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DB5E3-FCB3-4AC9-AD18-20CBB24CBBB7}" v="9" dt="2024-04-01T23:39:2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Pitch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</dc:title>
  <dc:creator/>
  <cp:lastModifiedBy/>
  <cp:revision>14</cp:revision>
  <dcterms:created xsi:type="dcterms:W3CDTF">2024-04-01T23:39:06Z</dcterms:created>
  <dcterms:modified xsi:type="dcterms:W3CDTF">2024-04-01T23:39:39Z</dcterms:modified>
</cp:coreProperties>
</file>