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1" r:id="rId4"/>
  </p:sldMasterIdLst>
  <p:notesMasterIdLst>
    <p:notesMasterId r:id="rId34"/>
  </p:notesMasterIdLst>
  <p:handoutMasterIdLst>
    <p:handoutMasterId r:id="rId35"/>
  </p:handoutMasterIdLst>
  <p:sldIdLst>
    <p:sldId id="1028" r:id="rId5"/>
    <p:sldId id="1264" r:id="rId6"/>
    <p:sldId id="1265" r:id="rId7"/>
    <p:sldId id="1267" r:id="rId8"/>
    <p:sldId id="1249" r:id="rId9"/>
    <p:sldId id="1268" r:id="rId10"/>
    <p:sldId id="1270" r:id="rId11"/>
    <p:sldId id="1272" r:id="rId12"/>
    <p:sldId id="1273" r:id="rId13"/>
    <p:sldId id="1297" r:id="rId14"/>
    <p:sldId id="1274" r:id="rId15"/>
    <p:sldId id="1275" r:id="rId16"/>
    <p:sldId id="1276" r:id="rId17"/>
    <p:sldId id="1277" r:id="rId18"/>
    <p:sldId id="1279" r:id="rId19"/>
    <p:sldId id="1280" r:id="rId20"/>
    <p:sldId id="1298" r:id="rId21"/>
    <p:sldId id="1281" r:id="rId22"/>
    <p:sldId id="1282" r:id="rId23"/>
    <p:sldId id="1262" r:id="rId24"/>
    <p:sldId id="1283" r:id="rId25"/>
    <p:sldId id="1287" r:id="rId26"/>
    <p:sldId id="1288" r:id="rId27"/>
    <p:sldId id="1302" r:id="rId28"/>
    <p:sldId id="1290" r:id="rId29"/>
    <p:sldId id="1294" r:id="rId30"/>
    <p:sldId id="1296" r:id="rId31"/>
    <p:sldId id="1293" r:id="rId32"/>
    <p:sldId id="1289" r:id="rId33"/>
  </p:sldIdLst>
  <p:sldSz cx="12192000" cy="6858000"/>
  <p:notesSz cx="6781800" cy="98806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becera" id="{0D75AA8E-009A-4DC5-9498-61F817403DF3}">
          <p14:sldIdLst>
            <p14:sldId id="1028"/>
          </p14:sldIdLst>
        </p14:section>
        <p14:section name="Estructura multinivel" id="{3A5FBE99-4CAF-4E27-956B-A066996934C0}">
          <p14:sldIdLst>
            <p14:sldId id="1264"/>
            <p14:sldId id="1265"/>
          </p14:sldIdLst>
        </p14:section>
        <p14:section name="Lenguaje ensamblador" id="{ACDD8AD3-C153-4F35-B88E-60987027FB9F}">
          <p14:sldIdLst>
            <p14:sldId id="1267"/>
            <p14:sldId id="1249"/>
            <p14:sldId id="1268"/>
            <p14:sldId id="1270"/>
            <p14:sldId id="1272"/>
            <p14:sldId id="1273"/>
            <p14:sldId id="1297"/>
            <p14:sldId id="1274"/>
            <p14:sldId id="1275"/>
            <p14:sldId id="1276"/>
            <p14:sldId id="1277"/>
            <p14:sldId id="1279"/>
            <p14:sldId id="1280"/>
            <p14:sldId id="1298"/>
            <p14:sldId id="1281"/>
            <p14:sldId id="1282"/>
            <p14:sldId id="1262"/>
            <p14:sldId id="1283"/>
          </p14:sldIdLst>
        </p14:section>
        <p14:section name="Procedimientos" id="{39D7BD18-744B-4EFF-9B9F-822F82AE4B7B}">
          <p14:sldIdLst>
            <p14:sldId id="1287"/>
            <p14:sldId id="1288"/>
            <p14:sldId id="1302"/>
            <p14:sldId id="1290"/>
            <p14:sldId id="1294"/>
            <p14:sldId id="1296"/>
            <p14:sldId id="1293"/>
            <p14:sldId id="1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casa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CCFFCC"/>
    <a:srgbClr val="FFCCFF"/>
    <a:srgbClr val="FFCC00"/>
    <a:srgbClr val="FF6699"/>
    <a:srgbClr val="FFCCCC"/>
    <a:srgbClr val="FF9900"/>
    <a:srgbClr val="FFCC66"/>
    <a:srgbClr val="FFE7B7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C85B3-1311-4B90-8FFC-DCB99B1AE734}" v="9" dt="2024-03-12T08:22:24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1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F8D8CBF7-342F-42DA-A718-C2BA09C52E21}"/>
    <pc:docChg chg="undo redo custSel addSld delSld modSld modMainMaster addSection delSection modSection">
      <pc:chgData name="Rafael Casado González" userId="1c71fca1-7e6b-4c6f-8614-522343b393e6" providerId="ADAL" clId="{F8D8CBF7-342F-42DA-A718-C2BA09C52E21}" dt="2024-01-13T13:55:43.702" v="307" actId="20577"/>
      <pc:docMkLst>
        <pc:docMk/>
      </pc:docMkLst>
      <pc:sldChg chg="modSp mod">
        <pc:chgData name="Rafael Casado González" userId="1c71fca1-7e6b-4c6f-8614-522343b393e6" providerId="ADAL" clId="{F8D8CBF7-342F-42DA-A718-C2BA09C52E21}" dt="2024-01-13T13:12:59.662" v="13" actId="6549"/>
        <pc:sldMkLst>
          <pc:docMk/>
          <pc:sldMk cId="2730149711" sldId="1028"/>
        </pc:sldMkLst>
        <pc:spChg chg="mod">
          <ac:chgData name="Rafael Casado González" userId="1c71fca1-7e6b-4c6f-8614-522343b393e6" providerId="ADAL" clId="{F8D8CBF7-342F-42DA-A718-C2BA09C52E21}" dt="2024-01-13T13:12:59.662" v="13" actId="6549"/>
          <ac:spMkLst>
            <pc:docMk/>
            <pc:sldMk cId="2730149711" sldId="1028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34070089" sldId="123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45646250" sldId="124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482682043" sldId="124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896146660" sldId="124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65809779" sldId="12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04350717" sldId="1249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22:39.380" v="95" actId="115"/>
        <pc:sldMkLst>
          <pc:docMk/>
          <pc:sldMk cId="3297456062" sldId="1249"/>
        </pc:sldMkLst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2" creationId="{21A5AED9-41C2-F3F3-3AF3-8A7961730D35}"/>
          </ac:spMkLst>
        </pc:spChg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3" creationId="{CBCBB66D-DE3C-1D6C-8E2B-8BD2B07F51E4}"/>
          </ac:spMkLst>
        </pc:spChg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4" creationId="{C2235AB8-D2D2-4838-3BCF-19DF61F335D9}"/>
          </ac:spMkLst>
        </pc:spChg>
        <pc:spChg chg="mod ord">
          <ac:chgData name="Rafael Casado González" userId="1c71fca1-7e6b-4c6f-8614-522343b393e6" providerId="ADAL" clId="{F8D8CBF7-342F-42DA-A718-C2BA09C52E21}" dt="2024-01-13T13:22:39.380" v="95" actId="115"/>
          <ac:spMkLst>
            <pc:docMk/>
            <pc:sldMk cId="3297456062" sldId="1249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173058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173059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33430228" sldId="125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6581196" sldId="1251"/>
        </pc:sldMkLst>
      </pc:sldChg>
      <pc:sldChg chg="modSp add">
        <pc:chgData name="Rafael Casado González" userId="1c71fca1-7e6b-4c6f-8614-522343b393e6" providerId="ADAL" clId="{F8D8CBF7-342F-42DA-A718-C2BA09C52E21}" dt="2024-01-13T13:38:32.302" v="192" actId="14100"/>
        <pc:sldMkLst>
          <pc:docMk/>
          <pc:sldMk cId="1667870226" sldId="1262"/>
        </pc:sldMkLst>
        <pc:spChg chg="mod">
          <ac:chgData name="Rafael Casado González" userId="1c71fca1-7e6b-4c6f-8614-522343b393e6" providerId="ADAL" clId="{F8D8CBF7-342F-42DA-A718-C2BA09C52E21}" dt="2024-01-13T13:38:32.302" v="192" actId="14100"/>
          <ac:spMkLst>
            <pc:docMk/>
            <pc:sldMk cId="1667870226" sldId="1262"/>
            <ac:spMk id="2" creationId="{00000000-0000-0000-0000-000000000000}"/>
          </ac:spMkLst>
        </pc:spChg>
      </pc:sldChg>
      <pc:sldChg chg="addSp delSp modSp add mod modClrScheme chgLayout">
        <pc:chgData name="Rafael Casado González" userId="1c71fca1-7e6b-4c6f-8614-522343b393e6" providerId="ADAL" clId="{F8D8CBF7-342F-42DA-A718-C2BA09C52E21}" dt="2024-01-13T13:16:49.064" v="55" actId="20577"/>
        <pc:sldMkLst>
          <pc:docMk/>
          <pc:sldMk cId="3941356845" sldId="1264"/>
        </pc:sldMkLst>
        <pc:spChg chg="add del mod">
          <ac:chgData name="Rafael Casado González" userId="1c71fca1-7e6b-4c6f-8614-522343b393e6" providerId="ADAL" clId="{F8D8CBF7-342F-42DA-A718-C2BA09C52E21}" dt="2024-01-13T13:15:21.665" v="43" actId="6264"/>
          <ac:spMkLst>
            <pc:docMk/>
            <pc:sldMk cId="3941356845" sldId="1264"/>
            <ac:spMk id="2" creationId="{FF937847-8F23-651F-9C47-F87BF408100C}"/>
          </ac:spMkLst>
        </pc:spChg>
        <pc:spChg chg="add del mod">
          <ac:chgData name="Rafael Casado González" userId="1c71fca1-7e6b-4c6f-8614-522343b393e6" providerId="ADAL" clId="{F8D8CBF7-342F-42DA-A718-C2BA09C52E21}" dt="2024-01-13T13:15:21.665" v="43" actId="6264"/>
          <ac:spMkLst>
            <pc:docMk/>
            <pc:sldMk cId="3941356845" sldId="1264"/>
            <ac:spMk id="3" creationId="{C2FCD781-D662-CEFF-B7D4-06F9C2CBD91D}"/>
          </ac:spMkLst>
        </pc:spChg>
        <pc:spChg chg="add del mod ord">
          <ac:chgData name="Rafael Casado González" userId="1c71fca1-7e6b-4c6f-8614-522343b393e6" providerId="ADAL" clId="{F8D8CBF7-342F-42DA-A718-C2BA09C52E21}" dt="2024-01-13T13:15:34.909" v="44" actId="700"/>
          <ac:spMkLst>
            <pc:docMk/>
            <pc:sldMk cId="3941356845" sldId="1264"/>
            <ac:spMk id="4" creationId="{137FD6C4-0F18-4969-CDC9-FDD9CA5E6847}"/>
          </ac:spMkLst>
        </pc:spChg>
        <pc:spChg chg="add del mod or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5" creationId="{B69C1D62-616D-7998-59B5-B93B09C56569}"/>
          </ac:spMkLst>
        </pc:spChg>
        <pc:spChg chg="add del mo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6" creationId="{CD54A08D-2ADD-D4BC-DB16-183C857C97C6}"/>
          </ac:spMkLst>
        </pc:spChg>
        <pc:spChg chg="add del mo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7" creationId="{14E93D0A-51EF-D911-E51D-FAB66422B17D}"/>
          </ac:spMkLst>
        </pc:spChg>
        <pc:spChg chg="add del mod ord">
          <ac:chgData name="Rafael Casado González" userId="1c71fca1-7e6b-4c6f-8614-522343b393e6" providerId="ADAL" clId="{F8D8CBF7-342F-42DA-A718-C2BA09C52E21}" dt="2024-01-13T13:15:45.592" v="46" actId="478"/>
          <ac:spMkLst>
            <pc:docMk/>
            <pc:sldMk cId="3941356845" sldId="1264"/>
            <ac:spMk id="8" creationId="{34354603-5F4C-452F-28C2-EA7289CCAC3F}"/>
          </ac:spMkLst>
        </pc:spChg>
        <pc:spChg chg="add del mod">
          <ac:chgData name="Rafael Casado González" userId="1c71fca1-7e6b-4c6f-8614-522343b393e6" providerId="ADAL" clId="{F8D8CBF7-342F-42DA-A718-C2BA09C52E21}" dt="2024-01-13T13:15:48.215" v="47" actId="6264"/>
          <ac:spMkLst>
            <pc:docMk/>
            <pc:sldMk cId="3941356845" sldId="1264"/>
            <ac:spMk id="9" creationId="{2A0CDD05-094E-6F3F-5AE1-E44B7BFF9FB6}"/>
          </ac:spMkLst>
        </pc:spChg>
        <pc:spChg chg="add del mod">
          <ac:chgData name="Rafael Casado González" userId="1c71fca1-7e6b-4c6f-8614-522343b393e6" providerId="ADAL" clId="{F8D8CBF7-342F-42DA-A718-C2BA09C52E21}" dt="2024-01-13T13:15:48.215" v="47" actId="6264"/>
          <ac:spMkLst>
            <pc:docMk/>
            <pc:sldMk cId="3941356845" sldId="1264"/>
            <ac:spMk id="10" creationId="{DBE35A30-99D4-8FB0-C859-5676BF4CCBCC}"/>
          </ac:spMkLst>
        </pc:spChg>
        <pc:spChg chg="add mod ord">
          <ac:chgData name="Rafael Casado González" userId="1c71fca1-7e6b-4c6f-8614-522343b393e6" providerId="ADAL" clId="{F8D8CBF7-342F-42DA-A718-C2BA09C52E21}" dt="2024-01-13T13:16:49.064" v="55" actId="20577"/>
          <ac:spMkLst>
            <pc:docMk/>
            <pc:sldMk cId="3941356845" sldId="1264"/>
            <ac:spMk id="11" creationId="{3AA7DEBA-4C31-9BF8-8F0E-5A931D0BD1E4}"/>
          </ac:spMkLst>
        </pc:spChg>
        <pc:spChg chg="add del mod">
          <ac:chgData name="Rafael Casado González" userId="1c71fca1-7e6b-4c6f-8614-522343b393e6" providerId="ADAL" clId="{F8D8CBF7-342F-42DA-A718-C2BA09C52E21}" dt="2024-01-13T13:16:00.767" v="50" actId="478"/>
          <ac:spMkLst>
            <pc:docMk/>
            <pc:sldMk cId="3941356845" sldId="1264"/>
            <ac:spMk id="12" creationId="{BA1C51EF-2E8C-D359-CFD0-0D23C365C203}"/>
          </ac:spMkLst>
        </pc:spChg>
        <pc:spChg chg="mod ord">
          <ac:chgData name="Rafael Casado González" userId="1c71fca1-7e6b-4c6f-8614-522343b393e6" providerId="ADAL" clId="{F8D8CBF7-342F-42DA-A718-C2BA09C52E21}" dt="2024-01-13T13:16:26.326" v="53" actId="1076"/>
          <ac:spMkLst>
            <pc:docMk/>
            <pc:sldMk cId="3941356845" sldId="1264"/>
            <ac:spMk id="15363" creationId="{00000000-0000-0000-0000-000000000000}"/>
          </ac:spMkLst>
        </pc:spChg>
        <pc:spChg chg="del mod ord">
          <ac:chgData name="Rafael Casado González" userId="1c71fca1-7e6b-4c6f-8614-522343b393e6" providerId="ADAL" clId="{F8D8CBF7-342F-42DA-A718-C2BA09C52E21}" dt="2024-01-13T13:15:59.425" v="49" actId="478"/>
          <ac:spMkLst>
            <pc:docMk/>
            <pc:sldMk cId="3941356845" sldId="1264"/>
            <ac:spMk id="15364" creationId="{00000000-0000-0000-0000-000000000000}"/>
          </ac:spMkLst>
        </pc:spChg>
        <pc:grpChg chg="mod">
          <ac:chgData name="Rafael Casado González" userId="1c71fca1-7e6b-4c6f-8614-522343b393e6" providerId="ADAL" clId="{F8D8CBF7-342F-42DA-A718-C2BA09C52E21}" dt="2024-01-13T13:16:31.263" v="54" actId="1076"/>
          <ac:grpSpMkLst>
            <pc:docMk/>
            <pc:sldMk cId="3941356845" sldId="1264"/>
            <ac:grpSpMk id="24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F8D8CBF7-342F-42DA-A718-C2BA09C52E21}" dt="2024-01-13T13:19:59.998" v="83" actId="20577"/>
        <pc:sldMkLst>
          <pc:docMk/>
          <pc:sldMk cId="2179725190" sldId="1265"/>
        </pc:sldMkLst>
        <pc:spChg chg="add del mod">
          <ac:chgData name="Rafael Casado González" userId="1c71fca1-7e6b-4c6f-8614-522343b393e6" providerId="ADAL" clId="{F8D8CBF7-342F-42DA-A718-C2BA09C52E21}" dt="2024-01-13T13:17:24.998" v="59" actId="6264"/>
          <ac:spMkLst>
            <pc:docMk/>
            <pc:sldMk cId="2179725190" sldId="1265"/>
            <ac:spMk id="2" creationId="{76754B3E-738A-9A25-997C-33F5D86AEEFF}"/>
          </ac:spMkLst>
        </pc:spChg>
        <pc:spChg chg="add del mod">
          <ac:chgData name="Rafael Casado González" userId="1c71fca1-7e6b-4c6f-8614-522343b393e6" providerId="ADAL" clId="{F8D8CBF7-342F-42DA-A718-C2BA09C52E21}" dt="2024-01-13T13:17:24.998" v="59" actId="6264"/>
          <ac:spMkLst>
            <pc:docMk/>
            <pc:sldMk cId="2179725190" sldId="1265"/>
            <ac:spMk id="3" creationId="{36BAD749-B1BA-8243-69CC-E55F2ED64A13}"/>
          </ac:spMkLst>
        </pc:spChg>
        <pc:spChg chg="add del mod">
          <ac:chgData name="Rafael Casado González" userId="1c71fca1-7e6b-4c6f-8614-522343b393e6" providerId="ADAL" clId="{F8D8CBF7-342F-42DA-A718-C2BA09C52E21}" dt="2024-01-13T13:17:33.150" v="62" actId="6264"/>
          <ac:spMkLst>
            <pc:docMk/>
            <pc:sldMk cId="2179725190" sldId="1265"/>
            <ac:spMk id="4" creationId="{6A72BED0-C120-8F45-123C-6E0F20CA9193}"/>
          </ac:spMkLst>
        </pc:spChg>
        <pc:spChg chg="add del mod">
          <ac:chgData name="Rafael Casado González" userId="1c71fca1-7e6b-4c6f-8614-522343b393e6" providerId="ADAL" clId="{F8D8CBF7-342F-42DA-A718-C2BA09C52E21}" dt="2024-01-13T13:17:33.150" v="62" actId="6264"/>
          <ac:spMkLst>
            <pc:docMk/>
            <pc:sldMk cId="2179725190" sldId="1265"/>
            <ac:spMk id="5" creationId="{B061CAF3-5E04-B654-EAAF-A0E19824970B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9:59.998" v="83" actId="20577"/>
          <ac:spMkLst>
            <pc:docMk/>
            <pc:sldMk cId="2179725190" sldId="1265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48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17:55.090" v="65" actId="34135"/>
          <ac:spMkLst>
            <pc:docMk/>
            <pc:sldMk cId="2179725190" sldId="1265"/>
            <ac:spMk id="1638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19:07.942" v="81" actId="14100"/>
          <ac:spMkLst>
            <pc:docMk/>
            <pc:sldMk cId="2179725190" sldId="1265"/>
            <ac:spMk id="321539" creationId="{00000000-0000-0000-0000-000000000000}"/>
          </ac:spMkLst>
        </pc:sp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37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2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7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9" creationId="{00000000-0000-0000-0000-000000000000}"/>
          </ac:cxnSpMkLst>
        </pc:cxnChg>
      </pc:sldChg>
      <pc:sldChg chg="add del">
        <pc:chgData name="Rafael Casado González" userId="1c71fca1-7e6b-4c6f-8614-522343b393e6" providerId="ADAL" clId="{F8D8CBF7-342F-42DA-A718-C2BA09C52E21}" dt="2024-01-13T13:17:30.706" v="61"/>
        <pc:sldMkLst>
          <pc:docMk/>
          <pc:sldMk cId="2671845383" sldId="1266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20:38.367" v="88" actId="14100"/>
        <pc:sldMkLst>
          <pc:docMk/>
          <pc:sldMk cId="924395096" sldId="1267"/>
        </pc:sldMkLst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2" creationId="{24744132-33F8-9FFC-B352-532EAF87EF18}"/>
          </ac:spMkLst>
        </pc:spChg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3" creationId="{1291C516-30C2-CAFD-839B-DF31E36A8D16}"/>
          </ac:spMkLst>
        </pc:spChg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4" creationId="{687D083D-A394-4D91-A8DA-2EC2B5377063}"/>
          </ac:spMkLst>
        </pc:spChg>
        <pc:spChg chg="mod ord">
          <ac:chgData name="Rafael Casado González" userId="1c71fca1-7e6b-4c6f-8614-522343b393e6" providerId="ADAL" clId="{F8D8CBF7-342F-42DA-A718-C2BA09C52E21}" dt="2024-01-13T13:20:38.367" v="88" actId="14100"/>
          <ac:spMkLst>
            <pc:docMk/>
            <pc:sldMk cId="924395096" sldId="1267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7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21913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2:57.226" v="96" actId="14100"/>
        <pc:sldMkLst>
          <pc:docMk/>
          <pc:sldMk cId="4214922878" sldId="1268"/>
        </pc:sldMkLst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2" creationId="{AB7660E6-B1D6-886C-3D39-79A8AF09EEA3}"/>
          </ac:spMkLst>
        </pc:spChg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3" creationId="{573237AA-AEBF-D8E8-F851-25CDE8D86ACC}"/>
          </ac:spMkLst>
        </pc:spChg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4" creationId="{74411ED9-2193-BF3B-302C-27B13C5219A3}"/>
          </ac:spMkLst>
        </pc:spChg>
        <pc:spChg chg="mod ord">
          <ac:chgData name="Rafael Casado González" userId="1c71fca1-7e6b-4c6f-8614-522343b393e6" providerId="ADAL" clId="{F8D8CBF7-342F-42DA-A718-C2BA09C52E21}" dt="2024-01-13T13:22:57.226" v="96" actId="14100"/>
          <ac:spMkLst>
            <pc:docMk/>
            <pc:sldMk cId="4214922878" sldId="1268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7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21913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3:51.262" v="105" actId="1076"/>
        <pc:sldMkLst>
          <pc:docMk/>
          <pc:sldMk cId="1069925053" sldId="1270"/>
        </pc:sldMkLst>
        <pc:spChg chg="mod ord">
          <ac:chgData name="Rafael Casado González" userId="1c71fca1-7e6b-4c6f-8614-522343b393e6" providerId="ADAL" clId="{F8D8CBF7-342F-42DA-A718-C2BA09C52E21}" dt="2024-01-13T13:23:43.660" v="104" actId="20577"/>
          <ac:spMkLst>
            <pc:docMk/>
            <pc:sldMk cId="1069925053" sldId="1270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4" creationId="{F0BD74A3-D4AA-B28E-F3D8-58380DEADBDC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6" creationId="{7AA3AAB3-FCAE-3450-2BA1-A1E7BE6264A2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7" creationId="{67B46240-8349-1B06-F162-13371438A173}"/>
          </ac:spMkLst>
        </pc:spChg>
        <pc:spChg chg="mod or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173058" creationId="{00000000-0000-0000-0000-000000000000}"/>
          </ac:spMkLst>
        </pc:spChg>
        <pc:grpChg chg="mod">
          <ac:chgData name="Rafael Casado González" userId="1c71fca1-7e6b-4c6f-8614-522343b393e6" providerId="ADAL" clId="{F8D8CBF7-342F-42DA-A718-C2BA09C52E21}" dt="2024-01-13T13:23:51.262" v="105" actId="1076"/>
          <ac:grpSpMkLst>
            <pc:docMk/>
            <pc:sldMk cId="1069925053" sldId="1270"/>
            <ac:grpSpMk id="18" creationId="{00000000-0000-0000-0000-000000000000}"/>
          </ac:grpSpMkLst>
        </pc:grpChg>
      </pc:sldChg>
      <pc:sldChg chg="addSp delSp modSp mod chgLayout">
        <pc:chgData name="Rafael Casado González" userId="1c71fca1-7e6b-4c6f-8614-522343b393e6" providerId="ADAL" clId="{F8D8CBF7-342F-42DA-A718-C2BA09C52E21}" dt="2024-01-13T13:25:05.885" v="110" actId="6264"/>
        <pc:sldMkLst>
          <pc:docMk/>
          <pc:sldMk cId="4110004823" sldId="1272"/>
        </pc:sldMkLst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4" creationId="{1B2986A5-DA09-A49F-9916-874256F0745E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5" creationId="{FE43F039-3F28-376A-6218-39772524D01B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6" creationId="{6DE1C1C1-E519-42C9-1D43-7DAFF9935E5F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7" creationId="{FA8C885F-E0F1-9C6C-2DE3-449BD8FDC961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8" creationId="{9DD1A120-25B9-6705-83F5-147C0383094E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9" creationId="{B4A77C0B-7256-A03B-F10A-E8605CCF4AC7}"/>
          </ac:spMkLst>
        </pc:spChg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17305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6:56.775" v="113" actId="14100"/>
        <pc:sldMkLst>
          <pc:docMk/>
          <pc:sldMk cId="93805354" sldId="1273"/>
        </pc:sldMkLst>
        <pc:spChg chg="mod ord">
          <ac:chgData name="Rafael Casado González" userId="1c71fca1-7e6b-4c6f-8614-522343b393e6" providerId="ADAL" clId="{F8D8CBF7-342F-42DA-A718-C2BA09C52E21}" dt="2024-01-13T13:26:56.775" v="113" actId="14100"/>
          <ac:spMkLst>
            <pc:docMk/>
            <pc:sldMk cId="93805354" sldId="127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4" creationId="{51627076-4907-5B04-6F41-9287DB2CC58E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5" creationId="{4607F067-3678-2E82-1E21-DA38C36A741C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6" creationId="{CC838DF7-A62A-6E46-121A-1F1A57423405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173058" creationId="{00000000-0000-0000-0000-000000000000}"/>
          </ac:spMkLst>
        </pc:spChg>
      </pc:sldChg>
      <pc:sldChg chg="addSp delSp modSp add del">
        <pc:chgData name="Rafael Casado González" userId="1c71fca1-7e6b-4c6f-8614-522343b393e6" providerId="ADAL" clId="{F8D8CBF7-342F-42DA-A718-C2BA09C52E21}" dt="2024-01-13T13:30:24.841" v="138" actId="21"/>
        <pc:sldMkLst>
          <pc:docMk/>
          <pc:sldMk cId="43041718" sldId="1274"/>
        </pc:sldMkLst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7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8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9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10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12" creationId="{00000000-0000-0000-0000-000000000000}"/>
          </ac:spMkLst>
        </pc:spChg>
      </pc:sldChg>
      <pc:sldChg chg="addSp delSp modSp add">
        <pc:chgData name="Rafael Casado González" userId="1c71fca1-7e6b-4c6f-8614-522343b393e6" providerId="ADAL" clId="{F8D8CBF7-342F-42DA-A718-C2BA09C52E21}" dt="2024-01-13T13:30:33.204" v="140" actId="478"/>
        <pc:sldMkLst>
          <pc:docMk/>
          <pc:sldMk cId="3514050377" sldId="1275"/>
        </pc:sldMkLst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2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4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33.204" v="140" actId="478"/>
          <ac:spMkLst>
            <pc:docMk/>
            <pc:sldMk cId="3514050377" sldId="1275"/>
            <ac:spMk id="6" creationId="{9EDC0108-C306-E22B-2B7B-C191003A569B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7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8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9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0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1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12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3" creationId="{00000000-0000-0000-0000-000000000000}"/>
          </ac:spMkLst>
        </pc:spChg>
      </pc:sldChg>
      <pc:sldChg chg="addSp delSp modSp add mod">
        <pc:chgData name="Rafael Casado González" userId="1c71fca1-7e6b-4c6f-8614-522343b393e6" providerId="ADAL" clId="{F8D8CBF7-342F-42DA-A718-C2BA09C52E21}" dt="2024-01-13T13:32:42.110" v="164" actId="6549"/>
        <pc:sldMkLst>
          <pc:docMk/>
          <pc:sldMk cId="1273232146" sldId="1276"/>
        </pc:sldMkLst>
        <pc:spChg chg="add del mod">
          <ac:chgData name="Rafael Casado González" userId="1c71fca1-7e6b-4c6f-8614-522343b393e6" providerId="ADAL" clId="{F8D8CBF7-342F-42DA-A718-C2BA09C52E21}" dt="2024-01-13T13:32:21.459" v="161" actId="478"/>
          <ac:spMkLst>
            <pc:docMk/>
            <pc:sldMk cId="1273232146" sldId="1276"/>
            <ac:spMk id="2" creationId="{FD65A953-2BB4-9897-7F85-16702FF5B187}"/>
          </ac:spMkLst>
        </pc:spChg>
        <pc:spChg chg="mod">
          <ac:chgData name="Rafael Casado González" userId="1c71fca1-7e6b-4c6f-8614-522343b393e6" providerId="ADAL" clId="{F8D8CBF7-342F-42DA-A718-C2BA09C52E21}" dt="2024-01-13T13:32:42.110" v="164" actId="6549"/>
          <ac:spMkLst>
            <pc:docMk/>
            <pc:sldMk cId="1273232146" sldId="1276"/>
            <ac:spMk id="7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3:53.941" v="170" actId="6549"/>
        <pc:sldMkLst>
          <pc:docMk/>
          <pc:sldMk cId="56937370" sldId="1277"/>
        </pc:sldMkLst>
        <pc:spChg chg="mod">
          <ac:chgData name="Rafael Casado González" userId="1c71fca1-7e6b-4c6f-8614-522343b393e6" providerId="ADAL" clId="{F8D8CBF7-342F-42DA-A718-C2BA09C52E21}" dt="2024-01-13T13:33:53.941" v="170" actId="6549"/>
          <ac:spMkLst>
            <pc:docMk/>
            <pc:sldMk cId="56937370" sldId="1277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4:52.586" v="172" actId="14100"/>
        <pc:sldMkLst>
          <pc:docMk/>
          <pc:sldMk cId="2126533832" sldId="1279"/>
        </pc:sldMkLst>
        <pc:spChg chg="mod">
          <ac:chgData name="Rafael Casado González" userId="1c71fca1-7e6b-4c6f-8614-522343b393e6" providerId="ADAL" clId="{F8D8CBF7-342F-42DA-A718-C2BA09C52E21}" dt="2024-01-13T13:34:52.586" v="172" actId="14100"/>
          <ac:spMkLst>
            <pc:docMk/>
            <pc:sldMk cId="2126533832" sldId="1279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5:38.470" v="174" actId="14100"/>
        <pc:sldMkLst>
          <pc:docMk/>
          <pc:sldMk cId="3936355145" sldId="1280"/>
        </pc:sldMkLst>
        <pc:spChg chg="mod">
          <ac:chgData name="Rafael Casado González" userId="1c71fca1-7e6b-4c6f-8614-522343b393e6" providerId="ADAL" clId="{F8D8CBF7-342F-42DA-A718-C2BA09C52E21}" dt="2024-01-13T13:35:38.470" v="174" actId="14100"/>
          <ac:spMkLst>
            <pc:docMk/>
            <pc:sldMk cId="3936355145" sldId="1280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6:54.234" v="187" actId="14100"/>
        <pc:sldMkLst>
          <pc:docMk/>
          <pc:sldMk cId="577130536" sldId="1281"/>
        </pc:sldMkLst>
        <pc:spChg chg="mod">
          <ac:chgData name="Rafael Casado González" userId="1c71fca1-7e6b-4c6f-8614-522343b393e6" providerId="ADAL" clId="{F8D8CBF7-342F-42DA-A718-C2BA09C52E21}" dt="2024-01-13T13:36:54.234" v="187" actId="14100"/>
          <ac:spMkLst>
            <pc:docMk/>
            <pc:sldMk cId="577130536" sldId="1281"/>
            <ac:spMk id="7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7:40.531" v="189" actId="1076"/>
        <pc:sldMkLst>
          <pc:docMk/>
          <pc:sldMk cId="1778197520" sldId="1282"/>
        </pc:sldMkLst>
        <pc:grpChg chg="mod">
          <ac:chgData name="Rafael Casado González" userId="1c71fca1-7e6b-4c6f-8614-522343b393e6" providerId="ADAL" clId="{F8D8CBF7-342F-42DA-A718-C2BA09C52E21}" dt="2024-01-13T13:37:40.531" v="189" actId="1076"/>
          <ac:grpSpMkLst>
            <pc:docMk/>
            <pc:sldMk cId="1778197520" sldId="1282"/>
            <ac:grpSpMk id="5" creationId="{00000000-0000-0000-0000-000000000000}"/>
          </ac:grpSpMkLst>
        </pc:gr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823690234" sldId="128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269472141" sldId="1283"/>
        </pc:sldMkLst>
      </pc:sldChg>
      <pc:sldChg chg="modSp add">
        <pc:chgData name="Rafael Casado González" userId="1c71fca1-7e6b-4c6f-8614-522343b393e6" providerId="ADAL" clId="{F8D8CBF7-342F-42DA-A718-C2BA09C52E21}" dt="2024-01-13T13:39:06.654" v="194" actId="14100"/>
        <pc:sldMkLst>
          <pc:docMk/>
          <pc:sldMk cId="3348709140" sldId="1283"/>
        </pc:sldMkLst>
        <pc:spChg chg="mod">
          <ac:chgData name="Rafael Casado González" userId="1c71fca1-7e6b-4c6f-8614-522343b393e6" providerId="ADAL" clId="{F8D8CBF7-342F-42DA-A718-C2BA09C52E21}" dt="2024-01-13T13:39:06.654" v="194" actId="14100"/>
          <ac:spMkLst>
            <pc:docMk/>
            <pc:sldMk cId="3348709140" sldId="1283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22686214" sldId="128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91857876" sldId="128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7683727" sldId="1286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39:46.402" v="199" actId="14100"/>
        <pc:sldMkLst>
          <pc:docMk/>
          <pc:sldMk cId="2002134724" sldId="1287"/>
        </pc:sldMkLst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2" creationId="{BD7A9450-0AB5-D738-B336-75A5568DFB58}"/>
          </ac:spMkLst>
        </pc:spChg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" creationId="{B207CCFE-46B7-0D79-2532-27EE7A42CB6D}"/>
          </ac:spMkLst>
        </pc:spChg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4" creationId="{6893665B-36F8-D930-6BF3-D851F04BEA54}"/>
          </ac:spMkLst>
        </pc:spChg>
        <pc:spChg chg="mod or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39:46.402" v="199" actId="14100"/>
          <ac:spMkLst>
            <pc:docMk/>
            <pc:sldMk cId="2002134724" sldId="1287"/>
            <ac:spMk id="38936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41:36.807" v="213" actId="1076"/>
        <pc:sldMkLst>
          <pc:docMk/>
          <pc:sldMk cId="3507781591" sldId="1288"/>
        </pc:sldMkLst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42" creationId="{00000000-0000-0000-0000-000000000000}"/>
          </ac:spMkLst>
        </pc:sp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43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4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9" creationId="{00000000-0000-0000-0000-000000000000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10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28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55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60" creationId="{00000000-0000-0000-0000-000000000000}"/>
          </ac:cxnSpMkLst>
        </pc:cxnChg>
      </pc:sldChg>
      <pc:sldChg chg="modSp add mod">
        <pc:chgData name="Rafael Casado González" userId="1c71fca1-7e6b-4c6f-8614-522343b393e6" providerId="ADAL" clId="{F8D8CBF7-342F-42DA-A718-C2BA09C52E21}" dt="2024-01-13T13:55:43.702" v="307" actId="20577"/>
        <pc:sldMkLst>
          <pc:docMk/>
          <pc:sldMk cId="4226184950" sldId="1289"/>
        </pc:sldMkLst>
        <pc:spChg chg="mod">
          <ac:chgData name="Rafael Casado González" userId="1c71fca1-7e6b-4c6f-8614-522343b393e6" providerId="ADAL" clId="{F8D8CBF7-342F-42DA-A718-C2BA09C52E21}" dt="2024-01-13T13:55:34.901" v="305" actId="20577"/>
          <ac:spMkLst>
            <pc:docMk/>
            <pc:sldMk cId="4226184950" sldId="1289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42" creationId="{00000000-0000-0000-0000-000000000000}"/>
          </ac:spMkLst>
        </pc:sp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43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8D8CBF7-342F-42DA-A718-C2BA09C52E21}" dt="2024-01-13T13:55:43.702" v="307" actId="20577"/>
          <ac:graphicFrameMkLst>
            <pc:docMk/>
            <pc:sldMk cId="4226184950" sldId="1289"/>
            <ac:graphicFrameMk id="54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5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59" creationId="{00000000-0000-0000-0000-000000000000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54:50.168" v="298" actId="1076"/>
          <ac:cxnSpMkLst>
            <pc:docMk/>
            <pc:sldMk cId="4226184950" sldId="1289"/>
            <ac:cxnSpMk id="55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54:50.168" v="298" actId="1076"/>
          <ac:cxnSpMkLst>
            <pc:docMk/>
            <pc:sldMk cId="4226184950" sldId="1289"/>
            <ac:cxnSpMk id="60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8D8CBF7-342F-42DA-A718-C2BA09C52E21}" dt="2024-01-13T13:50:36.925" v="274" actId="14100"/>
        <pc:sldMkLst>
          <pc:docMk/>
          <pc:sldMk cId="2466237922" sldId="1290"/>
        </pc:sldMkLst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2" creationId="{3CAD4F28-697E-D6AB-8C74-D2FF42CEE4F6}"/>
          </ac:spMkLst>
        </pc:spChg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" creationId="{E4660BDC-ADC4-6B84-DFF5-1A0A6F0B67CA}"/>
          </ac:spMkLst>
        </pc:spChg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4" creationId="{065D2CB2-D9C0-A6C9-3283-A8DFD0E89DF8}"/>
          </ac:spMkLst>
        </pc:spChg>
        <pc:spChg chg="mod or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0:36.925" v="274" actId="14100"/>
          <ac:spMkLst>
            <pc:docMk/>
            <pc:sldMk cId="2466237922" sldId="1290"/>
            <ac:spMk id="38936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54:17.661" v="296" actId="14100"/>
        <pc:sldMkLst>
          <pc:docMk/>
          <pc:sldMk cId="1629081613" sldId="1293"/>
        </pc:sldMkLst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2" creationId="{223F5FCB-1922-1A69-4EC2-2453C9C09B56}"/>
          </ac:spMkLst>
        </pc:spChg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" creationId="{4D4116E1-2827-1360-F262-4E87D4621472}"/>
          </ac:spMkLst>
        </pc:spChg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4" creationId="{A5E5F96B-8BC1-15AA-B6E3-4BB643D93CD1}"/>
          </ac:spMkLst>
        </pc:spChg>
        <pc:spChg chg="mod or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4:17.661" v="296" actId="14100"/>
          <ac:spMkLst>
            <pc:docMk/>
            <pc:sldMk cId="1629081613" sldId="1293"/>
            <ac:spMk id="38936" creationId="{00000000-0000-0000-0000-000000000000}"/>
          </ac:spMkLst>
        </pc:spChg>
      </pc:sldChg>
      <pc:sldChg chg="addSp delSp modSp mod chgLayout">
        <pc:chgData name="Rafael Casado González" userId="1c71fca1-7e6b-4c6f-8614-522343b393e6" providerId="ADAL" clId="{F8D8CBF7-342F-42DA-A718-C2BA09C52E21}" dt="2024-01-13T13:52:28.808" v="287" actId="20577"/>
        <pc:sldMkLst>
          <pc:docMk/>
          <pc:sldMk cId="2464092620" sldId="1294"/>
        </pc:sldMkLst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4" creationId="{1DA37541-A5DB-5794-9F81-250A995B1301}"/>
          </ac:spMkLst>
        </pc:spChg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5" creationId="{811DC1E7-5A9F-2156-81D4-4B071087971B}"/>
          </ac:spMkLst>
        </pc:spChg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6" creationId="{C3809523-FE16-BCE0-953F-CBE7E41E1D76}"/>
          </ac:spMkLst>
        </pc:spChg>
        <pc:spChg chg="mod or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2:28.808" v="287" actId="20577"/>
          <ac:spMkLst>
            <pc:docMk/>
            <pc:sldMk cId="2464092620" sldId="1294"/>
            <ac:spMk id="38936" creationId="{00000000-0000-0000-0000-000000000000}"/>
          </ac:spMkLst>
        </pc:spChg>
        <pc:graphicFrameChg chg="modGraphic">
          <ac:chgData name="Rafael Casado González" userId="1c71fca1-7e6b-4c6f-8614-522343b393e6" providerId="ADAL" clId="{F8D8CBF7-342F-42DA-A718-C2BA09C52E21}" dt="2024-01-13T13:52:11.269" v="280" actId="207"/>
          <ac:graphicFrameMkLst>
            <pc:docMk/>
            <pc:sldMk cId="2464092620" sldId="1294"/>
            <ac:graphicFrameMk id="3" creationId="{C5E86C06-11C4-89A2-C4BD-D0533D4A38DA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52:15.897" v="281" actId="14100"/>
          <ac:cxnSpMkLst>
            <pc:docMk/>
            <pc:sldMk cId="2464092620" sldId="1294"/>
            <ac:cxnSpMk id="100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8D8CBF7-342F-42DA-A718-C2BA09C52E21}" dt="2024-01-13T13:53:46.506" v="293" actId="207"/>
        <pc:sldMkLst>
          <pc:docMk/>
          <pc:sldMk cId="1877670157" sldId="1296"/>
        </pc:sldMkLst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4" creationId="{0ED5A7FD-337E-AD6A-E42D-E636FAF6B273}"/>
          </ac:spMkLst>
        </pc:spChg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5" creationId="{66A0EFC4-0161-3798-A948-C3085ED3E2F9}"/>
          </ac:spMkLst>
        </pc:spChg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6" creationId="{78E1B20A-E49E-A879-83CE-C4D0C6BB78AB}"/>
          </ac:spMkLst>
        </pc:spChg>
        <pc:spChg chg="mod or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3:28.159" v="292"/>
          <ac:spMkLst>
            <pc:docMk/>
            <pc:sldMk cId="1877670157" sldId="1296"/>
            <ac:spMk id="38936" creationId="{00000000-0000-0000-0000-000000000000}"/>
          </ac:spMkLst>
        </pc:spChg>
        <pc:graphicFrameChg chg="modGraphic">
          <ac:chgData name="Rafael Casado González" userId="1c71fca1-7e6b-4c6f-8614-522343b393e6" providerId="ADAL" clId="{F8D8CBF7-342F-42DA-A718-C2BA09C52E21}" dt="2024-01-13T13:53:46.506" v="293" actId="207"/>
          <ac:graphicFrameMkLst>
            <pc:docMk/>
            <pc:sldMk cId="1877670157" sldId="1296"/>
            <ac:graphicFrameMk id="3" creationId="{3D4CA5BA-F86D-3F8B-F437-80E685133186}"/>
          </ac:graphicFrameMkLst>
        </pc:graphicFrameChg>
      </pc:sldChg>
      <pc:sldChg chg="addSp delSp modSp add mod chgLayout">
        <pc:chgData name="Rafael Casado González" userId="1c71fca1-7e6b-4c6f-8614-522343b393e6" providerId="ADAL" clId="{F8D8CBF7-342F-42DA-A718-C2BA09C52E21}" dt="2024-01-13T13:27:53.699" v="125" actId="20577"/>
        <pc:sldMkLst>
          <pc:docMk/>
          <pc:sldMk cId="3914609130" sldId="1297"/>
        </pc:sldMkLst>
        <pc:spChg chg="mod ord">
          <ac:chgData name="Rafael Casado González" userId="1c71fca1-7e6b-4c6f-8614-522343b393e6" providerId="ADAL" clId="{F8D8CBF7-342F-42DA-A718-C2BA09C52E21}" dt="2024-01-13T13:27:53.699" v="125" actId="20577"/>
          <ac:spMkLst>
            <pc:docMk/>
            <pc:sldMk cId="3914609130" sldId="1297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4" creationId="{2F136C84-89F2-4D8B-2548-2D3B43BFC6F2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5" creationId="{91DB836A-F58E-A759-917D-BE554A5915AC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6" creationId="{28A06341-2510-E308-8B39-D247355D42C4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173058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6:31.904" v="186" actId="20577"/>
        <pc:sldMkLst>
          <pc:docMk/>
          <pc:sldMk cId="418737700" sldId="1298"/>
        </pc:sldMkLst>
        <pc:spChg chg="mod">
          <ac:chgData name="Rafael Casado González" userId="1c71fca1-7e6b-4c6f-8614-522343b393e6" providerId="ADAL" clId="{F8D8CBF7-342F-42DA-A718-C2BA09C52E21}" dt="2024-01-13T13:36:31.904" v="186" actId="20577"/>
          <ac:spMkLst>
            <pc:docMk/>
            <pc:sldMk cId="418737700" sldId="1298"/>
            <ac:spMk id="7" creationId="{00000000-0000-0000-0000-000000000000}"/>
          </ac:spMkLst>
        </pc:spChg>
      </pc:sldChg>
      <pc:sldChg chg="add del">
        <pc:chgData name="Rafael Casado González" userId="1c71fca1-7e6b-4c6f-8614-522343b393e6" providerId="ADAL" clId="{F8D8CBF7-342F-42DA-A718-C2BA09C52E21}" dt="2024-01-13T13:29:30.569" v="131"/>
        <pc:sldMkLst>
          <pc:docMk/>
          <pc:sldMk cId="2178746740" sldId="129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03672142" sldId="1302"/>
        </pc:sldMkLst>
      </pc:sldChg>
      <pc:sldChg chg="modSp add mod">
        <pc:chgData name="Rafael Casado González" userId="1c71fca1-7e6b-4c6f-8614-522343b393e6" providerId="ADAL" clId="{F8D8CBF7-342F-42DA-A718-C2BA09C52E21}" dt="2024-01-13T13:50:08.629" v="271" actId="207"/>
        <pc:sldMkLst>
          <pc:docMk/>
          <pc:sldMk cId="1354309534" sldId="1302"/>
        </pc:sldMkLst>
        <pc:graphicFrameChg chg="mod modGraphic">
          <ac:chgData name="Rafael Casado González" userId="1c71fca1-7e6b-4c6f-8614-522343b393e6" providerId="ADAL" clId="{F8D8CBF7-342F-42DA-A718-C2BA09C52E21}" dt="2024-01-13T13:50:08.629" v="271" actId="207"/>
          <ac:graphicFrameMkLst>
            <pc:docMk/>
            <pc:sldMk cId="1354309534" sldId="1302"/>
            <ac:graphicFrameMk id="7" creationId="{00000000-0000-0000-0000-000000000000}"/>
          </ac:graphicFrameMkLst>
        </pc:graphicFrame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153699812" sldId="130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93910194" sldId="1310"/>
        </pc:sldMkLst>
      </pc:sldChg>
      <pc:sldChg chg="del">
        <pc:chgData name="Rafael Casado González" userId="1c71fca1-7e6b-4c6f-8614-522343b393e6" providerId="ADAL" clId="{F8D8CBF7-342F-42DA-A718-C2BA09C52E21}" dt="2024-01-13T13:16:57.793" v="56" actId="47"/>
        <pc:sldMkLst>
          <pc:docMk/>
          <pc:sldMk cId="3951689848" sldId="131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75713897" sldId="132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42942228" sldId="137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206136050" sldId="139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68694737" sldId="139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29305039" sldId="139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45222640" sldId="139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029976499" sldId="139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48327072" sldId="139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63604859" sldId="139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88588495" sldId="140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793318672" sldId="140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04244513" sldId="140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40141179" sldId="140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19808807" sldId="140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296196700" sldId="14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621436301" sldId="146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72004935" sldId="146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6185835" sldId="148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25062858" sldId="149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093712712" sldId="149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788765893" sldId="150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06441647" sldId="150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8034642" sldId="151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40338317" sldId="151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75097021" sldId="151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24345906" sldId="152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782197645" sldId="152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702763543" sldId="152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19602886" sldId="152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54764736" sldId="152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00804006" sldId="152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375453591" sldId="152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93285185" sldId="152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121873187" sldId="152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61362115" sldId="152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418534814" sldId="153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40142008" sldId="153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49565223" sldId="153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155473211" sldId="153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07086690" sldId="153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272772894" sldId="153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74706096" sldId="153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87944409" sldId="153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0575791" sldId="153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00517426" sldId="154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69330606" sldId="154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61745995" sldId="154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59658097" sldId="154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52461996" sldId="154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591806891" sldId="154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133804883" sldId="15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73899142" sldId="154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08232573" sldId="155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6774759" sldId="155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9326706" sldId="155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06050627" sldId="155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362499552" sldId="155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35918535" sldId="155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44358136" sldId="155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719521659" sldId="1560"/>
        </pc:sldMkLst>
      </pc:sldChg>
      <pc:sldMasterChg chg="modSp mod">
        <pc:chgData name="Rafael Casado González" userId="1c71fca1-7e6b-4c6f-8614-522343b393e6" providerId="ADAL" clId="{F8D8CBF7-342F-42DA-A718-C2BA09C52E21}" dt="2024-01-13T13:13:40.721" v="40" actId="6549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F8D8CBF7-342F-42DA-A718-C2BA09C52E21}" dt="2024-01-13T13:13:40.721" v="40" actId="6549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1512F364-06CE-4DFC-BF7A-6BB2E6CDBC71}"/>
    <pc:docChg chg="custSel modSld">
      <pc:chgData name="Rafael Casado González" userId="1c71fca1-7e6b-4c6f-8614-522343b393e6" providerId="ADAL" clId="{1512F364-06CE-4DFC-BF7A-6BB2E6CDBC71}" dt="2021-02-08T14:52:58.022" v="163" actId="20577"/>
      <pc:docMkLst>
        <pc:docMk/>
      </pc:docMkLst>
      <pc:sldChg chg="modSp mod">
        <pc:chgData name="Rafael Casado González" userId="1c71fca1-7e6b-4c6f-8614-522343b393e6" providerId="ADAL" clId="{1512F364-06CE-4DFC-BF7A-6BB2E6CDBC71}" dt="2021-02-08T14:39:37.149" v="143" actId="255"/>
        <pc:sldMkLst>
          <pc:docMk/>
          <pc:sldMk cId="3599295511" sldId="1270"/>
        </pc:sldMkLst>
        <pc:spChg chg="mod">
          <ac:chgData name="Rafael Casado González" userId="1c71fca1-7e6b-4c6f-8614-522343b393e6" providerId="ADAL" clId="{1512F364-06CE-4DFC-BF7A-6BB2E6CDBC71}" dt="2021-02-08T14:39:37.149" v="143" actId="255"/>
          <ac:spMkLst>
            <pc:docMk/>
            <pc:sldMk cId="3599295511" sldId="1270"/>
            <ac:spMk id="5" creationId="{00000000-0000-0000-0000-000000000000}"/>
          </ac:spMkLst>
        </pc:spChg>
      </pc:sldChg>
      <pc:sldChg chg="modSp">
        <pc:chgData name="Rafael Casado González" userId="1c71fca1-7e6b-4c6f-8614-522343b393e6" providerId="ADAL" clId="{1512F364-06CE-4DFC-BF7A-6BB2E6CDBC71}" dt="2021-02-08T14:40:11.688" v="146" actId="14100"/>
        <pc:sldMkLst>
          <pc:docMk/>
          <pc:sldMk cId="2527361335" sldId="1271"/>
        </pc:sldMkLst>
        <pc:spChg chg="mod">
          <ac:chgData name="Rafael Casado González" userId="1c71fca1-7e6b-4c6f-8614-522343b393e6" providerId="ADAL" clId="{1512F364-06CE-4DFC-BF7A-6BB2E6CDBC71}" dt="2021-02-08T14:40:11.688" v="146" actId="14100"/>
          <ac:spMkLst>
            <pc:docMk/>
            <pc:sldMk cId="2527361335" sldId="1271"/>
            <ac:spMk id="5" creationId="{00000000-0000-0000-0000-000000000000}"/>
          </ac:spMkLst>
        </pc:spChg>
      </pc:sldChg>
      <pc:sldChg chg="modSp mod">
        <pc:chgData name="Rafael Casado González" userId="1c71fca1-7e6b-4c6f-8614-522343b393e6" providerId="ADAL" clId="{1512F364-06CE-4DFC-BF7A-6BB2E6CDBC71}" dt="2021-02-07T19:53:21.291" v="74" actId="962"/>
        <pc:sldMkLst>
          <pc:docMk/>
          <pc:sldMk cId="692740627" sldId="1272"/>
        </pc:sldMkLst>
        <pc:spChg chg="mod">
          <ac:chgData name="Rafael Casado González" userId="1c71fca1-7e6b-4c6f-8614-522343b393e6" providerId="ADAL" clId="{1512F364-06CE-4DFC-BF7A-6BB2E6CDBC71}" dt="2021-02-07T19:44:52.046" v="24" actId="1076"/>
          <ac:spMkLst>
            <pc:docMk/>
            <pc:sldMk cId="692740627" sldId="1272"/>
            <ac:spMk id="8" creationId="{00000000-0000-0000-0000-000000000000}"/>
          </ac:spMkLst>
        </pc:spChg>
        <pc:grpChg chg="mod">
          <ac:chgData name="Rafael Casado González" userId="1c71fca1-7e6b-4c6f-8614-522343b393e6" providerId="ADAL" clId="{1512F364-06CE-4DFC-BF7A-6BB2E6CDBC71}" dt="2021-02-07T19:44:52.046" v="24" actId="1076"/>
          <ac:grpSpMkLst>
            <pc:docMk/>
            <pc:sldMk cId="692740627" sldId="127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1512F364-06CE-4DFC-BF7A-6BB2E6CDBC71}" dt="2021-02-07T19:45:04.649" v="26" actId="1076"/>
          <ac:picMkLst>
            <pc:docMk/>
            <pc:sldMk cId="692740627" sldId="1272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21.291" v="74" actId="962"/>
          <ac:picMkLst>
            <pc:docMk/>
            <pc:sldMk cId="692740627" sldId="127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16.515" v="72" actId="962"/>
          <ac:picMkLst>
            <pc:docMk/>
            <pc:sldMk cId="692740627" sldId="1272"/>
            <ac:picMk id="12" creationId="{00000000-0000-0000-0000-000000000000}"/>
          </ac:picMkLst>
        </pc:picChg>
      </pc:sldChg>
      <pc:sldChg chg="addSp delSp modSp mod">
        <pc:chgData name="Rafael Casado González" userId="1c71fca1-7e6b-4c6f-8614-522343b393e6" providerId="ADAL" clId="{1512F364-06CE-4DFC-BF7A-6BB2E6CDBC71}" dt="2021-02-08T14:41:41.422" v="160" actId="1076"/>
        <pc:sldMkLst>
          <pc:docMk/>
          <pc:sldMk cId="2772522501" sldId="1273"/>
        </pc:sldMkLst>
        <pc:spChg chg="mod">
          <ac:chgData name="Rafael Casado González" userId="1c71fca1-7e6b-4c6f-8614-522343b393e6" providerId="ADAL" clId="{1512F364-06CE-4DFC-BF7A-6BB2E6CDBC71}" dt="2021-02-08T14:41:16.615" v="154" actId="20577"/>
          <ac:spMkLst>
            <pc:docMk/>
            <pc:sldMk cId="2772522501" sldId="1273"/>
            <ac:spMk id="5" creationId="{00000000-0000-0000-0000-000000000000}"/>
          </ac:spMkLst>
        </pc:spChg>
        <pc:picChg chg="mod">
          <ac:chgData name="Rafael Casado González" userId="1c71fca1-7e6b-4c6f-8614-522343b393e6" providerId="ADAL" clId="{1512F364-06CE-4DFC-BF7A-6BB2E6CDBC71}" dt="2021-02-08T14:41:29.620" v="157" actId="14100"/>
          <ac:picMkLst>
            <pc:docMk/>
            <pc:sldMk cId="2772522501" sldId="1273"/>
            <ac:picMk id="6" creationId="{00000000-0000-0000-0000-000000000000}"/>
          </ac:picMkLst>
        </pc:picChg>
        <pc:picChg chg="del">
          <ac:chgData name="Rafael Casado González" userId="1c71fca1-7e6b-4c6f-8614-522343b393e6" providerId="ADAL" clId="{1512F364-06CE-4DFC-BF7A-6BB2E6CDBC71}" dt="2021-02-07T19:43:37.530" v="0" actId="478"/>
          <ac:picMkLst>
            <pc:docMk/>
            <pc:sldMk cId="2772522501" sldId="127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8T14:41:41.422" v="160" actId="1076"/>
          <ac:picMkLst>
            <pc:docMk/>
            <pc:sldMk cId="2772522501" sldId="1273"/>
            <ac:picMk id="8" creationId="{00000000-0000-0000-0000-000000000000}"/>
          </ac:picMkLst>
        </pc:picChg>
        <pc:picChg chg="add mod">
          <ac:chgData name="Rafael Casado González" userId="1c71fca1-7e6b-4c6f-8614-522343b393e6" providerId="ADAL" clId="{1512F364-06CE-4DFC-BF7A-6BB2E6CDBC71}" dt="2021-02-08T14:41:37.830" v="159" actId="14100"/>
          <ac:picMkLst>
            <pc:docMk/>
            <pc:sldMk cId="2772522501" sldId="1273"/>
            <ac:picMk id="9" creationId="{8ED5F581-66C0-4B90-A08C-8636DF281458}"/>
          </ac:picMkLst>
        </pc:picChg>
      </pc:sldChg>
      <pc:sldChg chg="addSp delSp modSp mod">
        <pc:chgData name="Rafael Casado González" userId="1c71fca1-7e6b-4c6f-8614-522343b393e6" providerId="ADAL" clId="{1512F364-06CE-4DFC-BF7A-6BB2E6CDBC71}" dt="2021-02-08T14:39:05.976" v="142" actId="255"/>
        <pc:sldMkLst>
          <pc:docMk/>
          <pc:sldMk cId="56691771" sldId="1274"/>
        </pc:sldMkLst>
        <pc:spChg chg="mod">
          <ac:chgData name="Rafael Casado González" userId="1c71fca1-7e6b-4c6f-8614-522343b393e6" providerId="ADAL" clId="{1512F364-06CE-4DFC-BF7A-6BB2E6CDBC71}" dt="2021-02-08T14:39:05.976" v="142" actId="255"/>
          <ac:spMkLst>
            <pc:docMk/>
            <pc:sldMk cId="56691771" sldId="1274"/>
            <ac:spMk id="5" creationId="{00000000-0000-0000-0000-000000000000}"/>
          </ac:spMkLst>
        </pc:spChg>
        <pc:picChg chg="del">
          <ac:chgData name="Rafael Casado González" userId="1c71fca1-7e6b-4c6f-8614-522343b393e6" providerId="ADAL" clId="{1512F364-06CE-4DFC-BF7A-6BB2E6CDBC71}" dt="2021-02-07T19:46:02.027" v="27" actId="478"/>
          <ac:picMkLst>
            <pc:docMk/>
            <pc:sldMk cId="56691771" sldId="1274"/>
            <ac:picMk id="6" creationId="{00000000-0000-0000-0000-000000000000}"/>
          </ac:picMkLst>
        </pc:picChg>
        <pc:picChg chg="del mod">
          <ac:chgData name="Rafael Casado González" userId="1c71fca1-7e6b-4c6f-8614-522343b393e6" providerId="ADAL" clId="{1512F364-06CE-4DFC-BF7A-6BB2E6CDBC71}" dt="2021-02-07T19:50:42.672" v="45" actId="478"/>
          <ac:picMkLst>
            <pc:docMk/>
            <pc:sldMk cId="56691771" sldId="1274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04.060" v="51" actId="3626"/>
          <ac:picMkLst>
            <pc:docMk/>
            <pc:sldMk cId="56691771" sldId="1274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50.645" v="66" actId="1076"/>
          <ac:picMkLst>
            <pc:docMk/>
            <pc:sldMk cId="56691771" sldId="1274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22.510" v="57" actId="962"/>
          <ac:picMkLst>
            <pc:docMk/>
            <pc:sldMk cId="56691771" sldId="1274"/>
            <ac:picMk id="11" creationId="{00000000-0000-0000-0000-000000000000}"/>
          </ac:picMkLst>
        </pc:picChg>
        <pc:picChg chg="add mod">
          <ac:chgData name="Rafael Casado González" userId="1c71fca1-7e6b-4c6f-8614-522343b393e6" providerId="ADAL" clId="{1512F364-06CE-4DFC-BF7A-6BB2E6CDBC71}" dt="2021-02-07T19:52:32.323" v="61" actId="1076"/>
          <ac:picMkLst>
            <pc:docMk/>
            <pc:sldMk cId="56691771" sldId="1274"/>
            <ac:picMk id="1026" creationId="{35100011-07D1-4D42-B63A-8B12BBA6335D}"/>
          </ac:picMkLst>
        </pc:picChg>
        <pc:picChg chg="del mod">
          <ac:chgData name="Rafael Casado González" userId="1c71fca1-7e6b-4c6f-8614-522343b393e6" providerId="ADAL" clId="{1512F364-06CE-4DFC-BF7A-6BB2E6CDBC71}" dt="2021-02-07T19:43:59.270" v="18" actId="21"/>
          <ac:picMkLst>
            <pc:docMk/>
            <pc:sldMk cId="56691771" sldId="1274"/>
            <ac:picMk id="205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3:31.899" v="76" actId="962"/>
        <pc:sldMkLst>
          <pc:docMk/>
          <pc:sldMk cId="498068085" sldId="1275"/>
        </pc:sldMkLst>
        <pc:picChg chg="mod">
          <ac:chgData name="Rafael Casado González" userId="1c71fca1-7e6b-4c6f-8614-522343b393e6" providerId="ADAL" clId="{1512F364-06CE-4DFC-BF7A-6BB2E6CDBC71}" dt="2021-02-07T19:53:31.899" v="76" actId="962"/>
          <ac:picMkLst>
            <pc:docMk/>
            <pc:sldMk cId="498068085" sldId="1275"/>
            <ac:picMk id="7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3:46.420" v="81" actId="14100"/>
        <pc:sldMkLst>
          <pc:docMk/>
          <pc:sldMk cId="1184316633" sldId="1276"/>
        </pc:sldMkLst>
        <pc:picChg chg="mod">
          <ac:chgData name="Rafael Casado González" userId="1c71fca1-7e6b-4c6f-8614-522343b393e6" providerId="ADAL" clId="{1512F364-06CE-4DFC-BF7A-6BB2E6CDBC71}" dt="2021-02-07T19:53:40.224" v="78" actId="962"/>
          <ac:picMkLst>
            <pc:docMk/>
            <pc:sldMk cId="1184316633" sldId="127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46.420" v="81" actId="14100"/>
          <ac:picMkLst>
            <pc:docMk/>
            <pc:sldMk cId="1184316633" sldId="1276"/>
            <ac:picMk id="7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00.407" v="89" actId="962"/>
        <pc:sldMkLst>
          <pc:docMk/>
          <pc:sldMk cId="3101158160" sldId="1277"/>
        </pc:sldMkLst>
        <pc:picChg chg="mod">
          <ac:chgData name="Rafael Casado González" userId="1c71fca1-7e6b-4c6f-8614-522343b393e6" providerId="ADAL" clId="{1512F364-06CE-4DFC-BF7A-6BB2E6CDBC71}" dt="2021-02-07T19:54:00.407" v="89" actId="962"/>
          <ac:picMkLst>
            <pc:docMk/>
            <pc:sldMk cId="3101158160" sldId="1277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3.469" v="85" actId="962"/>
          <ac:picMkLst>
            <pc:docMk/>
            <pc:sldMk cId="3101158160" sldId="1277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0.435" v="83" actId="962"/>
          <ac:picMkLst>
            <pc:docMk/>
            <pc:sldMk cId="3101158160" sldId="1277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7.452" v="87" actId="962"/>
          <ac:picMkLst>
            <pc:docMk/>
            <pc:sldMk cId="3101158160" sldId="1277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30.586" v="91" actId="962"/>
        <pc:sldMkLst>
          <pc:docMk/>
          <pc:sldMk cId="3326205795" sldId="1279"/>
        </pc:sldMkLst>
        <pc:picChg chg="mod">
          <ac:chgData name="Rafael Casado González" userId="1c71fca1-7e6b-4c6f-8614-522343b393e6" providerId="ADAL" clId="{1512F364-06CE-4DFC-BF7A-6BB2E6CDBC71}" dt="2021-02-07T19:54:30.586" v="91" actId="962"/>
          <ac:picMkLst>
            <pc:docMk/>
            <pc:sldMk cId="3326205795" sldId="1279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37.717" v="119" actId="962"/>
        <pc:sldMkLst>
          <pc:docMk/>
          <pc:sldMk cId="4284189890" sldId="1283"/>
        </pc:sldMkLst>
        <pc:picChg chg="mod">
          <ac:chgData name="Rafael Casado González" userId="1c71fca1-7e6b-4c6f-8614-522343b393e6" providerId="ADAL" clId="{1512F364-06CE-4DFC-BF7A-6BB2E6CDBC71}" dt="2021-02-07T19:55:35.135" v="117" actId="962"/>
          <ac:picMkLst>
            <pc:docMk/>
            <pc:sldMk cId="4284189890" sldId="128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37.717" v="119" actId="962"/>
          <ac:picMkLst>
            <pc:docMk/>
            <pc:sldMk cId="4284189890" sldId="1283"/>
            <ac:picMk id="8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20.424" v="111" actId="962"/>
        <pc:sldMkLst>
          <pc:docMk/>
          <pc:sldMk cId="4152550674" sldId="1284"/>
        </pc:sldMkLst>
        <pc:picChg chg="mod">
          <ac:chgData name="Rafael Casado González" userId="1c71fca1-7e6b-4c6f-8614-522343b393e6" providerId="ADAL" clId="{1512F364-06CE-4DFC-BF7A-6BB2E6CDBC71}" dt="2021-02-07T19:55:20.424" v="111" actId="962"/>
          <ac:picMkLst>
            <pc:docMk/>
            <pc:sldMk cId="4152550674" sldId="1284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48.784" v="125" actId="962"/>
        <pc:sldMkLst>
          <pc:docMk/>
          <pc:sldMk cId="938980306" sldId="1286"/>
        </pc:sldMkLst>
        <pc:picChg chg="mod">
          <ac:chgData name="Rafael Casado González" userId="1c71fca1-7e6b-4c6f-8614-522343b393e6" providerId="ADAL" clId="{1512F364-06CE-4DFC-BF7A-6BB2E6CDBC71}" dt="2021-02-07T19:55:43.357" v="121" actId="962"/>
          <ac:picMkLst>
            <pc:docMk/>
            <pc:sldMk cId="938980306" sldId="1286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48.784" v="125" actId="962"/>
          <ac:picMkLst>
            <pc:docMk/>
            <pc:sldMk cId="938980306" sldId="1286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46.158" v="123" actId="962"/>
          <ac:picMkLst>
            <pc:docMk/>
            <pc:sldMk cId="938980306" sldId="1286"/>
            <ac:picMk id="9" creationId="{00000000-0000-0000-0000-000000000000}"/>
          </ac:picMkLst>
        </pc:picChg>
      </pc:sldChg>
      <pc:sldChg chg="modSp mod">
        <pc:chgData name="Rafael Casado González" userId="1c71fca1-7e6b-4c6f-8614-522343b393e6" providerId="ADAL" clId="{1512F364-06CE-4DFC-BF7A-6BB2E6CDBC71}" dt="2021-02-07T19:56:21.207" v="138" actId="962"/>
        <pc:sldMkLst>
          <pc:docMk/>
          <pc:sldMk cId="3896456743" sldId="1294"/>
        </pc:sldMkLst>
        <pc:picChg chg="mod">
          <ac:chgData name="Rafael Casado González" userId="1c71fca1-7e6b-4c6f-8614-522343b393e6" providerId="ADAL" clId="{1512F364-06CE-4DFC-BF7A-6BB2E6CDBC71}" dt="2021-02-07T19:56:21.207" v="138" actId="962"/>
          <ac:picMkLst>
            <pc:docMk/>
            <pc:sldMk cId="3896456743" sldId="1294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10.168" v="134" actId="1076"/>
        <pc:sldMkLst>
          <pc:docMk/>
          <pc:sldMk cId="2390139887" sldId="1297"/>
        </pc:sldMkLst>
        <pc:picChg chg="mod">
          <ac:chgData name="Rafael Casado González" userId="1c71fca1-7e6b-4c6f-8614-522343b393e6" providerId="ADAL" clId="{1512F364-06CE-4DFC-BF7A-6BB2E6CDBC71}" dt="2021-02-07T19:56:10.168" v="134" actId="1076"/>
          <ac:picMkLst>
            <pc:docMk/>
            <pc:sldMk cId="2390139887" sldId="1297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16.706" v="136" actId="1076"/>
        <pc:sldMkLst>
          <pc:docMk/>
          <pc:sldMk cId="1734869068" sldId="1298"/>
        </pc:sldMkLst>
        <pc:picChg chg="mod">
          <ac:chgData name="Rafael Casado González" userId="1c71fca1-7e6b-4c6f-8614-522343b393e6" providerId="ADAL" clId="{1512F364-06CE-4DFC-BF7A-6BB2E6CDBC71}" dt="2021-02-07T19:56:16.706" v="136" actId="1076"/>
          <ac:picMkLst>
            <pc:docMk/>
            <pc:sldMk cId="1734869068" sldId="1298"/>
            <ac:picMk id="1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27.579" v="140" actId="962"/>
        <pc:sldMkLst>
          <pc:docMk/>
          <pc:sldMk cId="2374359082" sldId="1299"/>
        </pc:sldMkLst>
        <pc:picChg chg="mod">
          <ac:chgData name="Rafael Casado González" userId="1c71fca1-7e6b-4c6f-8614-522343b393e6" providerId="ADAL" clId="{1512F364-06CE-4DFC-BF7A-6BB2E6CDBC71}" dt="2021-02-07T19:56:27.579" v="140" actId="962"/>
          <ac:picMkLst>
            <pc:docMk/>
            <pc:sldMk cId="2374359082" sldId="1299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00.563" v="133" actId="962"/>
        <pc:sldMkLst>
          <pc:docMk/>
          <pc:sldMk cId="142115846" sldId="1302"/>
        </pc:sldMkLst>
        <pc:picChg chg="mod">
          <ac:chgData name="Rafael Casado González" userId="1c71fca1-7e6b-4c6f-8614-522343b393e6" providerId="ADAL" clId="{1512F364-06CE-4DFC-BF7A-6BB2E6CDBC71}" dt="2021-02-07T19:55:55.152" v="129" actId="962"/>
          <ac:picMkLst>
            <pc:docMk/>
            <pc:sldMk cId="142115846" sldId="130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52.968" v="127" actId="962"/>
          <ac:picMkLst>
            <pc:docMk/>
            <pc:sldMk cId="142115846" sldId="1302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6:00.563" v="133" actId="962"/>
          <ac:picMkLst>
            <pc:docMk/>
            <pc:sldMk cId="142115846" sldId="1302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57.802" v="131" actId="962"/>
          <ac:picMkLst>
            <pc:docMk/>
            <pc:sldMk cId="142115846" sldId="1302"/>
            <ac:picMk id="13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42.990" v="95" actId="962"/>
        <pc:sldMkLst>
          <pc:docMk/>
          <pc:sldMk cId="3891828952" sldId="1304"/>
        </pc:sldMkLst>
        <pc:picChg chg="mod">
          <ac:chgData name="Rafael Casado González" userId="1c71fca1-7e6b-4c6f-8614-522343b393e6" providerId="ADAL" clId="{1512F364-06CE-4DFC-BF7A-6BB2E6CDBC71}" dt="2021-02-07T19:54:39.894" v="93" actId="962"/>
          <ac:picMkLst>
            <pc:docMk/>
            <pc:sldMk cId="3891828952" sldId="1304"/>
            <ac:picMk id="15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4:42.990" v="95" actId="962"/>
          <ac:picMkLst>
            <pc:docMk/>
            <pc:sldMk cId="3891828952" sldId="1304"/>
            <ac:picMk id="1028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00.580" v="103" actId="962"/>
        <pc:sldMkLst>
          <pc:docMk/>
          <pc:sldMk cId="2624204676" sldId="1306"/>
        </pc:sldMkLst>
        <pc:picChg chg="mod">
          <ac:chgData name="Rafael Casado González" userId="1c71fca1-7e6b-4c6f-8614-522343b393e6" providerId="ADAL" clId="{1512F364-06CE-4DFC-BF7A-6BB2E6CDBC71}" dt="2021-02-07T19:54:55.539" v="101" actId="962"/>
          <ac:picMkLst>
            <pc:docMk/>
            <pc:sldMk cId="2624204676" sldId="1306"/>
            <ac:picMk id="1026" creationId="{B004E291-BE69-4CC0-BAF9-766ABB523BE0}"/>
          </ac:picMkLst>
        </pc:picChg>
        <pc:picChg chg="mod">
          <ac:chgData name="Rafael Casado González" userId="1c71fca1-7e6b-4c6f-8614-522343b393e6" providerId="ADAL" clId="{1512F364-06CE-4DFC-BF7A-6BB2E6CDBC71}" dt="2021-02-07T19:54:52.623" v="99" actId="962"/>
          <ac:picMkLst>
            <pc:docMk/>
            <pc:sldMk cId="2624204676" sldId="1306"/>
            <ac:picMk id="104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4:49.410" v="97" actId="962"/>
          <ac:picMkLst>
            <pc:docMk/>
            <pc:sldMk cId="2624204676" sldId="1306"/>
            <ac:picMk id="104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00.580" v="103" actId="962"/>
          <ac:picMkLst>
            <pc:docMk/>
            <pc:sldMk cId="2624204676" sldId="1306"/>
            <ac:picMk id="205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17.239" v="109" actId="962"/>
        <pc:sldMkLst>
          <pc:docMk/>
          <pc:sldMk cId="2448957443" sldId="1310"/>
        </pc:sldMkLst>
        <pc:picChg chg="mod">
          <ac:chgData name="Rafael Casado González" userId="1c71fca1-7e6b-4c6f-8614-522343b393e6" providerId="ADAL" clId="{1512F364-06CE-4DFC-BF7A-6BB2E6CDBC71}" dt="2021-02-07T19:55:13.040" v="107" actId="962"/>
          <ac:picMkLst>
            <pc:docMk/>
            <pc:sldMk cId="2448957443" sldId="1310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17.239" v="109" actId="962"/>
          <ac:picMkLst>
            <pc:docMk/>
            <pc:sldMk cId="2448957443" sldId="1310"/>
            <ac:picMk id="103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05.332" v="105" actId="962"/>
          <ac:picMkLst>
            <pc:docMk/>
            <pc:sldMk cId="2448957443" sldId="1310"/>
            <ac:picMk id="2054" creationId="{311827C0-391F-4AEB-9043-C6E62B65370D}"/>
          </ac:picMkLst>
        </pc:picChg>
      </pc:sldChg>
      <pc:sldChg chg="modSp mod">
        <pc:chgData name="Rafael Casado González" userId="1c71fca1-7e6b-4c6f-8614-522343b393e6" providerId="ADAL" clId="{1512F364-06CE-4DFC-BF7A-6BB2E6CDBC71}" dt="2021-02-08T14:52:58.022" v="163" actId="20577"/>
        <pc:sldMkLst>
          <pc:docMk/>
          <pc:sldMk cId="56262462" sldId="1313"/>
        </pc:sldMkLst>
        <pc:spChg chg="mod">
          <ac:chgData name="Rafael Casado González" userId="1c71fca1-7e6b-4c6f-8614-522343b393e6" providerId="ADAL" clId="{1512F364-06CE-4DFC-BF7A-6BB2E6CDBC71}" dt="2021-02-08T14:52:58.022" v="163" actId="20577"/>
          <ac:spMkLst>
            <pc:docMk/>
            <pc:sldMk cId="56262462" sldId="1313"/>
            <ac:spMk id="5" creationId="{00000000-0000-0000-0000-000000000000}"/>
          </ac:spMkLst>
        </pc:spChg>
        <pc:picChg chg="mod">
          <ac:chgData name="Rafael Casado González" userId="1c71fca1-7e6b-4c6f-8614-522343b393e6" providerId="ADAL" clId="{1512F364-06CE-4DFC-BF7A-6BB2E6CDBC71}" dt="2021-02-07T19:55:29.958" v="115" actId="962"/>
          <ac:picMkLst>
            <pc:docMk/>
            <pc:sldMk cId="56262462" sldId="131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25.526" v="113" actId="962"/>
          <ac:picMkLst>
            <pc:docMk/>
            <pc:sldMk cId="56262462" sldId="1313"/>
            <ac:picMk id="3074" creationId="{49B68A8E-5A75-49AF-9C1E-6BA02B59348F}"/>
          </ac:picMkLst>
        </pc:picChg>
      </pc:sldChg>
    </pc:docChg>
  </pc:docChgLst>
  <pc:docChgLst>
    <pc:chgData name="Rafael Casado Gonzalez" userId="1c71fca1-7e6b-4c6f-8614-522343b393e6" providerId="ADAL" clId="{FBB97B03-B318-4835-8E43-5DA8DE362D4D}"/>
    <pc:docChg chg="undo modSld">
      <pc:chgData name="Rafael Casado Gonzalez" userId="1c71fca1-7e6b-4c6f-8614-522343b393e6" providerId="ADAL" clId="{FBB97B03-B318-4835-8E43-5DA8DE362D4D}" dt="2019-04-04T07:09:02.689" v="7"/>
      <pc:docMkLst>
        <pc:docMk/>
      </pc:docMkLst>
      <pc:sldChg chg="addSp delSp modSp">
        <pc:chgData name="Rafael Casado Gonzalez" userId="1c71fca1-7e6b-4c6f-8614-522343b393e6" providerId="ADAL" clId="{FBB97B03-B318-4835-8E43-5DA8DE362D4D}" dt="2019-04-04T07:09:02.689" v="7"/>
        <pc:sldMkLst>
          <pc:docMk/>
          <pc:sldMk cId="2730149711" sldId="1028"/>
        </pc:sldMkLst>
        <pc:picChg chg="add del mod">
          <ac:chgData name="Rafael Casado Gonzalez" userId="1c71fca1-7e6b-4c6f-8614-522343b393e6" providerId="ADAL" clId="{FBB97B03-B318-4835-8E43-5DA8DE362D4D}" dt="2019-04-04T07:09:02.689" v="7"/>
          <ac:picMkLst>
            <pc:docMk/>
            <pc:sldMk cId="2730149711" sldId="1028"/>
            <ac:picMk id="6" creationId="{0D70DEE7-1AFA-41EF-8D7B-B7695CF789E8}"/>
          </ac:picMkLst>
        </pc:picChg>
      </pc:sldChg>
    </pc:docChg>
  </pc:docChgLst>
  <pc:docChgLst>
    <pc:chgData name="Rafael Casado González" userId="1c71fca1-7e6b-4c6f-8614-522343b393e6" providerId="ADAL" clId="{AE5C3000-8F8C-40D1-A064-92B45984C76C}"/>
    <pc:docChg chg="undo redo custSel addSld delSld modSld modMainMaster modSection modNotesMaster">
      <pc:chgData name="Rafael Casado González" userId="1c71fca1-7e6b-4c6f-8614-522343b393e6" providerId="ADAL" clId="{AE5C3000-8F8C-40D1-A064-92B45984C76C}" dt="2023-11-12T17:53:50.458" v="1262" actId="14100"/>
      <pc:docMkLst>
        <pc:docMk/>
      </pc:docMkLst>
      <pc:sldChg chg="modSp mod">
        <pc:chgData name="Rafael Casado González" userId="1c71fca1-7e6b-4c6f-8614-522343b393e6" providerId="ADAL" clId="{AE5C3000-8F8C-40D1-A064-92B45984C76C}" dt="2023-11-12T17:40:54.341" v="1109" actId="962"/>
        <pc:sldMkLst>
          <pc:docMk/>
          <pc:sldMk cId="2730149711" sldId="1028"/>
        </pc:sldMkLst>
        <pc:picChg chg="mod">
          <ac:chgData name="Rafael Casado González" userId="1c71fca1-7e6b-4c6f-8614-522343b393e6" providerId="ADAL" clId="{AE5C3000-8F8C-40D1-A064-92B45984C76C}" dt="2023-11-12T17:40:54.341" v="1109" actId="962"/>
          <ac:picMkLst>
            <pc:docMk/>
            <pc:sldMk cId="2730149711" sldId="1028"/>
            <ac:picMk id="4" creationId="{00000000-0000-0000-0000-000000000000}"/>
          </ac:picMkLst>
        </pc:picChg>
      </pc:sldChg>
      <pc:sldChg chg="addSp delSp modSp mod modClrScheme chgLayout modNotes">
        <pc:chgData name="Rafael Casado González" userId="1c71fca1-7e6b-4c6f-8614-522343b393e6" providerId="ADAL" clId="{AE5C3000-8F8C-40D1-A064-92B45984C76C}" dt="2023-11-12T17:40:51.863" v="1108" actId="962"/>
        <pc:sldMkLst>
          <pc:docMk/>
          <pc:sldMk cId="3260356409" sldId="1213"/>
        </pc:sldMkLst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2" creationId="{C47C1CBA-30E9-B89A-C514-3AAB712AF344}"/>
          </ac:spMkLst>
        </pc:spChg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3" creationId="{9E1DC626-994D-E5CF-BB04-AB865E274189}"/>
          </ac:spMkLst>
        </pc:spChg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4" creationId="{8565283A-A345-88ED-F98D-21D4F8B15629}"/>
          </ac:spMkLst>
        </pc:spChg>
        <pc:spChg chg="mod or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6" creationId="{0AB8DB2B-7819-C2DD-647B-D407F3C4D389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7" creationId="{82A07DEB-AFC2-118A-3809-DD41D6C88435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8" creationId="{FFFDBE73-AF8F-D7AA-F270-09D59CE500A7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9" creationId="{5CA7812C-30BD-1DD6-FC2F-79EF3128B1B4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10" creationId="{3D6EB012-3A02-529B-77BB-B81F59A85D0D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11" creationId="{2B235D91-3E70-7E37-555B-C778B4F6EB28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2" creationId="{529E0499-976D-9537-E7B7-F3D61AB5714F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3" creationId="{BC623963-DC5A-D62C-1EE8-90067A266EFE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4" creationId="{F6FA3A6B-62DC-0573-D065-38236DA72E6A}"/>
          </ac:spMkLst>
        </pc:spChg>
        <pc:spChg chg="mod or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024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5:59:37.882" v="78" actId="113"/>
          <ac:spMkLst>
            <pc:docMk/>
            <pc:sldMk cId="3260356409" sldId="1213"/>
            <ac:spMk id="10244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51.863" v="1108" actId="962"/>
          <ac:picMkLst>
            <pc:docMk/>
            <pc:sldMk cId="3260356409" sldId="1213"/>
            <ac:picMk id="37" creationId="{00000000-0000-0000-0000-000000000000}"/>
          </ac:picMkLst>
        </pc:picChg>
      </pc:sldChg>
      <pc:sldChg chg="addSp delSp modSp mod chgLayout modNotes">
        <pc:chgData name="Rafael Casado González" userId="1c71fca1-7e6b-4c6f-8614-522343b393e6" providerId="ADAL" clId="{AE5C3000-8F8C-40D1-A064-92B45984C76C}" dt="2023-11-12T17:40:49.117" v="1107" actId="962"/>
        <pc:sldMkLst>
          <pc:docMk/>
          <pc:sldMk cId="1125602878" sldId="1222"/>
        </pc:sldMkLst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2" creationId="{02ADCB43-073B-CC1D-C63D-D627C8593563}"/>
          </ac:spMkLst>
        </pc:spChg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3" creationId="{C7E2537B-6A22-08D6-7A0D-BEA2282CA41D}"/>
          </ac:spMkLst>
        </pc:spChg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4" creationId="{71811D1E-46E0-65AE-57D8-3CBA4C652DAE}"/>
          </ac:spMkLst>
        </pc:spChg>
        <pc:spChg chg="mod or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3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5" creationId="{5964BADC-71AF-FEEE-D8AE-611D92FF7D4A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6" creationId="{E8E6C6BF-41F6-E293-81A6-F7C77CB3B721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7" creationId="{3E7F9BAA-12F9-E6F3-7A0B-F158E140CBF3}"/>
          </ac:spMkLst>
        </pc:spChg>
        <pc:spChg chg="mod or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024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00:28.266" v="88" actId="20577"/>
          <ac:spMkLst>
            <pc:docMk/>
            <pc:sldMk cId="1125602878" sldId="1222"/>
            <ac:spMk id="10244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6:00:25.944" v="87" actId="1076"/>
          <ac:grpSpMkLst>
            <pc:docMk/>
            <pc:sldMk cId="1125602878" sldId="122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40:49.117" v="1107" actId="962"/>
          <ac:picMkLst>
            <pc:docMk/>
            <pc:sldMk cId="1125602878" sldId="1222"/>
            <ac:picMk id="14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45.290" v="1106" actId="962"/>
        <pc:sldMkLst>
          <pc:docMk/>
          <pc:sldMk cId="1520873812" sldId="1223"/>
        </pc:sldMkLst>
        <pc:spChg chg="add del mod">
          <ac:chgData name="Rafael Casado González" userId="1c71fca1-7e6b-4c6f-8614-522343b393e6" providerId="ADAL" clId="{AE5C3000-8F8C-40D1-A064-92B45984C76C}" dt="2023-11-12T15:55:24.916" v="54" actId="6264"/>
          <ac:spMkLst>
            <pc:docMk/>
            <pc:sldMk cId="1520873812" sldId="1223"/>
            <ac:spMk id="2" creationId="{1E068453-D42D-FDBC-0C05-20BF886AA23D}"/>
          </ac:spMkLst>
        </pc:spChg>
        <pc:spChg chg="add del mod">
          <ac:chgData name="Rafael Casado González" userId="1c71fca1-7e6b-4c6f-8614-522343b393e6" providerId="ADAL" clId="{AE5C3000-8F8C-40D1-A064-92B45984C76C}" dt="2023-11-12T15:55:24.916" v="54" actId="6264"/>
          <ac:spMkLst>
            <pc:docMk/>
            <pc:sldMk cId="1520873812" sldId="1223"/>
            <ac:spMk id="3" creationId="{A9688F49-81AB-385B-7DA4-5E1663B30EBA}"/>
          </ac:spMkLst>
        </pc:spChg>
        <pc:spChg chg="add del mo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4" creationId="{959C6E72-D4A3-D050-76D1-C56DAE6C034D}"/>
          </ac:spMkLst>
        </pc:spChg>
        <pc:spChg chg="mod ord">
          <ac:chgData name="Rafael Casado González" userId="1c71fca1-7e6b-4c6f-8614-522343b393e6" providerId="ADAL" clId="{AE5C3000-8F8C-40D1-A064-92B45984C76C}" dt="2023-11-12T16:01:10.156" v="100" actId="14100"/>
          <ac:spMkLst>
            <pc:docMk/>
            <pc:sldMk cId="1520873812" sldId="1223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6" creationId="{BF222209-FEBB-1895-0D5C-2147CC207AD7}"/>
          </ac:spMkLst>
        </pc:spChg>
        <pc:spChg chg="mod or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43.423" v="1105" actId="962"/>
          <ac:picMkLst>
            <pc:docMk/>
            <pc:sldMk cId="1520873812" sldId="122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41.494" v="1104" actId="962"/>
          <ac:picMkLst>
            <pc:docMk/>
            <pc:sldMk cId="1520873812" sldId="1223"/>
            <ac:picMk id="512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9.501" v="1103" actId="962"/>
          <ac:picMkLst>
            <pc:docMk/>
            <pc:sldMk cId="1520873812" sldId="1223"/>
            <ac:picMk id="3379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45.290" v="1106" actId="962"/>
          <ac:picMkLst>
            <pc:docMk/>
            <pc:sldMk cId="1520873812" sldId="1223"/>
            <ac:picMk id="33796" creationId="{00000000-0000-0000-0000-000000000000}"/>
          </ac:picMkLst>
        </pc:picChg>
      </pc:sldChg>
      <pc:sldChg chg="addSp delSp modSp del mod modClrScheme chgLayout">
        <pc:chgData name="Rafael Casado González" userId="1c71fca1-7e6b-4c6f-8614-522343b393e6" providerId="ADAL" clId="{AE5C3000-8F8C-40D1-A064-92B45984C76C}" dt="2023-11-12T16:04:14.372" v="140" actId="47"/>
        <pc:sldMkLst>
          <pc:docMk/>
          <pc:sldMk cId="1710307333" sldId="1224"/>
        </pc:sldMkLst>
        <pc:spChg chg="add del mod">
          <ac:chgData name="Rafael Casado González" userId="1c71fca1-7e6b-4c6f-8614-522343b393e6" providerId="ADAL" clId="{AE5C3000-8F8C-40D1-A064-92B45984C76C}" dt="2023-11-12T16:02:13.348" v="109" actId="6264"/>
          <ac:spMkLst>
            <pc:docMk/>
            <pc:sldMk cId="1710307333" sldId="1224"/>
            <ac:spMk id="2" creationId="{A5C5DA20-E57B-D7D5-B62E-7114BC5F2EAA}"/>
          </ac:spMkLst>
        </pc:spChg>
        <pc:spChg chg="add del 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3" creationId="{3837772A-DCF0-C6E6-D2EE-F8A3E17A523B}"/>
          </ac:spMkLst>
        </pc:spChg>
        <pc:spChg chg="add del 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4" creationId="{96FF6B3D-2E59-D892-2FAB-9CD5302CA439}"/>
          </ac:spMkLst>
        </pc:spChg>
        <pc:spChg chg="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34818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6:03:32.540" v="122" actId="21"/>
          <ac:picMkLst>
            <pc:docMk/>
            <pc:sldMk cId="1710307333" sldId="1224"/>
            <ac:picMk id="34819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13.632" v="160" actId="47"/>
        <pc:sldMkLst>
          <pc:docMk/>
          <pc:sldMk cId="1167364084" sldId="1225"/>
        </pc:sldMkLst>
        <pc:picChg chg="del mod">
          <ac:chgData name="Rafael Casado González" userId="1c71fca1-7e6b-4c6f-8614-522343b393e6" providerId="ADAL" clId="{AE5C3000-8F8C-40D1-A064-92B45984C76C}" dt="2023-11-12T16:04:33.356" v="145" actId="21"/>
          <ac:picMkLst>
            <pc:docMk/>
            <pc:sldMk cId="1167364084" sldId="1225"/>
            <ac:picMk id="35842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15.012" v="161" actId="47"/>
        <pc:sldMkLst>
          <pc:docMk/>
          <pc:sldMk cId="132683156" sldId="1226"/>
        </pc:sldMkLst>
        <pc:picChg chg="del mod">
          <ac:chgData name="Rafael Casado González" userId="1c71fca1-7e6b-4c6f-8614-522343b393e6" providerId="ADAL" clId="{AE5C3000-8F8C-40D1-A064-92B45984C76C}" dt="2023-11-12T16:04:57.612" v="154" actId="21"/>
          <ac:picMkLst>
            <pc:docMk/>
            <pc:sldMk cId="132683156" sldId="1226"/>
            <ac:picMk id="36866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38.013" v="169" actId="47"/>
        <pc:sldMkLst>
          <pc:docMk/>
          <pc:sldMk cId="2404490837" sldId="1227"/>
        </pc:sldMkLst>
        <pc:picChg chg="del mod">
          <ac:chgData name="Rafael Casado González" userId="1c71fca1-7e6b-4c6f-8614-522343b393e6" providerId="ADAL" clId="{AE5C3000-8F8C-40D1-A064-92B45984C76C}" dt="2023-11-12T16:05:18.229" v="162" actId="21"/>
          <ac:picMkLst>
            <pc:docMk/>
            <pc:sldMk cId="2404490837" sldId="1227"/>
            <ac:picMk id="37890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16:08.754" v="286" actId="47"/>
        <pc:sldMkLst>
          <pc:docMk/>
          <pc:sldMk cId="2182907767" sldId="1229"/>
        </pc:sldMkLst>
        <pc:picChg chg="del mod">
          <ac:chgData name="Rafael Casado González" userId="1c71fca1-7e6b-4c6f-8614-522343b393e6" providerId="ADAL" clId="{AE5C3000-8F8C-40D1-A064-92B45984C76C}" dt="2023-11-12T16:15:22.325" v="276" actId="21"/>
          <ac:picMkLst>
            <pc:docMk/>
            <pc:sldMk cId="2182907767" sldId="1229"/>
            <ac:picMk id="39938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8.449" v="1081" actId="962"/>
        <pc:sldMkLst>
          <pc:docMk/>
          <pc:sldMk cId="630477947" sldId="1230"/>
        </pc:sldMkLst>
        <pc:picChg chg="mod">
          <ac:chgData name="Rafael Casado González" userId="1c71fca1-7e6b-4c6f-8614-522343b393e6" providerId="ADAL" clId="{AE5C3000-8F8C-40D1-A064-92B45984C76C}" dt="2023-11-12T17:39:38.449" v="1081" actId="962"/>
          <ac:picMkLst>
            <pc:docMk/>
            <pc:sldMk cId="630477947" sldId="1230"/>
            <ac:picMk id="40962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6.425" v="1080" actId="962"/>
        <pc:sldMkLst>
          <pc:docMk/>
          <pc:sldMk cId="1055853776" sldId="1231"/>
        </pc:sldMkLst>
        <pc:picChg chg="mod">
          <ac:chgData name="Rafael Casado González" userId="1c71fca1-7e6b-4c6f-8614-522343b393e6" providerId="ADAL" clId="{AE5C3000-8F8C-40D1-A064-92B45984C76C}" dt="2023-11-12T17:39:36.425" v="1080" actId="962"/>
          <ac:picMkLst>
            <pc:docMk/>
            <pc:sldMk cId="1055853776" sldId="1231"/>
            <ac:picMk id="41986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4.355" v="1079" actId="962"/>
        <pc:sldMkLst>
          <pc:docMk/>
          <pc:sldMk cId="3104807054" sldId="1232"/>
        </pc:sldMkLst>
        <pc:picChg chg="mod">
          <ac:chgData name="Rafael Casado González" userId="1c71fca1-7e6b-4c6f-8614-522343b393e6" providerId="ADAL" clId="{AE5C3000-8F8C-40D1-A064-92B45984C76C}" dt="2023-11-12T17:39:34.355" v="1079" actId="962"/>
          <ac:picMkLst>
            <pc:docMk/>
            <pc:sldMk cId="3104807054" sldId="1232"/>
            <ac:picMk id="43010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2.410" v="1078" actId="962"/>
        <pc:sldMkLst>
          <pc:docMk/>
          <pc:sldMk cId="3814438847" sldId="1233"/>
        </pc:sldMkLst>
        <pc:picChg chg="mod">
          <ac:chgData name="Rafael Casado González" userId="1c71fca1-7e6b-4c6f-8614-522343b393e6" providerId="ADAL" clId="{AE5C3000-8F8C-40D1-A064-92B45984C76C}" dt="2023-11-12T17:39:32.410" v="1078" actId="962"/>
          <ac:picMkLst>
            <pc:docMk/>
            <pc:sldMk cId="3814438847" sldId="1233"/>
            <ac:picMk id="44034" creationId="{00000000-0000-0000-0000-000000000000}"/>
          </ac:picMkLst>
        </pc:picChg>
      </pc:sldChg>
      <pc:sldChg chg="addSp delSp modSp mod modClrScheme chgLayout">
        <pc:chgData name="Rafael Casado González" userId="1c71fca1-7e6b-4c6f-8614-522343b393e6" providerId="ADAL" clId="{AE5C3000-8F8C-40D1-A064-92B45984C76C}" dt="2023-11-12T17:39:42.590" v="1083" actId="962"/>
        <pc:sldMkLst>
          <pc:docMk/>
          <pc:sldMk cId="3098782707" sldId="1261"/>
        </pc:sldMkLst>
        <pc:spChg chg="add del mod">
          <ac:chgData name="Rafael Casado González" userId="1c71fca1-7e6b-4c6f-8614-522343b393e6" providerId="ADAL" clId="{AE5C3000-8F8C-40D1-A064-92B45984C76C}" dt="2023-11-12T16:14:02.289" v="262" actId="6264"/>
          <ac:spMkLst>
            <pc:docMk/>
            <pc:sldMk cId="3098782707" sldId="1261"/>
            <ac:spMk id="2" creationId="{D92EAFEE-DE19-1440-C930-B4134C998178}"/>
          </ac:spMkLst>
        </pc:spChg>
        <pc:spChg chg="add del mod">
          <ac:chgData name="Rafael Casado González" userId="1c71fca1-7e6b-4c6f-8614-522343b393e6" providerId="ADAL" clId="{AE5C3000-8F8C-40D1-A064-92B45984C76C}" dt="2023-11-12T16:14:02.289" v="262" actId="6264"/>
          <ac:spMkLst>
            <pc:docMk/>
            <pc:sldMk cId="3098782707" sldId="1261"/>
            <ac:spMk id="3" creationId="{C1EE9A2C-4F9D-2E75-292C-533D01041FBF}"/>
          </ac:spMkLst>
        </pc:spChg>
        <pc:spChg chg="add del mod ord">
          <ac:chgData name="Rafael Casado González" userId="1c71fca1-7e6b-4c6f-8614-522343b393e6" providerId="ADAL" clId="{AE5C3000-8F8C-40D1-A064-92B45984C76C}" dt="2023-11-12T16:14:19.063" v="265" actId="478"/>
          <ac:spMkLst>
            <pc:docMk/>
            <pc:sldMk cId="3098782707" sldId="1261"/>
            <ac:spMk id="4" creationId="{3D24A640-99A1-53EC-935D-E5185307C018}"/>
          </ac:spMkLst>
        </pc:spChg>
        <pc:spChg chg="mod ord">
          <ac:chgData name="Rafael Casado González" userId="1c71fca1-7e6b-4c6f-8614-522343b393e6" providerId="ADAL" clId="{AE5C3000-8F8C-40D1-A064-92B45984C76C}" dt="2023-11-12T16:14:27.049" v="266" actId="14100"/>
          <ac:spMkLst>
            <pc:docMk/>
            <pc:sldMk cId="3098782707" sldId="1261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14:15.489" v="264" actId="700"/>
          <ac:spMkLst>
            <pc:docMk/>
            <pc:sldMk cId="3098782707" sldId="1261"/>
            <ac:spMk id="6" creationId="{CC5CBEF7-672D-C4C0-C652-E5D771DD8B67}"/>
          </ac:spMkLst>
        </pc:spChg>
        <pc:spChg chg="mod ord">
          <ac:chgData name="Rafael Casado González" userId="1c71fca1-7e6b-4c6f-8614-522343b393e6" providerId="ADAL" clId="{AE5C3000-8F8C-40D1-A064-92B45984C76C}" dt="2023-11-12T16:14:15.489" v="264" actId="700"/>
          <ac:spMkLst>
            <pc:docMk/>
            <pc:sldMk cId="3098782707" sldId="1261"/>
            <ac:spMk id="33797" creationId="{00000000-0000-0000-0000-000000000000}"/>
          </ac:spMkLst>
        </pc:spChg>
        <pc:picChg chg="add del mod">
          <ac:chgData name="Rafael Casado González" userId="1c71fca1-7e6b-4c6f-8614-522343b393e6" providerId="ADAL" clId="{AE5C3000-8F8C-40D1-A064-92B45984C76C}" dt="2023-11-12T16:15:46.488" v="283" actId="21"/>
          <ac:picMkLst>
            <pc:docMk/>
            <pc:sldMk cId="3098782707" sldId="1261"/>
            <ac:picMk id="7" creationId="{2E63B561-974E-D03A-5793-4FAA9FCEA9B4}"/>
          </ac:picMkLst>
        </pc:picChg>
        <pc:picChg chg="mod">
          <ac:chgData name="Rafael Casado González" userId="1c71fca1-7e6b-4c6f-8614-522343b393e6" providerId="ADAL" clId="{AE5C3000-8F8C-40D1-A064-92B45984C76C}" dt="2023-11-12T17:39:42.590" v="1083" actId="962"/>
          <ac:picMkLst>
            <pc:docMk/>
            <pc:sldMk cId="3098782707" sldId="1261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40.346" v="1082" actId="962"/>
          <ac:picMkLst>
            <pc:docMk/>
            <pc:sldMk cId="3098782707" sldId="1261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29.837" v="1077" actId="962"/>
        <pc:sldMkLst>
          <pc:docMk/>
          <pc:sldMk cId="546769740" sldId="1262"/>
        </pc:sldMkLst>
        <pc:spChg chg="add del mo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2" creationId="{CB3F9240-AB10-6C29-1497-50214A9900B2}"/>
          </ac:spMkLst>
        </pc:spChg>
        <pc:spChg chg="add del mo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3" creationId="{153E0FA2-83A9-2B68-3AD8-8EA22074BB17}"/>
          </ac:spMkLst>
        </pc:spChg>
        <pc:spChg chg="add del mod ord">
          <ac:chgData name="Rafael Casado González" userId="1c71fca1-7e6b-4c6f-8614-522343b393e6" providerId="ADAL" clId="{AE5C3000-8F8C-40D1-A064-92B45984C76C}" dt="2023-11-12T16:20:50.216" v="326" actId="478"/>
          <ac:spMkLst>
            <pc:docMk/>
            <pc:sldMk cId="546769740" sldId="1262"/>
            <ac:spMk id="4" creationId="{60B0F452-50E9-082D-66AD-B4EE8C798951}"/>
          </ac:spMkLst>
        </pc:spChg>
        <pc:spChg chg="mod ord">
          <ac:chgData name="Rafael Casado González" userId="1c71fca1-7e6b-4c6f-8614-522343b393e6" providerId="ADAL" clId="{AE5C3000-8F8C-40D1-A064-92B45984C76C}" dt="2023-11-12T16:22:20.291" v="359" actId="6549"/>
          <ac:spMkLst>
            <pc:docMk/>
            <pc:sldMk cId="546769740" sldId="126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39:19.767" v="1074" actId="962"/>
          <ac:picMkLst>
            <pc:docMk/>
            <pc:sldMk cId="546769740" sldId="1262"/>
            <ac:picMk id="6" creationId="{7521AEA6-17F3-820D-23AA-CF2CBD4F1F61}"/>
          </ac:picMkLst>
        </pc:picChg>
        <pc:picChg chg="mod">
          <ac:chgData name="Rafael Casado González" userId="1c71fca1-7e6b-4c6f-8614-522343b393e6" providerId="ADAL" clId="{AE5C3000-8F8C-40D1-A064-92B45984C76C}" dt="2023-11-12T17:39:29.837" v="1077" actId="962"/>
          <ac:picMkLst>
            <pc:docMk/>
            <pc:sldMk cId="546769740" sldId="126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22.434" v="1075" actId="962"/>
          <ac:picMkLst>
            <pc:docMk/>
            <pc:sldMk cId="546769740" sldId="126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27.265" v="1076" actId="962"/>
          <ac:picMkLst>
            <pc:docMk/>
            <pc:sldMk cId="546769740" sldId="1262"/>
            <ac:picMk id="11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6:25:54.373" v="406" actId="478"/>
          <ac:picMkLst>
            <pc:docMk/>
            <pc:sldMk cId="546769740" sldId="1262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16.787" v="1073" actId="962"/>
        <pc:sldMkLst>
          <pc:docMk/>
          <pc:sldMk cId="3722121302" sldId="1263"/>
        </pc:sldMkLst>
        <pc:spChg chg="add del mo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2" creationId="{1084FBE3-DB46-838B-9B88-AE02944F541C}"/>
          </ac:spMkLst>
        </pc:spChg>
        <pc:spChg chg="add del mo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3" creationId="{97ED4F6B-EB02-051A-7708-064B66499BBD}"/>
          </ac:spMkLst>
        </pc:spChg>
        <pc:spChg chg="add del mod ord">
          <ac:chgData name="Rafael Casado González" userId="1c71fca1-7e6b-4c6f-8614-522343b393e6" providerId="ADAL" clId="{AE5C3000-8F8C-40D1-A064-92B45984C76C}" dt="2023-11-12T16:22:51.875" v="364" actId="478"/>
          <ac:spMkLst>
            <pc:docMk/>
            <pc:sldMk cId="3722121302" sldId="1263"/>
            <ac:spMk id="4" creationId="{33F75F80-C8BF-014B-0571-F733C698C3E8}"/>
          </ac:spMkLst>
        </pc:spChg>
        <pc:spChg chg="mod ord">
          <ac:chgData name="Rafael Casado González" userId="1c71fca1-7e6b-4c6f-8614-522343b393e6" providerId="ADAL" clId="{AE5C3000-8F8C-40D1-A064-92B45984C76C}" dt="2023-11-12T16:25:34.603" v="404" actId="6549"/>
          <ac:spMkLst>
            <pc:docMk/>
            <pc:sldMk cId="3722121302" sldId="1263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25:41.177" v="405" actId="1076"/>
          <ac:spMkLst>
            <pc:docMk/>
            <pc:sldMk cId="3722121302" sldId="1263"/>
            <ac:spMk id="1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12.143" v="1072" actId="962"/>
          <ac:picMkLst>
            <pc:docMk/>
            <pc:sldMk cId="3722121302" sldId="1263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16.787" v="1073" actId="962"/>
          <ac:picMkLst>
            <pc:docMk/>
            <pc:sldMk cId="3722121302" sldId="1263"/>
            <ac:picMk id="14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10.011" v="1071" actId="962"/>
        <pc:sldMkLst>
          <pc:docMk/>
          <pc:sldMk cId="2040809184" sldId="1264"/>
        </pc:sldMkLst>
        <pc:spChg chg="add del mo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2" creationId="{46A9CB35-81CB-6808-01B5-87EFA7837E28}"/>
          </ac:spMkLst>
        </pc:spChg>
        <pc:spChg chg="add del mo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3" creationId="{B9B40E52-377A-B555-82CD-2AB782B5AF8C}"/>
          </ac:spMkLst>
        </pc:spChg>
        <pc:spChg chg="add del mod ord">
          <ac:chgData name="Rafael Casado González" userId="1c71fca1-7e6b-4c6f-8614-522343b393e6" providerId="ADAL" clId="{AE5C3000-8F8C-40D1-A064-92B45984C76C}" dt="2023-11-12T16:27:03.338" v="415" actId="478"/>
          <ac:spMkLst>
            <pc:docMk/>
            <pc:sldMk cId="2040809184" sldId="1264"/>
            <ac:spMk id="4" creationId="{CA4A012A-C8B4-BFAE-911F-68FFC0EFD96B}"/>
          </ac:spMkLst>
        </pc:spChg>
        <pc:spChg chg="mod ord">
          <ac:chgData name="Rafael Casado González" userId="1c71fca1-7e6b-4c6f-8614-522343b393e6" providerId="ADAL" clId="{AE5C3000-8F8C-40D1-A064-92B45984C76C}" dt="2023-11-12T16:27:15.247" v="416" actId="14100"/>
          <ac:spMkLst>
            <pc:docMk/>
            <pc:sldMk cId="2040809184" sldId="126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10.011" v="1071" actId="962"/>
          <ac:picMkLst>
            <pc:docMk/>
            <pc:sldMk cId="2040809184" sldId="1264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52.444" v="1069" actId="962"/>
        <pc:sldMkLst>
          <pc:docMk/>
          <pc:sldMk cId="3768295350" sldId="1265"/>
        </pc:sldMkLst>
        <pc:spChg chg="add del mo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3" creationId="{F611EB8E-ED46-CCB5-4388-28E00903114E}"/>
          </ac:spMkLst>
        </pc:spChg>
        <pc:spChg chg="add del mo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4" creationId="{88CCF213-58EE-933A-919D-3ADDC46F5ACA}"/>
          </ac:spMkLst>
        </pc:spChg>
        <pc:spChg chg="mod ord">
          <ac:chgData name="Rafael Casado González" userId="1c71fca1-7e6b-4c6f-8614-522343b393e6" providerId="ADAL" clId="{AE5C3000-8F8C-40D1-A064-92B45984C76C}" dt="2023-11-12T17:05:02.676" v="672" actId="14100"/>
          <ac:spMkLst>
            <pc:docMk/>
            <pc:sldMk cId="3768295350" sldId="1265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6:20.339" v="510" actId="478"/>
          <ac:spMkLst>
            <pc:docMk/>
            <pc:sldMk cId="3768295350" sldId="1265"/>
            <ac:spMk id="7" creationId="{55EA01F7-2F90-C7DD-C83C-1A03D7BF8295}"/>
          </ac:spMkLst>
        </pc:spChg>
        <pc:spChg chg="mod or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52.444" v="1069" actId="962"/>
          <ac:picMkLst>
            <pc:docMk/>
            <pc:sldMk cId="3768295350" sldId="1265"/>
            <ac:picMk id="2" creationId="{BFC5385E-129F-1655-B94A-10962085C507}"/>
          </ac:picMkLst>
        </pc:picChg>
        <pc:picChg chg="del mod">
          <ac:chgData name="Rafael Casado González" userId="1c71fca1-7e6b-4c6f-8614-522343b393e6" providerId="ADAL" clId="{AE5C3000-8F8C-40D1-A064-92B45984C76C}" dt="2023-11-12T16:57:35.236" v="522" actId="478"/>
          <ac:picMkLst>
            <pc:docMk/>
            <pc:sldMk cId="3768295350" sldId="1265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6:58:25.650" v="530" actId="21"/>
          <ac:picMkLst>
            <pc:docMk/>
            <pc:sldMk cId="3768295350" sldId="1265"/>
            <ac:picMk id="8" creationId="{74D23532-9FEA-7438-A0F5-51BA93CAFEB5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07.267" v="1070" actId="962"/>
        <pc:sldMkLst>
          <pc:docMk/>
          <pc:sldMk cId="1990122736" sldId="1266"/>
        </pc:sldMkLst>
        <pc:spChg chg="add del mo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2" creationId="{F936C522-11C2-7040-6098-E40E40D28CF7}"/>
          </ac:spMkLst>
        </pc:spChg>
        <pc:spChg chg="add del mo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3" creationId="{CA89908F-C859-09AE-6A36-0132C8349AAD}"/>
          </ac:spMkLst>
        </pc:spChg>
        <pc:spChg chg="add del mod ord">
          <ac:chgData name="Rafael Casado González" userId="1c71fca1-7e6b-4c6f-8614-522343b393e6" providerId="ADAL" clId="{AE5C3000-8F8C-40D1-A064-92B45984C76C}" dt="2023-11-12T16:27:36.637" v="420" actId="478"/>
          <ac:spMkLst>
            <pc:docMk/>
            <pc:sldMk cId="1990122736" sldId="1266"/>
            <ac:spMk id="4" creationId="{8C7932D9-0FCA-AA59-2597-775B5568367C}"/>
          </ac:spMkLst>
        </pc:spChg>
        <pc:spChg chg="mod ord">
          <ac:chgData name="Rafael Casado González" userId="1c71fca1-7e6b-4c6f-8614-522343b393e6" providerId="ADAL" clId="{AE5C3000-8F8C-40D1-A064-92B45984C76C}" dt="2023-11-12T16:52:43.186" v="453" actId="179"/>
          <ac:spMkLst>
            <pc:docMk/>
            <pc:sldMk cId="1990122736" sldId="126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07.267" v="1070" actId="962"/>
          <ac:picMkLst>
            <pc:docMk/>
            <pc:sldMk cId="1990122736" sldId="1266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6:52:45.821" v="458"/>
          <ac:picMkLst>
            <pc:docMk/>
            <pc:sldMk cId="1990122736" sldId="1266"/>
            <ac:picMk id="7" creationId="{C633980E-964E-A0D7-EA54-FEB453128C59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2:02.291" v="589" actId="20577"/>
        <pc:sldMkLst>
          <pc:docMk/>
          <pc:sldMk cId="344790062" sldId="1267"/>
        </pc:sldMkLst>
        <pc:spChg chg="add del mo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3" creationId="{B6928757-AE88-3B7C-26E8-16FA13BA6F16}"/>
          </ac:spMkLst>
        </pc:spChg>
        <pc:spChg chg="add del mo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4" creationId="{D8762DE1-1DF1-A2CA-6F0E-01804FE0991A}"/>
          </ac:spMkLst>
        </pc:spChg>
        <pc:spChg chg="mod ord">
          <ac:chgData name="Rafael Casado González" userId="1c71fca1-7e6b-4c6f-8614-522343b393e6" providerId="ADAL" clId="{AE5C3000-8F8C-40D1-A064-92B45984C76C}" dt="2023-11-12T17:02:02.291" v="589" actId="20577"/>
          <ac:spMkLst>
            <pc:docMk/>
            <pc:sldMk cId="344790062" sldId="1267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54:31.658" v="478" actId="14100"/>
          <ac:spMkLst>
            <pc:docMk/>
            <pc:sldMk cId="344790062" sldId="1267"/>
            <ac:spMk id="7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3:45.786" v="468" actId="478"/>
          <ac:spMkLst>
            <pc:docMk/>
            <pc:sldMk cId="344790062" sldId="1267"/>
            <ac:spMk id="9" creationId="{B85F0E72-7B5F-C7D0-8111-E752C628FD5C}"/>
          </ac:spMkLst>
        </pc:spChg>
        <pc:spChg chg="mod or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6:54:51.787" v="497" actId="1037"/>
          <ac:picMkLst>
            <pc:docMk/>
            <pc:sldMk cId="344790062" sldId="1267"/>
            <ac:picMk id="2" creationId="{F13D2E28-BFAF-E668-B108-DB85DA6F8FEA}"/>
          </ac:picMkLst>
        </pc:picChg>
        <pc:picChg chg="mod">
          <ac:chgData name="Rafael Casado González" userId="1c71fca1-7e6b-4c6f-8614-522343b393e6" providerId="ADAL" clId="{AE5C3000-8F8C-40D1-A064-92B45984C76C}" dt="2023-11-12T16:53:57.112" v="469" actId="1076"/>
          <ac:picMkLst>
            <pc:docMk/>
            <pc:sldMk cId="344790062" sldId="1267"/>
            <ac:picMk id="6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6:51:24.385" v="438" actId="21"/>
          <ac:picMkLst>
            <pc:docMk/>
            <pc:sldMk cId="344790062" sldId="1267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8.697" v="1068" actId="962"/>
        <pc:sldMkLst>
          <pc:docMk/>
          <pc:sldMk cId="3328726967" sldId="1268"/>
        </pc:sldMkLst>
        <pc:spChg chg="add del mo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2" creationId="{CC76E0DB-4837-199B-2632-599545A98527}"/>
          </ac:spMkLst>
        </pc:spChg>
        <pc:spChg chg="add del mo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3" creationId="{E8C53B12-A1EB-272C-8A1E-89B2FFCA9AB8}"/>
          </ac:spMkLst>
        </pc:spChg>
        <pc:spChg chg="add del mod ord">
          <ac:chgData name="Rafael Casado González" userId="1c71fca1-7e6b-4c6f-8614-522343b393e6" providerId="ADAL" clId="{AE5C3000-8F8C-40D1-A064-92B45984C76C}" dt="2023-11-12T16:58:39.565" v="534" actId="478"/>
          <ac:spMkLst>
            <pc:docMk/>
            <pc:sldMk cId="3328726967" sldId="1268"/>
            <ac:spMk id="4" creationId="{75973955-C350-BEF5-8A93-3128AADB2FCC}"/>
          </ac:spMkLst>
        </pc:spChg>
        <pc:spChg chg="mod ord">
          <ac:chgData name="Rafael Casado González" userId="1c71fca1-7e6b-4c6f-8614-522343b393e6" providerId="ADAL" clId="{AE5C3000-8F8C-40D1-A064-92B45984C76C}" dt="2023-11-12T16:58:54.294" v="537" actId="14100"/>
          <ac:spMkLst>
            <pc:docMk/>
            <pc:sldMk cId="3328726967" sldId="126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48.697" v="1068" actId="962"/>
          <ac:picMkLst>
            <pc:docMk/>
            <pc:sldMk cId="3328726967" sldId="1268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2:20.647" v="590" actId="6549"/>
        <pc:sldMkLst>
          <pc:docMk/>
          <pc:sldMk cId="1290935488" sldId="1269"/>
        </pc:sldMkLst>
        <pc:spChg chg="add del mo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2" creationId="{7CE48813-FB60-830F-D4B0-7DE313B44E57}"/>
          </ac:spMkLst>
        </pc:spChg>
        <pc:spChg chg="add del mo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3" creationId="{55A8CB44-9B25-0809-AA24-74B3E35313FC}"/>
          </ac:spMkLst>
        </pc:spChg>
        <pc:spChg chg="add del mod ord">
          <ac:chgData name="Rafael Casado González" userId="1c71fca1-7e6b-4c6f-8614-522343b393e6" providerId="ADAL" clId="{AE5C3000-8F8C-40D1-A064-92B45984C76C}" dt="2023-11-12T16:57:59.361" v="524" actId="478"/>
          <ac:spMkLst>
            <pc:docMk/>
            <pc:sldMk cId="1290935488" sldId="1269"/>
            <ac:spMk id="4" creationId="{47C6FF3B-6381-DA42-7C5E-A5630FA5AB84}"/>
          </ac:spMkLst>
        </pc:spChg>
        <pc:spChg chg="mod ord">
          <ac:chgData name="Rafael Casado González" userId="1c71fca1-7e6b-4c6f-8614-522343b393e6" providerId="ADAL" clId="{AE5C3000-8F8C-40D1-A064-92B45984C76C}" dt="2023-11-12T17:02:20.647" v="590" actId="6549"/>
          <ac:spMkLst>
            <pc:docMk/>
            <pc:sldMk cId="1290935488" sldId="126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33797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6:58:01.603" v="525" actId="478"/>
          <ac:picMkLst>
            <pc:docMk/>
            <pc:sldMk cId="1290935488" sldId="1269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AE5C3000-8F8C-40D1-A064-92B45984C76C}" dt="2023-11-12T16:58:27.178" v="531"/>
          <ac:picMkLst>
            <pc:docMk/>
            <pc:sldMk cId="1290935488" sldId="1269"/>
            <ac:picMk id="7" creationId="{DF490853-A417-7FBE-DA23-7F9EEA49BDAA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52.548" v="1052" actId="962"/>
        <pc:sldMkLst>
          <pc:docMk/>
          <pc:sldMk cId="3599295511" sldId="1270"/>
        </pc:sldMkLst>
        <pc:spChg chg="add del mod">
          <ac:chgData name="Rafael Casado González" userId="1c71fca1-7e6b-4c6f-8614-522343b393e6" providerId="ADAL" clId="{AE5C3000-8F8C-40D1-A064-92B45984C76C}" dt="2023-11-12T17:11:29.851" v="734" actId="6264"/>
          <ac:spMkLst>
            <pc:docMk/>
            <pc:sldMk cId="3599295511" sldId="1270"/>
            <ac:spMk id="2" creationId="{3C41D681-1E42-9890-4F62-3F597242F3BA}"/>
          </ac:spMkLst>
        </pc:spChg>
        <pc:spChg chg="add del mod">
          <ac:chgData name="Rafael Casado González" userId="1c71fca1-7e6b-4c6f-8614-522343b393e6" providerId="ADAL" clId="{AE5C3000-8F8C-40D1-A064-92B45984C76C}" dt="2023-11-12T17:11:29.851" v="734" actId="6264"/>
          <ac:spMkLst>
            <pc:docMk/>
            <pc:sldMk cId="3599295511" sldId="1270"/>
            <ac:spMk id="3" creationId="{74764A86-AC0C-77F7-1977-E848A716244E}"/>
          </ac:spMkLst>
        </pc:spChg>
        <pc:spChg chg="mod ord">
          <ac:chgData name="Rafael Casado González" userId="1c71fca1-7e6b-4c6f-8614-522343b393e6" providerId="ADAL" clId="{AE5C3000-8F8C-40D1-A064-92B45984C76C}" dt="2023-11-12T17:11:53.490" v="737" actId="14100"/>
          <ac:spMkLst>
            <pc:docMk/>
            <pc:sldMk cId="3599295511" sldId="1270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7:11:44.140" v="735" actId="478"/>
          <ac:spMkLst>
            <pc:docMk/>
            <pc:sldMk cId="3599295511" sldId="1270"/>
            <ac:spMk id="6" creationId="{84F79DC5-1B9C-BB98-A987-66AFC35D9381}"/>
          </ac:spMkLst>
        </pc:spChg>
        <pc:spChg chg="mod ord">
          <ac:chgData name="Rafael Casado González" userId="1c71fca1-7e6b-4c6f-8614-522343b393e6" providerId="ADAL" clId="{AE5C3000-8F8C-40D1-A064-92B45984C76C}" dt="2023-11-12T17:11:46.210" v="736" actId="6549"/>
          <ac:spMkLst>
            <pc:docMk/>
            <pc:sldMk cId="3599295511" sldId="1270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13:37.505" v="749" actId="1076"/>
          <ac:picMkLst>
            <pc:docMk/>
            <pc:sldMk cId="3599295511" sldId="1270"/>
            <ac:picMk id="4" creationId="{9685C647-8B8B-B25C-EBF6-A28EE3E6251C}"/>
          </ac:picMkLst>
        </pc:picChg>
        <pc:picChg chg="mod">
          <ac:chgData name="Rafael Casado González" userId="1c71fca1-7e6b-4c6f-8614-522343b393e6" providerId="ADAL" clId="{AE5C3000-8F8C-40D1-A064-92B45984C76C}" dt="2023-11-12T17:37:52.548" v="1052" actId="962"/>
          <ac:picMkLst>
            <pc:docMk/>
            <pc:sldMk cId="3599295511" sldId="1270"/>
            <ac:picMk id="1028" creationId="{ADE7EFF6-D575-BB3B-3B0F-56EAD31B75A3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6.387" v="1067" actId="962"/>
        <pc:sldMkLst>
          <pc:docMk/>
          <pc:sldMk cId="2527361335" sldId="1271"/>
        </pc:sldMkLst>
        <pc:spChg chg="add del mo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3" creationId="{328EEC38-71E5-03D4-3415-1CB2ED8EE7A6}"/>
          </ac:spMkLst>
        </pc:spChg>
        <pc:spChg chg="add del mo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4" creationId="{2F04C776-944A-20E8-AF83-05E6577561BC}"/>
          </ac:spMkLst>
        </pc:spChg>
        <pc:spChg chg="mod ord">
          <ac:chgData name="Rafael Casado González" userId="1c71fca1-7e6b-4c6f-8614-522343b393e6" providerId="ADAL" clId="{AE5C3000-8F8C-40D1-A064-92B45984C76C}" dt="2023-11-12T17:01:22.445" v="575" actId="20577"/>
          <ac:spMkLst>
            <pc:docMk/>
            <pc:sldMk cId="2527361335" sldId="1271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9:10.168" v="541" actId="478"/>
          <ac:spMkLst>
            <pc:docMk/>
            <pc:sldMk cId="2527361335" sldId="1271"/>
            <ac:spMk id="7" creationId="{E7AF4E43-A97D-2116-EA08-9E8D6C3A4E0C}"/>
          </ac:spMkLst>
        </pc:spChg>
        <pc:spChg chg="mod or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44.459" v="1066" actId="962"/>
          <ac:picMkLst>
            <pc:docMk/>
            <pc:sldMk cId="2527361335" sldId="1271"/>
            <ac:picMk id="2" creationId="{EE97FD5A-5160-A39A-F843-275836326EB9}"/>
          </ac:picMkLst>
        </pc:picChg>
        <pc:picChg chg="mod">
          <ac:chgData name="Rafael Casado González" userId="1c71fca1-7e6b-4c6f-8614-522343b393e6" providerId="ADAL" clId="{AE5C3000-8F8C-40D1-A064-92B45984C76C}" dt="2023-11-12T17:38:46.387" v="1067" actId="962"/>
          <ac:picMkLst>
            <pc:docMk/>
            <pc:sldMk cId="2527361335" sldId="1271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1.744" v="1065" actId="962"/>
        <pc:sldMkLst>
          <pc:docMk/>
          <pc:sldMk cId="692740627" sldId="1272"/>
        </pc:sldMkLst>
        <pc:spChg chg="add del mo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3" creationId="{3D504013-0AEE-2F95-0359-5EFBB8CA71FE}"/>
          </ac:spMkLst>
        </pc:spChg>
        <pc:spChg chg="mod ord">
          <ac:chgData name="Rafael Casado González" userId="1c71fca1-7e6b-4c6f-8614-522343b393e6" providerId="ADAL" clId="{AE5C3000-8F8C-40D1-A064-92B45984C76C}" dt="2023-11-12T17:07:52.138" v="694" actId="14100"/>
          <ac:spMkLst>
            <pc:docMk/>
            <pc:sldMk cId="692740627" sldId="1272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07:22.187" v="693" actId="1076"/>
          <ac:spMkLst>
            <pc:docMk/>
            <pc:sldMk cId="692740627" sldId="1272"/>
            <ac:spMk id="8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9" creationId="{2D20D2BF-33E8-9805-D696-FFD228879764}"/>
          </ac:spMkLst>
        </pc:spChg>
        <pc:spChg chg="add del mod ord">
          <ac:chgData name="Rafael Casado González" userId="1c71fca1-7e6b-4c6f-8614-522343b393e6" providerId="ADAL" clId="{AE5C3000-8F8C-40D1-A064-92B45984C76C}" dt="2023-11-12T17:05:43.352" v="674" actId="478"/>
          <ac:spMkLst>
            <pc:docMk/>
            <pc:sldMk cId="692740627" sldId="1272"/>
            <ac:spMk id="10" creationId="{5FCFA4BD-BB06-0D5B-C082-19A34AF6C39E}"/>
          </ac:spMkLst>
        </pc:spChg>
        <pc:spChg chg="mod or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8:38.104" v="1063" actId="962"/>
          <ac:grpSpMkLst>
            <pc:docMk/>
            <pc:sldMk cId="692740627" sldId="127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8:36.206" v="1062" actId="962"/>
          <ac:picMkLst>
            <pc:docMk/>
            <pc:sldMk cId="692740627" sldId="1272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9.815" v="1064" actId="962"/>
          <ac:picMkLst>
            <pc:docMk/>
            <pc:sldMk cId="692740627" sldId="1272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07:22.187" v="693" actId="1076"/>
          <ac:picMkLst>
            <pc:docMk/>
            <pc:sldMk cId="692740627" sldId="127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41.744" v="1065" actId="962"/>
          <ac:picMkLst>
            <pc:docMk/>
            <pc:sldMk cId="692740627" sldId="1272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33.492" v="1061" actId="962"/>
        <pc:sldMkLst>
          <pc:docMk/>
          <pc:sldMk cId="2772522501" sldId="1273"/>
        </pc:sldMkLst>
        <pc:spChg chg="add del mo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2" creationId="{10FE035F-3F08-B1A8-D1DB-7EEEEF9E1C3C}"/>
          </ac:spMkLst>
        </pc:spChg>
        <pc:spChg chg="add del mo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3" creationId="{21243989-975F-9904-301A-A3755BD04E03}"/>
          </ac:spMkLst>
        </pc:spChg>
        <pc:spChg chg="add del mod ord">
          <ac:chgData name="Rafael Casado González" userId="1c71fca1-7e6b-4c6f-8614-522343b393e6" providerId="ADAL" clId="{AE5C3000-8F8C-40D1-A064-92B45984C76C}" dt="2023-11-12T17:08:13.944" v="697" actId="478"/>
          <ac:spMkLst>
            <pc:docMk/>
            <pc:sldMk cId="2772522501" sldId="1273"/>
            <ac:spMk id="4" creationId="{396ED2D8-A3E6-A7DB-966C-D2BA5D046410}"/>
          </ac:spMkLst>
        </pc:spChg>
        <pc:spChg chg="mod ord">
          <ac:chgData name="Rafael Casado González" userId="1c71fca1-7e6b-4c6f-8614-522343b393e6" providerId="ADAL" clId="{AE5C3000-8F8C-40D1-A064-92B45984C76C}" dt="2023-11-12T17:09:01.161" v="710"/>
          <ac:spMkLst>
            <pc:docMk/>
            <pc:sldMk cId="2772522501" sldId="127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29.319" v="1059" actId="962"/>
          <ac:picMkLst>
            <pc:docMk/>
            <pc:sldMk cId="2772522501" sldId="1273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3.492" v="1061" actId="962"/>
          <ac:picMkLst>
            <pc:docMk/>
            <pc:sldMk cId="2772522501" sldId="127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1.171" v="1060" actId="962"/>
          <ac:picMkLst>
            <pc:docMk/>
            <pc:sldMk cId="2772522501" sldId="1273"/>
            <ac:picMk id="9" creationId="{8ED5F581-66C0-4B90-A08C-8636DF281458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26.824" v="1058" actId="962"/>
        <pc:sldMkLst>
          <pc:docMk/>
          <pc:sldMk cId="56691771" sldId="1274"/>
        </pc:sldMkLst>
        <pc:spChg chg="add del mo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2" creationId="{751B7479-D2E7-FB22-2FF3-79DBC5A4A1C8}"/>
          </ac:spMkLst>
        </pc:spChg>
        <pc:spChg chg="add del mo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3" creationId="{939E9B55-D3F7-1260-CCB5-733AC20307F0}"/>
          </ac:spMkLst>
        </pc:spChg>
        <pc:spChg chg="add del mod ord">
          <ac:chgData name="Rafael Casado González" userId="1c71fca1-7e6b-4c6f-8614-522343b393e6" providerId="ADAL" clId="{AE5C3000-8F8C-40D1-A064-92B45984C76C}" dt="2023-11-12T17:09:19.908" v="712" actId="478"/>
          <ac:spMkLst>
            <pc:docMk/>
            <pc:sldMk cId="56691771" sldId="1274"/>
            <ac:spMk id="4" creationId="{C21B26D8-F745-4000-FC11-9ABA36040C06}"/>
          </ac:spMkLst>
        </pc:spChg>
        <pc:spChg chg="mod or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19.688" v="1055" actId="962"/>
          <ac:picMkLst>
            <pc:docMk/>
            <pc:sldMk cId="56691771" sldId="1274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4.723" v="1057" actId="962"/>
          <ac:picMkLst>
            <pc:docMk/>
            <pc:sldMk cId="56691771" sldId="1274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6.824" v="1058" actId="962"/>
          <ac:picMkLst>
            <pc:docMk/>
            <pc:sldMk cId="56691771" sldId="1274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1.884" v="1056" actId="962"/>
          <ac:picMkLst>
            <pc:docMk/>
            <pc:sldMk cId="56691771" sldId="1274"/>
            <ac:picMk id="1026" creationId="{35100011-07D1-4D42-B63A-8B12BBA6335D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16.527" v="1054" actId="962"/>
        <pc:sldMkLst>
          <pc:docMk/>
          <pc:sldMk cId="498068085" sldId="1275"/>
        </pc:sldMkLst>
        <pc:spChg chg="add del mo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2" creationId="{408BAA46-8669-140C-AF2C-32032BA2B3E5}"/>
          </ac:spMkLst>
        </pc:spChg>
        <pc:spChg chg="add del mo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3" creationId="{110289CA-3B21-6C37-FB42-4FF71B1EFD05}"/>
          </ac:spMkLst>
        </pc:spChg>
        <pc:spChg chg="add del mod ord">
          <ac:chgData name="Rafael Casado González" userId="1c71fca1-7e6b-4c6f-8614-522343b393e6" providerId="ADAL" clId="{AE5C3000-8F8C-40D1-A064-92B45984C76C}" dt="2023-11-12T17:10:49.268" v="725" actId="478"/>
          <ac:spMkLst>
            <pc:docMk/>
            <pc:sldMk cId="498068085" sldId="1275"/>
            <ac:spMk id="4" creationId="{07B792B1-CB25-289D-2ED1-6D78A877052A}"/>
          </ac:spMkLst>
        </pc:spChg>
        <pc:spChg chg="mod ord">
          <ac:chgData name="Rafael Casado González" userId="1c71fca1-7e6b-4c6f-8614-522343b393e6" providerId="ADAL" clId="{AE5C3000-8F8C-40D1-A064-92B45984C76C}" dt="2023-11-12T17:11:07.167" v="730" actId="14100"/>
          <ac:spMkLst>
            <pc:docMk/>
            <pc:sldMk cId="498068085" sldId="127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14.055" v="1053" actId="962"/>
          <ac:picMkLst>
            <pc:docMk/>
            <pc:sldMk cId="498068085" sldId="1275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16.527" v="1054" actId="962"/>
          <ac:picMkLst>
            <pc:docMk/>
            <pc:sldMk cId="498068085" sldId="1275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38.525" v="1048" actId="3626"/>
        <pc:sldMkLst>
          <pc:docMk/>
          <pc:sldMk cId="1184316633" sldId="1276"/>
        </pc:sldMkLst>
        <pc:spChg chg="add del mo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2" creationId="{3E753A65-F329-F400-4745-AC5979346426}"/>
          </ac:spMkLst>
        </pc:spChg>
        <pc:spChg chg="add del mo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3" creationId="{1A915DE5-FC59-4640-47C7-398BCC8C7385}"/>
          </ac:spMkLst>
        </pc:spChg>
        <pc:spChg chg="add del mod ord">
          <ac:chgData name="Rafael Casado González" userId="1c71fca1-7e6b-4c6f-8614-522343b393e6" providerId="ADAL" clId="{AE5C3000-8F8C-40D1-A064-92B45984C76C}" dt="2023-11-12T17:16:25.508" v="785" actId="478"/>
          <ac:spMkLst>
            <pc:docMk/>
            <pc:sldMk cId="1184316633" sldId="1276"/>
            <ac:spMk id="4" creationId="{5D03CE3A-5753-C468-B742-1943FEC09F67}"/>
          </ac:spMkLst>
        </pc:spChg>
        <pc:spChg chg="mod ord">
          <ac:chgData name="Rafael Casado González" userId="1c71fca1-7e6b-4c6f-8614-522343b393e6" providerId="ADAL" clId="{AE5C3000-8F8C-40D1-A064-92B45984C76C}" dt="2023-11-12T17:16:46.042" v="794" actId="14100"/>
          <ac:spMkLst>
            <pc:docMk/>
            <pc:sldMk cId="1184316633" sldId="127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30.383" v="1046" actId="962"/>
          <ac:picMkLst>
            <pc:docMk/>
            <pc:sldMk cId="1184316633" sldId="127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38.525" v="1048" actId="3626"/>
          <ac:picMkLst>
            <pc:docMk/>
            <pc:sldMk cId="1184316633" sldId="1276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27.827" v="1045" actId="962"/>
        <pc:sldMkLst>
          <pc:docMk/>
          <pc:sldMk cId="3101158160" sldId="1277"/>
        </pc:sldMkLst>
        <pc:spChg chg="add del mo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2" creationId="{4E6E95C4-658D-3010-1A8B-8156CF105EE6}"/>
          </ac:spMkLst>
        </pc:spChg>
        <pc:spChg chg="add del mo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3" creationId="{8973B43E-BDF4-C454-7184-16702D687CDA}"/>
          </ac:spMkLst>
        </pc:spChg>
        <pc:spChg chg="add del mod ord">
          <ac:chgData name="Rafael Casado González" userId="1c71fca1-7e6b-4c6f-8614-522343b393e6" providerId="ADAL" clId="{AE5C3000-8F8C-40D1-A064-92B45984C76C}" dt="2023-11-12T17:17:27.271" v="806" actId="478"/>
          <ac:spMkLst>
            <pc:docMk/>
            <pc:sldMk cId="3101158160" sldId="1277"/>
            <ac:spMk id="4" creationId="{9D248D7A-BD86-1402-F7A7-1AC648FAA29E}"/>
          </ac:spMkLst>
        </pc:spChg>
        <pc:spChg chg="mod or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27.827" v="1045" actId="962"/>
          <ac:picMkLst>
            <pc:docMk/>
            <pc:sldMk cId="3101158160" sldId="1277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1.239" v="1042" actId="962"/>
          <ac:picMkLst>
            <pc:docMk/>
            <pc:sldMk cId="3101158160" sldId="1277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5.820" v="1044" actId="962"/>
          <ac:picMkLst>
            <pc:docMk/>
            <pc:sldMk cId="3101158160" sldId="1277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3.404" v="1043" actId="962"/>
          <ac:picMkLst>
            <pc:docMk/>
            <pc:sldMk cId="3101158160" sldId="1277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7.209" v="1041" actId="962"/>
        <pc:sldMkLst>
          <pc:docMk/>
          <pc:sldMk cId="3019870056" sldId="1278"/>
        </pc:sldMkLst>
        <pc:spChg chg="add del mod">
          <ac:chgData name="Rafael Casado González" userId="1c71fca1-7e6b-4c6f-8614-522343b393e6" providerId="ADAL" clId="{AE5C3000-8F8C-40D1-A064-92B45984C76C}" dt="2023-11-12T17:19:22.272" v="826" actId="6264"/>
          <ac:spMkLst>
            <pc:docMk/>
            <pc:sldMk cId="3019870056" sldId="1278"/>
            <ac:spMk id="2" creationId="{D198F1BE-1A9D-C465-F491-D8D88A99309C}"/>
          </ac:spMkLst>
        </pc:spChg>
        <pc:spChg chg="add del mod ord">
          <ac:chgData name="Rafael Casado González" userId="1c71fca1-7e6b-4c6f-8614-522343b393e6" providerId="ADAL" clId="{AE5C3000-8F8C-40D1-A064-92B45984C76C}" dt="2023-11-12T17:19:30.210" v="828" actId="478"/>
          <ac:spMkLst>
            <pc:docMk/>
            <pc:sldMk cId="3019870056" sldId="1278"/>
            <ac:spMk id="3" creationId="{5870EE6E-E4EA-DE48-8808-F005D49475E1}"/>
          </ac:spMkLst>
        </pc:spChg>
        <pc:spChg chg="add del mod ord">
          <ac:chgData name="Rafael Casado González" userId="1c71fca1-7e6b-4c6f-8614-522343b393e6" providerId="ADAL" clId="{AE5C3000-8F8C-40D1-A064-92B45984C76C}" dt="2023-11-12T17:19:26.131" v="827" actId="478"/>
          <ac:spMkLst>
            <pc:docMk/>
            <pc:sldMk cId="3019870056" sldId="1278"/>
            <ac:spMk id="4" creationId="{E80E61A7-011E-1F52-D09E-6C6D97DCB8EC}"/>
          </ac:spMkLst>
        </pc:spChg>
        <pc:spChg chg="add del mod">
          <ac:chgData name="Rafael Casado González" userId="1c71fca1-7e6b-4c6f-8614-522343b393e6" providerId="ADAL" clId="{AE5C3000-8F8C-40D1-A064-92B45984C76C}" dt="2023-11-12T17:20:20.016" v="836" actId="478"/>
          <ac:spMkLst>
            <pc:docMk/>
            <pc:sldMk cId="3019870056" sldId="1278"/>
            <ac:spMk id="5" creationId="{BDBF473F-112A-BC03-53DC-2025F11747E0}"/>
          </ac:spMkLst>
        </pc:spChg>
        <pc:spChg chg="del mod ord">
          <ac:chgData name="Rafael Casado González" userId="1c71fca1-7e6b-4c6f-8614-522343b393e6" providerId="ADAL" clId="{AE5C3000-8F8C-40D1-A064-92B45984C76C}" dt="2023-11-12T17:20:18.118" v="835" actId="478"/>
          <ac:spMkLst>
            <pc:docMk/>
            <pc:sldMk cId="3019870056" sldId="1278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17.209" v="1041" actId="962"/>
          <ac:grpSpMkLst>
            <pc:docMk/>
            <pc:sldMk cId="3019870056" sldId="1278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20:11.201" v="834" actId="1076"/>
          <ac:picMkLst>
            <pc:docMk/>
            <pc:sldMk cId="3019870056" sldId="1278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20:11.201" v="834" actId="1076"/>
          <ac:picMkLst>
            <pc:docMk/>
            <pc:sldMk cId="3019870056" sldId="1278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4.668" v="1040" actId="962"/>
        <pc:sldMkLst>
          <pc:docMk/>
          <pc:sldMk cId="3326205795" sldId="1279"/>
        </pc:sldMkLst>
        <pc:spChg chg="add del mo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2" creationId="{AEB20EB7-328F-7ED9-A338-74ACE897CBA5}"/>
          </ac:spMkLst>
        </pc:spChg>
        <pc:spChg chg="add del mo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3" creationId="{51C2D5DB-FB1A-D75F-DAB5-7F09121BDE94}"/>
          </ac:spMkLst>
        </pc:spChg>
        <pc:spChg chg="add del mod ord">
          <ac:chgData name="Rafael Casado González" userId="1c71fca1-7e6b-4c6f-8614-522343b393e6" providerId="ADAL" clId="{AE5C3000-8F8C-40D1-A064-92B45984C76C}" dt="2023-11-12T17:20:45.458" v="838" actId="478"/>
          <ac:spMkLst>
            <pc:docMk/>
            <pc:sldMk cId="3326205795" sldId="1279"/>
            <ac:spMk id="4" creationId="{87ED3C27-888C-B8FA-6BAD-D7051E879AFA}"/>
          </ac:spMkLst>
        </pc:spChg>
        <pc:spChg chg="mod ord">
          <ac:chgData name="Rafael Casado González" userId="1c71fca1-7e6b-4c6f-8614-522343b393e6" providerId="ADAL" clId="{AE5C3000-8F8C-40D1-A064-92B45984C76C}" dt="2023-11-12T17:20:51.529" v="839" actId="14100"/>
          <ac:spMkLst>
            <pc:docMk/>
            <pc:sldMk cId="3326205795" sldId="127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14.668" v="1040" actId="962"/>
          <ac:picMkLst>
            <pc:docMk/>
            <pc:sldMk cId="3326205795" sldId="1279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1.500" v="1039" actId="962"/>
        <pc:sldMkLst>
          <pc:docMk/>
          <pc:sldMk cId="1759675374" sldId="1280"/>
        </pc:sldMkLst>
        <pc:spChg chg="add del mo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3" creationId="{BC8A0FF2-3853-00AD-81E3-9663530962C5}"/>
          </ac:spMkLst>
        </pc:spChg>
        <pc:spChg chg="add del mo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4" creationId="{87E31D83-82AA-B655-53F2-5DD1F3E356BB}"/>
          </ac:spMkLst>
        </pc:spChg>
        <pc:spChg chg="mod ord">
          <ac:chgData name="Rafael Casado González" userId="1c71fca1-7e6b-4c6f-8614-522343b393e6" providerId="ADAL" clId="{AE5C3000-8F8C-40D1-A064-92B45984C76C}" dt="2023-11-12T17:22:18.070" v="877" actId="20577"/>
          <ac:spMkLst>
            <pc:docMk/>
            <pc:sldMk cId="1759675374" sldId="128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21:54.758" v="859" actId="1076"/>
          <ac:spMkLst>
            <pc:docMk/>
            <pc:sldMk cId="1759675374" sldId="1280"/>
            <ac:spMk id="9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7:21:08.374" v="844" actId="478"/>
          <ac:spMkLst>
            <pc:docMk/>
            <pc:sldMk cId="1759675374" sldId="1280"/>
            <ac:spMk id="10" creationId="{7B9097D1-2746-FDDE-6E66-19F927133088}"/>
          </ac:spMkLst>
        </pc:spChg>
        <pc:spChg chg="mod or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11.500" v="1039" actId="962"/>
          <ac:grpSpMkLst>
            <pc:docMk/>
            <pc:sldMk cId="1759675374" sldId="1280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7:04.456" v="1037" actId="962"/>
          <ac:picMkLst>
            <pc:docMk/>
            <pc:sldMk cId="1759675374" sldId="1280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07.970" v="1038" actId="962"/>
          <ac:picMkLst>
            <pc:docMk/>
            <pc:sldMk cId="1759675374" sldId="1280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21:54.758" v="859" actId="1076"/>
          <ac:picMkLst>
            <pc:docMk/>
            <pc:sldMk cId="1759675374" sldId="1280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50.368" v="1051" actId="962"/>
        <pc:sldMkLst>
          <pc:docMk/>
          <pc:sldMk cId="3211822240" sldId="1281"/>
        </pc:sldMkLst>
        <pc:spChg chg="add del mo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2" creationId="{08B06B34-CA21-F9C1-E44A-BAB2441A9855}"/>
          </ac:spMkLst>
        </pc:spChg>
        <pc:spChg chg="add del mo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3" creationId="{09567CD1-4C3D-D7AB-C4AB-6C5B0F0AAC87}"/>
          </ac:spMkLst>
        </pc:spChg>
        <pc:spChg chg="add del mod ord">
          <ac:chgData name="Rafael Casado González" userId="1c71fca1-7e6b-4c6f-8614-522343b393e6" providerId="ADAL" clId="{AE5C3000-8F8C-40D1-A064-92B45984C76C}" dt="2023-11-12T17:14:21.792" v="752" actId="478"/>
          <ac:spMkLst>
            <pc:docMk/>
            <pc:sldMk cId="3211822240" sldId="1281"/>
            <ac:spMk id="4" creationId="{6770634D-67AE-267A-BB67-7B4346EF023A}"/>
          </ac:spMkLst>
        </pc:spChg>
        <pc:spChg chg="mod or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14:28.915" v="754" actId="1076"/>
          <ac:spMkLst>
            <pc:docMk/>
            <pc:sldMk cId="3211822240" sldId="1281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50.368" v="1051" actId="962"/>
          <ac:grpSpMkLst>
            <pc:docMk/>
            <pc:sldMk cId="3211822240" sldId="1281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14:28.915" v="754" actId="1076"/>
          <ac:picMkLst>
            <pc:docMk/>
            <pc:sldMk cId="3211822240" sldId="1281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2:39.824" v="1129" actId="962"/>
        <pc:sldMkLst>
          <pc:docMk/>
          <pc:sldMk cId="4284189890" sldId="1283"/>
        </pc:sldMkLst>
        <pc:spChg chg="add del mod">
          <ac:chgData name="Rafael Casado González" userId="1c71fca1-7e6b-4c6f-8614-522343b393e6" providerId="ADAL" clId="{AE5C3000-8F8C-40D1-A064-92B45984C76C}" dt="2023-11-12T17:42:02.836" v="1122" actId="6264"/>
          <ac:spMkLst>
            <pc:docMk/>
            <pc:sldMk cId="4284189890" sldId="1283"/>
            <ac:spMk id="2" creationId="{994948B4-5715-F163-22F6-5DB575A77FCC}"/>
          </ac:spMkLst>
        </pc:spChg>
        <pc:spChg chg="add del mod ord">
          <ac:chgData name="Rafael Casado González" userId="1c71fca1-7e6b-4c6f-8614-522343b393e6" providerId="ADAL" clId="{AE5C3000-8F8C-40D1-A064-92B45984C76C}" dt="2023-11-12T17:42:05.174" v="1123" actId="478"/>
          <ac:spMkLst>
            <pc:docMk/>
            <pc:sldMk cId="4284189890" sldId="1283"/>
            <ac:spMk id="3" creationId="{56776346-D85C-FB17-FCEA-92692775C261}"/>
          </ac:spMkLst>
        </pc:spChg>
        <pc:spChg chg="mod ord">
          <ac:chgData name="Rafael Casado González" userId="1c71fca1-7e6b-4c6f-8614-522343b393e6" providerId="ADAL" clId="{AE5C3000-8F8C-40D1-A064-92B45984C76C}" dt="2023-11-12T17:42:02.836" v="1122" actId="6264"/>
          <ac:spMkLst>
            <pc:docMk/>
            <pc:sldMk cId="4284189890" sldId="1283"/>
            <ac:spMk id="33797" creationId="{00000000-0000-0000-0000-000000000000}"/>
          </ac:spMkLst>
        </pc:spChg>
        <pc:grpChg chg="add mod">
          <ac:chgData name="Rafael Casado González" userId="1c71fca1-7e6b-4c6f-8614-522343b393e6" providerId="ADAL" clId="{AE5C3000-8F8C-40D1-A064-92B45984C76C}" dt="2023-11-12T17:42:33.707" v="1127" actId="962"/>
          <ac:grpSpMkLst>
            <pc:docMk/>
            <pc:sldMk cId="4284189890" sldId="1283"/>
            <ac:grpSpMk id="4" creationId="{0D115AFC-4E85-A581-85F0-9A902D238524}"/>
          </ac:grpSpMkLst>
        </pc:grpChg>
        <pc:picChg chg="mod">
          <ac:chgData name="Rafael Casado González" userId="1c71fca1-7e6b-4c6f-8614-522343b393e6" providerId="ADAL" clId="{AE5C3000-8F8C-40D1-A064-92B45984C76C}" dt="2023-11-12T17:42:38.161" v="1128" actId="962"/>
          <ac:picMkLst>
            <pc:docMk/>
            <pc:sldMk cId="4284189890" sldId="1283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2:24.703" v="1126" actId="14100"/>
          <ac:picMkLst>
            <pc:docMk/>
            <pc:sldMk cId="4284189890" sldId="128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2:39.824" v="1129" actId="962"/>
          <ac:picMkLst>
            <pc:docMk/>
            <pc:sldMk cId="4284189890" sldId="1283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11.999" v="1019" actId="962"/>
        <pc:sldMkLst>
          <pc:docMk/>
          <pc:sldMk cId="4152550674" sldId="1284"/>
        </pc:sldMkLst>
        <pc:spChg chg="add del mo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2" creationId="{C339E632-B474-F721-9E1D-101BA752D38A}"/>
          </ac:spMkLst>
        </pc:spChg>
        <pc:spChg chg="add del mo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" creationId="{76572A83-C550-7159-471D-5071C4F98AD2}"/>
          </ac:spMkLst>
        </pc:spChg>
        <pc:spChg chg="add del mod ord">
          <ac:chgData name="Rafael Casado González" userId="1c71fca1-7e6b-4c6f-8614-522343b393e6" providerId="ADAL" clId="{AE5C3000-8F8C-40D1-A064-92B45984C76C}" dt="2023-11-12T17:34:34.477" v="993" actId="478"/>
          <ac:spMkLst>
            <pc:docMk/>
            <pc:sldMk cId="4152550674" sldId="1284"/>
            <ac:spMk id="4" creationId="{0040CBCD-6BAA-93E2-FC6B-3F134ECA13E3}"/>
          </ac:spMkLst>
        </pc:spChg>
        <pc:spChg chg="mod or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11.999" v="1019" actId="962"/>
          <ac:picMkLst>
            <pc:docMk/>
            <pc:sldMk cId="4152550674" sldId="1284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3:54.249" v="1149" actId="1076"/>
        <pc:sldMkLst>
          <pc:docMk/>
          <pc:sldMk cId="938980306" sldId="1286"/>
        </pc:sldMkLst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3" creationId="{7847CC68-D01D-BE8B-C778-12353A13994D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4" creationId="{CA22270F-254B-4A0A-2751-C2A31353EA36}"/>
          </ac:spMkLst>
        </pc:spChg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10" creationId="{FFB56100-4E97-DA83-3CD0-1508DF8BADAA}"/>
          </ac:spMkLst>
        </pc:spChg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938980306" sldId="128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54.249" v="1149" actId="1076"/>
          <ac:picMkLst>
            <pc:docMk/>
            <pc:sldMk cId="938980306" sldId="1286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51.441" v="1148" actId="1076"/>
          <ac:picMkLst>
            <pc:docMk/>
            <pc:sldMk cId="938980306" sldId="1286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19.296" v="1141" actId="1076"/>
          <ac:picMkLst>
            <pc:docMk/>
            <pc:sldMk cId="938980306" sldId="1286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37.254" v="1260" actId="962"/>
        <pc:sldMkLst>
          <pc:docMk/>
          <pc:sldMk cId="3896456743" sldId="1294"/>
        </pc:sldMkLst>
        <pc:spChg chg="add del mod">
          <ac:chgData name="Rafael Casado González" userId="1c71fca1-7e6b-4c6f-8614-522343b393e6" providerId="ADAL" clId="{AE5C3000-8F8C-40D1-A064-92B45984C76C}" dt="2023-11-12T17:48:33.876" v="1206" actId="6264"/>
          <ac:spMkLst>
            <pc:docMk/>
            <pc:sldMk cId="3896456743" sldId="1294"/>
            <ac:spMk id="2" creationId="{38C7A6D0-095A-937A-5CD1-89051F25DCCE}"/>
          </ac:spMkLst>
        </pc:spChg>
        <pc:spChg chg="add del mod ord">
          <ac:chgData name="Rafael Casado González" userId="1c71fca1-7e6b-4c6f-8614-522343b393e6" providerId="ADAL" clId="{AE5C3000-8F8C-40D1-A064-92B45984C76C}" dt="2023-11-12T17:48:35.884" v="1207" actId="478"/>
          <ac:spMkLst>
            <pc:docMk/>
            <pc:sldMk cId="3896456743" sldId="1294"/>
            <ac:spMk id="3" creationId="{01FEB6B5-FE05-BE0E-5546-BD47FFE708D0}"/>
          </ac:spMkLst>
        </pc:spChg>
        <pc:spChg chg="add del mod ord">
          <ac:chgData name="Rafael Casado González" userId="1c71fca1-7e6b-4c6f-8614-522343b393e6" providerId="ADAL" clId="{AE5C3000-8F8C-40D1-A064-92B45984C76C}" dt="2023-11-12T17:48:35.884" v="1207" actId="478"/>
          <ac:spMkLst>
            <pc:docMk/>
            <pc:sldMk cId="3896456743" sldId="1294"/>
            <ac:spMk id="4" creationId="{BC882F91-E732-556C-091E-65DD84FEE5CC}"/>
          </ac:spMkLst>
        </pc:spChg>
        <pc:spChg chg="mod ord">
          <ac:chgData name="Rafael Casado González" userId="1c71fca1-7e6b-4c6f-8614-522343b393e6" providerId="ADAL" clId="{AE5C3000-8F8C-40D1-A064-92B45984C76C}" dt="2023-11-12T17:48:33.876" v="1206" actId="6264"/>
          <ac:spMkLst>
            <pc:docMk/>
            <pc:sldMk cId="3896456743" sldId="129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37.254" v="1260" actId="962"/>
          <ac:picMkLst>
            <pc:docMk/>
            <pc:sldMk cId="3896456743" sldId="1294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02.910" v="1175" actId="962"/>
        <pc:sldMkLst>
          <pc:docMk/>
          <pc:sldMk cId="3474884688" sldId="1295"/>
        </pc:sldMkLst>
        <pc:spChg chg="add del mo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2" creationId="{F54A8BB2-1380-D3BC-CCE4-198B44325D39}"/>
          </ac:spMkLst>
        </pc:spChg>
        <pc:spChg chg="add del mo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3" creationId="{28EA0183-6296-7DAA-17EE-73DFB90CE1B3}"/>
          </ac:spMkLst>
        </pc:spChg>
        <pc:spChg chg="add del mod ord">
          <ac:chgData name="Rafael Casado González" userId="1c71fca1-7e6b-4c6f-8614-522343b393e6" providerId="ADAL" clId="{AE5C3000-8F8C-40D1-A064-92B45984C76C}" dt="2023-11-12T17:44:38.711" v="1158" actId="478"/>
          <ac:spMkLst>
            <pc:docMk/>
            <pc:sldMk cId="3474884688" sldId="1295"/>
            <ac:spMk id="4" creationId="{8DB7F5C0-0CAB-A932-E98A-E33D1C55C8C2}"/>
          </ac:spMkLst>
        </pc:spChg>
        <pc:spChg chg="mod or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6:02.910" v="1175" actId="962"/>
          <ac:picMkLst>
            <pc:docMk/>
            <pc:sldMk cId="3474884688" sldId="1295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21.866" v="1181" actId="21"/>
        <pc:sldMkLst>
          <pc:docMk/>
          <pc:sldMk cId="1909298074" sldId="1296"/>
        </pc:sldMkLst>
        <pc:spChg chg="add del mo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2" creationId="{8053B85E-D905-1498-C464-946E7FDD4EBA}"/>
          </ac:spMkLst>
        </pc:spChg>
        <pc:spChg chg="add del mo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3" creationId="{F40C6BFC-1509-6B9E-A7EE-0B3978A48E39}"/>
          </ac:spMkLst>
        </pc:spChg>
        <pc:spChg chg="add del mod ord">
          <ac:chgData name="Rafael Casado González" userId="1c71fca1-7e6b-4c6f-8614-522343b393e6" providerId="ADAL" clId="{AE5C3000-8F8C-40D1-A064-92B45984C76C}" dt="2023-11-12T17:45:18.748" v="1166" actId="478"/>
          <ac:spMkLst>
            <pc:docMk/>
            <pc:sldMk cId="1909298074" sldId="1296"/>
            <ac:spMk id="4" creationId="{0EE82790-A09F-6E84-31E2-921B12C7B255}"/>
          </ac:spMkLst>
        </pc:spChg>
        <pc:spChg chg="mod or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6:00.730" v="1174" actId="962"/>
          <ac:picMkLst>
            <pc:docMk/>
            <pc:sldMk cId="1909298074" sldId="129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5:33.638" v="1170" actId="1076"/>
          <ac:picMkLst>
            <pc:docMk/>
            <pc:sldMk cId="1909298074" sldId="1296"/>
            <ac:picMk id="7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7:46:21.866" v="1181" actId="21"/>
          <ac:picMkLst>
            <pc:docMk/>
            <pc:sldMk cId="1909298074" sldId="1296"/>
            <ac:picMk id="8" creationId="{0ACDC8D7-3843-6E09-4364-DA3EBB871473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24.607" v="1183" actId="962"/>
        <pc:sldMkLst>
          <pc:docMk/>
          <pc:sldMk cId="2390139887" sldId="1297"/>
        </pc:sldMkLst>
        <pc:spChg chg="add del mo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2" creationId="{3EE4A41B-8A89-890D-A2D3-3090DCD3F871}"/>
          </ac:spMkLst>
        </pc:spChg>
        <pc:spChg chg="add del mo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3" creationId="{A8DBC16A-9D32-407C-47A3-494F0581848A}"/>
          </ac:spMkLst>
        </pc:spChg>
        <pc:spChg chg="add del mod ord">
          <ac:chgData name="Rafael Casado González" userId="1c71fca1-7e6b-4c6f-8614-522343b393e6" providerId="ADAL" clId="{AE5C3000-8F8C-40D1-A064-92B45984C76C}" dt="2023-11-12T17:45:57.420" v="1173" actId="478"/>
          <ac:spMkLst>
            <pc:docMk/>
            <pc:sldMk cId="2390139887" sldId="1297"/>
            <ac:spMk id="4" creationId="{E47E7200-3E35-41A8-FD6A-592DEA268694}"/>
          </ac:spMkLst>
        </pc:spChg>
        <pc:spChg chg="mod or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46:10.219" v="1177"/>
          <ac:picMkLst>
            <pc:docMk/>
            <pc:sldMk cId="2390139887" sldId="1297"/>
            <ac:picMk id="6" creationId="{39E6955F-9D4D-C8D6-0739-8D9BA160FBA1}"/>
          </ac:picMkLst>
        </pc:picChg>
        <pc:picChg chg="add mod">
          <ac:chgData name="Rafael Casado González" userId="1c71fca1-7e6b-4c6f-8614-522343b393e6" providerId="ADAL" clId="{AE5C3000-8F8C-40D1-A064-92B45984C76C}" dt="2023-11-12T17:46:24.607" v="1183" actId="962"/>
          <ac:picMkLst>
            <pc:docMk/>
            <pc:sldMk cId="2390139887" sldId="1297"/>
            <ac:picMk id="7" creationId="{34EEFF51-5F48-9D04-9BE0-030DE4C483E6}"/>
          </ac:picMkLst>
        </pc:picChg>
        <pc:picChg chg="del mod">
          <ac:chgData name="Rafael Casado González" userId="1c71fca1-7e6b-4c6f-8614-522343b393e6" providerId="ADAL" clId="{AE5C3000-8F8C-40D1-A064-92B45984C76C}" dt="2023-11-12T17:46:15.021" v="1178" actId="21"/>
          <ac:picMkLst>
            <pc:docMk/>
            <pc:sldMk cId="2390139887" sldId="1297"/>
            <ac:picMk id="8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7:46:08.871" v="1176" actId="478"/>
          <ac:picMkLst>
            <pc:docMk/>
            <pc:sldMk cId="2390139887" sldId="1297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8:25.232" v="1205" actId="962"/>
        <pc:sldMkLst>
          <pc:docMk/>
          <pc:sldMk cId="1734869068" sldId="1298"/>
        </pc:sldMkLst>
        <pc:spChg chg="add del mod">
          <ac:chgData name="Rafael Casado González" userId="1c71fca1-7e6b-4c6f-8614-522343b393e6" providerId="ADAL" clId="{AE5C3000-8F8C-40D1-A064-92B45984C76C}" dt="2023-11-12T17:48:19.129" v="1203" actId="6264"/>
          <ac:spMkLst>
            <pc:docMk/>
            <pc:sldMk cId="1734869068" sldId="1298"/>
            <ac:spMk id="2" creationId="{5D4D46D2-09B8-5AD7-185E-6F89278B0E00}"/>
          </ac:spMkLst>
        </pc:spChg>
        <pc:spChg chg="add del mod ord">
          <ac:chgData name="Rafael Casado González" userId="1c71fca1-7e6b-4c6f-8614-522343b393e6" providerId="ADAL" clId="{AE5C3000-8F8C-40D1-A064-92B45984C76C}" dt="2023-11-12T17:48:21.435" v="1204" actId="478"/>
          <ac:spMkLst>
            <pc:docMk/>
            <pc:sldMk cId="1734869068" sldId="1298"/>
            <ac:spMk id="3" creationId="{B4F5AFDE-FFED-D624-2482-81FEEA3B4BC7}"/>
          </ac:spMkLst>
        </pc:spChg>
        <pc:spChg chg="add del mod ord">
          <ac:chgData name="Rafael Casado González" userId="1c71fca1-7e6b-4c6f-8614-522343b393e6" providerId="ADAL" clId="{AE5C3000-8F8C-40D1-A064-92B45984C76C}" dt="2023-11-12T17:48:21.435" v="1204" actId="478"/>
          <ac:spMkLst>
            <pc:docMk/>
            <pc:sldMk cId="1734869068" sldId="1298"/>
            <ac:spMk id="4" creationId="{250982F8-18C3-D15C-0490-029650E8DDCD}"/>
          </ac:spMkLst>
        </pc:spChg>
        <pc:spChg chg="mod ord">
          <ac:chgData name="Rafael Casado González" userId="1c71fca1-7e6b-4c6f-8614-522343b393e6" providerId="ADAL" clId="{AE5C3000-8F8C-40D1-A064-92B45984C76C}" dt="2023-11-12T17:48:19.129" v="1203" actId="6264"/>
          <ac:spMkLst>
            <pc:docMk/>
            <pc:sldMk cId="1734869068" sldId="129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34.474" v="1259" actId="962"/>
        <pc:sldMkLst>
          <pc:docMk/>
          <pc:sldMk cId="2374359082" sldId="1299"/>
        </pc:sldMkLst>
        <pc:spChg chg="add del mod">
          <ac:chgData name="Rafael Casado González" userId="1c71fca1-7e6b-4c6f-8614-522343b393e6" providerId="ADAL" clId="{AE5C3000-8F8C-40D1-A064-92B45984C76C}" dt="2023-11-12T17:53:05.911" v="1252" actId="478"/>
          <ac:spMkLst>
            <pc:docMk/>
            <pc:sldMk cId="2374359082" sldId="1299"/>
            <ac:spMk id="2" creationId="{AD572E0B-6A12-9000-04CE-E88C25BBB175}"/>
          </ac:spMkLst>
        </pc:spChg>
        <pc:spChg chg="add del mod">
          <ac:chgData name="Rafael Casado González" userId="1c71fca1-7e6b-4c6f-8614-522343b393e6" providerId="ADAL" clId="{AE5C3000-8F8C-40D1-A064-92B45984C76C}" dt="2023-11-12T17:50:32.913" v="1235" actId="6264"/>
          <ac:spMkLst>
            <pc:docMk/>
            <pc:sldMk cId="2374359082" sldId="1299"/>
            <ac:spMk id="3" creationId="{1D820854-618C-4AA0-D7B5-91BEE145CF26}"/>
          </ac:spMkLst>
        </pc:spChg>
        <pc:spChg chg="add del mod ord">
          <ac:chgData name="Rafael Casado González" userId="1c71fca1-7e6b-4c6f-8614-522343b393e6" providerId="ADAL" clId="{AE5C3000-8F8C-40D1-A064-92B45984C76C}" dt="2023-11-12T17:50:35.643" v="1236" actId="478"/>
          <ac:spMkLst>
            <pc:docMk/>
            <pc:sldMk cId="2374359082" sldId="1299"/>
            <ac:spMk id="7" creationId="{D81C1E67-BF96-5A52-ECF2-EFF29EA88816}"/>
          </ac:spMkLst>
        </pc:spChg>
        <pc:spChg chg="add del mod ord">
          <ac:chgData name="Rafael Casado González" userId="1c71fca1-7e6b-4c6f-8614-522343b393e6" providerId="ADAL" clId="{AE5C3000-8F8C-40D1-A064-92B45984C76C}" dt="2023-11-12T17:50:35.643" v="1236" actId="478"/>
          <ac:spMkLst>
            <pc:docMk/>
            <pc:sldMk cId="2374359082" sldId="1299"/>
            <ac:spMk id="8" creationId="{0473B455-2A26-8838-7E9B-26C2AA5D7134}"/>
          </ac:spMkLst>
        </pc:spChg>
        <pc:spChg chg="mod ord">
          <ac:chgData name="Rafael Casado González" userId="1c71fca1-7e6b-4c6f-8614-522343b393e6" providerId="ADAL" clId="{AE5C3000-8F8C-40D1-A064-92B45984C76C}" dt="2023-11-12T17:52:58.553" v="1250" actId="20577"/>
          <ac:spMkLst>
            <pc:docMk/>
            <pc:sldMk cId="2374359082" sldId="129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30.412" v="1257" actId="962"/>
          <ac:picMkLst>
            <pc:docMk/>
            <pc:sldMk cId="2374359082" sldId="1299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53:32.467" v="1258" actId="962"/>
          <ac:picMkLst>
            <pc:docMk/>
            <pc:sldMk cId="2374359082" sldId="1299"/>
            <ac:picMk id="5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53:34.474" v="1259" actId="962"/>
          <ac:picMkLst>
            <pc:docMk/>
            <pc:sldMk cId="2374359082" sldId="1299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4:29.344" v="1156" actId="1076"/>
        <pc:sldMkLst>
          <pc:docMk/>
          <pc:sldMk cId="142115846" sldId="1302"/>
        </pc:sldMkLst>
        <pc:spChg chg="add del mo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2" creationId="{6CB69188-AA7B-728E-5C03-5E5752571EEF}"/>
          </ac:spMkLst>
        </pc:spChg>
        <pc:spChg chg="add del mo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3" creationId="{3C37326B-9C53-3B1A-B986-B64D1DC1DA5B}"/>
          </ac:spMkLst>
        </pc:spChg>
        <pc:spChg chg="add del mod ord">
          <ac:chgData name="Rafael Casado González" userId="1c71fca1-7e6b-4c6f-8614-522343b393e6" providerId="ADAL" clId="{AE5C3000-8F8C-40D1-A064-92B45984C76C}" dt="2023-11-12T17:44:02.610" v="1151" actId="478"/>
          <ac:spMkLst>
            <pc:docMk/>
            <pc:sldMk cId="142115846" sldId="1302"/>
            <ac:spMk id="4" creationId="{CC551AA1-D761-4D59-08EE-D103311E0A9C}"/>
          </ac:spMkLst>
        </pc:spChg>
        <pc:spChg chg="mod or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33797" creationId="{00000000-0000-0000-0000-000000000000}"/>
          </ac:spMkLst>
        </pc:spChg>
        <pc:grpChg chg="add mod">
          <ac:chgData name="Rafael Casado González" userId="1c71fca1-7e6b-4c6f-8614-522343b393e6" providerId="ADAL" clId="{AE5C3000-8F8C-40D1-A064-92B45984C76C}" dt="2023-11-12T17:44:29.344" v="1156" actId="1076"/>
          <ac:grpSpMkLst>
            <pc:docMk/>
            <pc:sldMk cId="142115846" sldId="1302"/>
            <ac:grpSpMk id="6" creationId="{499CC27E-EFDD-E4BC-B890-EC2B95B8E8F6}"/>
          </ac:grpSpMkLst>
        </pc:grp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3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7:01.618" v="1191" actId="1076"/>
        <pc:sldMkLst>
          <pc:docMk/>
          <pc:sldMk cId="3398271218" sldId="1303"/>
        </pc:sldMkLst>
        <pc:spChg chg="add del mod">
          <ac:chgData name="Rafael Casado González" userId="1c71fca1-7e6b-4c6f-8614-522343b393e6" providerId="ADAL" clId="{AE5C3000-8F8C-40D1-A064-92B45984C76C}" dt="2023-11-12T17:46:33.300" v="1185" actId="6264"/>
          <ac:spMkLst>
            <pc:docMk/>
            <pc:sldMk cId="3398271218" sldId="1303"/>
            <ac:spMk id="4" creationId="{4E8E13E8-5E73-F48C-7036-CC8314BC9A3F}"/>
          </ac:spMkLst>
        </pc:spChg>
        <pc:spChg chg="add del mod ord">
          <ac:chgData name="Rafael Casado González" userId="1c71fca1-7e6b-4c6f-8614-522343b393e6" providerId="ADAL" clId="{AE5C3000-8F8C-40D1-A064-92B45984C76C}" dt="2023-11-12T17:46:35.966" v="1186" actId="478"/>
          <ac:spMkLst>
            <pc:docMk/>
            <pc:sldMk cId="3398271218" sldId="1303"/>
            <ac:spMk id="5" creationId="{05256EFC-3455-6FEE-ECA2-A23E24F37246}"/>
          </ac:spMkLst>
        </pc:spChg>
        <pc:spChg chg="add del mod ord">
          <ac:chgData name="Rafael Casado González" userId="1c71fca1-7e6b-4c6f-8614-522343b393e6" providerId="ADAL" clId="{AE5C3000-8F8C-40D1-A064-92B45984C76C}" dt="2023-11-12T17:46:35.966" v="1186" actId="478"/>
          <ac:spMkLst>
            <pc:docMk/>
            <pc:sldMk cId="3398271218" sldId="1303"/>
            <ac:spMk id="6" creationId="{680B3C5E-BDDC-C51A-58C4-26E5A5899E0F}"/>
          </ac:spMkLst>
        </pc:spChg>
        <pc:spChg chg="mod ord">
          <ac:chgData name="Rafael Casado González" userId="1c71fca1-7e6b-4c6f-8614-522343b393e6" providerId="ADAL" clId="{AE5C3000-8F8C-40D1-A064-92B45984C76C}" dt="2023-11-12T17:46:33.300" v="1185" actId="6264"/>
          <ac:spMkLst>
            <pc:docMk/>
            <pc:sldMk cId="3398271218" sldId="130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7:01.618" v="1191" actId="1076"/>
          <ac:picMkLst>
            <pc:docMk/>
            <pc:sldMk cId="3398271218" sldId="1303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6:59.735" v="1190" actId="1076"/>
          <ac:picMkLst>
            <pc:docMk/>
            <pc:sldMk cId="3398271218" sldId="1303"/>
            <ac:picMk id="3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52.658" v="1034" actId="962"/>
        <pc:sldMkLst>
          <pc:docMk/>
          <pc:sldMk cId="3891828952" sldId="1304"/>
        </pc:sldMkLst>
        <pc:spChg chg="del mod">
          <ac:chgData name="Rafael Casado González" userId="1c71fca1-7e6b-4c6f-8614-522343b393e6" providerId="ADAL" clId="{AE5C3000-8F8C-40D1-A064-92B45984C76C}" dt="2023-11-12T17:27:24.187" v="949" actId="478"/>
          <ac:spMkLst>
            <pc:docMk/>
            <pc:sldMk cId="3891828952" sldId="1304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4" creationId="{E55EFA98-293E-FD3F-A445-6D1F4DF699A1}"/>
          </ac:spMkLst>
        </pc:spChg>
        <pc:spChg chg="mod ord">
          <ac:chgData name="Rafael Casado González" userId="1c71fca1-7e6b-4c6f-8614-522343b393e6" providerId="ADAL" clId="{AE5C3000-8F8C-40D1-A064-92B45984C76C}" dt="2023-11-12T17:29:16.322" v="955" actId="20577"/>
          <ac:spMkLst>
            <pc:docMk/>
            <pc:sldMk cId="3891828952" sldId="1304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6" creationId="{FE67CCB6-0D54-87A0-32C1-1E1249F4CA49}"/>
          </ac:spMkLst>
        </pc:spChg>
        <pc:spChg chg="add del mod ord">
          <ac:chgData name="Rafael Casado González" userId="1c71fca1-7e6b-4c6f-8614-522343b393e6" providerId="ADAL" clId="{AE5C3000-8F8C-40D1-A064-92B45984C76C}" dt="2023-11-12T17:23:48.365" v="895" actId="478"/>
          <ac:spMkLst>
            <pc:docMk/>
            <pc:sldMk cId="3891828952" sldId="1304"/>
            <ac:spMk id="7" creationId="{B5898B11-8A95-4A22-5998-739577576B70}"/>
          </ac:spMkLst>
        </pc:spChg>
        <pc:spChg chg="mod or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0:47.748" v="961" actId="14100"/>
          <ac:grpSpMkLst>
            <pc:docMk/>
            <pc:sldMk cId="3891828952" sldId="1304"/>
            <ac:grpSpMk id="3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6:52.658" v="1034" actId="962"/>
          <ac:picMkLst>
            <pc:docMk/>
            <pc:sldMk cId="3891828952" sldId="1304"/>
            <ac:picMk id="15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50.116" v="1033" actId="962"/>
          <ac:picMkLst>
            <pc:docMk/>
            <pc:sldMk cId="3891828952" sldId="1304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3.843" v="1031" actId="962"/>
          <ac:picMkLst>
            <pc:docMk/>
            <pc:sldMk cId="3891828952" sldId="1304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7.278" v="1032" actId="962"/>
          <ac:picMkLst>
            <pc:docMk/>
            <pc:sldMk cId="3891828952" sldId="1304"/>
            <ac:picMk id="103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1.427" v="1030" actId="962"/>
          <ac:picMkLst>
            <pc:docMk/>
            <pc:sldMk cId="3891828952" sldId="1304"/>
            <ac:picMk id="103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38.101" v="1029" actId="962"/>
        <pc:sldMkLst>
          <pc:docMk/>
          <pc:sldMk cId="2624204676" sldId="1306"/>
        </pc:sldMkLst>
        <pc:spChg chg="add del mo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2" creationId="{AE6AD41B-506F-0523-7609-08EA617ACDB7}"/>
          </ac:spMkLst>
        </pc:spChg>
        <pc:spChg chg="add del mo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3" creationId="{9F4CD7CD-051E-6DE6-0DEC-05BEE372B7E2}"/>
          </ac:spMkLst>
        </pc:spChg>
        <pc:spChg chg="add del mod ord">
          <ac:chgData name="Rafael Casado González" userId="1c71fca1-7e6b-4c6f-8614-522343b393e6" providerId="ADAL" clId="{AE5C3000-8F8C-40D1-A064-92B45984C76C}" dt="2023-11-12T17:31:14.744" v="963" actId="478"/>
          <ac:spMkLst>
            <pc:docMk/>
            <pc:sldMk cId="2624204676" sldId="1306"/>
            <ac:spMk id="4" creationId="{246CE681-B0E9-EACD-B2EC-428DE5D6309A}"/>
          </ac:spMkLst>
        </pc:spChg>
        <pc:spChg chg="mod or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27.953" v="1026" actId="962"/>
          <ac:picMkLst>
            <pc:docMk/>
            <pc:sldMk cId="2624204676" sldId="1306"/>
            <ac:picMk id="1026" creationId="{B004E291-BE69-4CC0-BAF9-766ABB523BE0}"/>
          </ac:picMkLst>
        </pc:picChg>
        <pc:picChg chg="mod">
          <ac:chgData name="Rafael Casado González" userId="1c71fca1-7e6b-4c6f-8614-522343b393e6" providerId="ADAL" clId="{AE5C3000-8F8C-40D1-A064-92B45984C76C}" dt="2023-11-12T17:36:29.903" v="1027" actId="962"/>
          <ac:picMkLst>
            <pc:docMk/>
            <pc:sldMk cId="2624204676" sldId="1306"/>
            <ac:picMk id="104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26.117" v="1025" actId="962"/>
          <ac:picMkLst>
            <pc:docMk/>
            <pc:sldMk cId="2624204676" sldId="1306"/>
            <ac:picMk id="104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38.101" v="1029" actId="962"/>
          <ac:picMkLst>
            <pc:docMk/>
            <pc:sldMk cId="2624204676" sldId="1306"/>
            <ac:picMk id="2050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19.924" v="1095" actId="962"/>
        <pc:sldMkLst>
          <pc:docMk/>
          <pc:sldMk cId="154292293" sldId="1307"/>
        </pc:sldMkLst>
        <pc:spChg chg="mod">
          <ac:chgData name="Rafael Casado González" userId="1c71fca1-7e6b-4c6f-8614-522343b393e6" providerId="ADAL" clId="{AE5C3000-8F8C-40D1-A064-92B45984C76C}" dt="2023-11-12T16:07:27.762" v="189" actId="114"/>
          <ac:spMkLst>
            <pc:docMk/>
            <pc:sldMk cId="154292293" sldId="1307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4" creationId="{78A02018-1944-0EFF-AAB2-54FFF7C21464}"/>
          </ac:spMkLst>
        </pc:spChg>
        <pc:spChg chg="mod ord">
          <ac:chgData name="Rafael Casado González" userId="1c71fca1-7e6b-4c6f-8614-522343b393e6" providerId="ADAL" clId="{AE5C3000-8F8C-40D1-A064-92B45984C76C}" dt="2023-11-12T16:08:58.581" v="213" actId="20577"/>
          <ac:spMkLst>
            <pc:docMk/>
            <pc:sldMk cId="154292293" sldId="1307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6" creationId="{CFBB2292-F7C2-4CA0-D782-F9484828D076}"/>
          </ac:spMkLst>
        </pc:spChg>
        <pc:spChg chg="mod or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19.924" v="1095" actId="962"/>
          <ac:picMkLst>
            <pc:docMk/>
            <pc:sldMk cId="154292293" sldId="1307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13.995" v="1093" actId="962"/>
          <ac:picMkLst>
            <pc:docMk/>
            <pc:sldMk cId="154292293" sldId="1307"/>
            <ac:picMk id="307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16.567" v="1094" actId="962"/>
          <ac:picMkLst>
            <pc:docMk/>
            <pc:sldMk cId="154292293" sldId="1307"/>
            <ac:picMk id="307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11.045" v="1092" actId="962"/>
        <pc:sldMkLst>
          <pc:docMk/>
          <pc:sldMk cId="1411667399" sldId="1308"/>
        </pc:sldMkLst>
        <pc:spChg chg="add del mo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2" creationId="{C0FDD248-F75C-9167-9908-FD4E4A6402D3}"/>
          </ac:spMkLst>
        </pc:spChg>
        <pc:spChg chg="add del mo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4" creationId="{B22B5255-659D-1C3B-428D-EE5D89EB6F48}"/>
          </ac:spMkLst>
        </pc:spChg>
        <pc:spChg chg="mod or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11.045" v="1092" actId="962"/>
          <ac:picMkLst>
            <pc:docMk/>
            <pc:sldMk cId="1411667399" sldId="1308"/>
            <ac:picMk id="3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6.215" v="1090" actId="962"/>
          <ac:picMkLst>
            <pc:docMk/>
            <pc:sldMk cId="1411667399" sldId="1308"/>
            <ac:picMk id="409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4.301" v="1089" actId="962"/>
          <ac:picMkLst>
            <pc:docMk/>
            <pc:sldMk cId="1411667399" sldId="1308"/>
            <ac:picMk id="410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8.348" v="1091" actId="962"/>
          <ac:picMkLst>
            <pc:docMk/>
            <pc:sldMk cId="1411667399" sldId="1308"/>
            <ac:picMk id="4108" creationId="{00000000-0000-0000-0000-000000000000}"/>
          </ac:picMkLst>
        </pc:picChg>
      </pc:sldChg>
      <pc:sldChg chg="addSp delSp modSp mod modClrScheme chgLayout">
        <pc:chgData name="Rafael Casado González" userId="1c71fca1-7e6b-4c6f-8614-522343b393e6" providerId="ADAL" clId="{AE5C3000-8F8C-40D1-A064-92B45984C76C}" dt="2023-11-12T17:40:00.896" v="1088" actId="962"/>
        <pc:sldMkLst>
          <pc:docMk/>
          <pc:sldMk cId="154119076" sldId="1309"/>
        </pc:sldMkLst>
        <pc:spChg chg="add del mod">
          <ac:chgData name="Rafael Casado González" userId="1c71fca1-7e6b-4c6f-8614-522343b393e6" providerId="ADAL" clId="{AE5C3000-8F8C-40D1-A064-92B45984C76C}" dt="2023-11-12T16:09:53.966" v="221" actId="6264"/>
          <ac:spMkLst>
            <pc:docMk/>
            <pc:sldMk cId="154119076" sldId="1309"/>
            <ac:spMk id="2" creationId="{E5009E85-1389-19A1-041C-D7D60C1FE91B}"/>
          </ac:spMkLst>
        </pc:spChg>
        <pc:spChg chg="add del mod ord">
          <ac:chgData name="Rafael Casado González" userId="1c71fca1-7e6b-4c6f-8614-522343b393e6" providerId="ADAL" clId="{AE5C3000-8F8C-40D1-A064-92B45984C76C}" dt="2023-11-12T16:10:03.273" v="222" actId="700"/>
          <ac:spMkLst>
            <pc:docMk/>
            <pc:sldMk cId="154119076" sldId="1309"/>
            <ac:spMk id="3" creationId="{A11C1C2D-4E9E-DD61-5651-E2D3BA6D7297}"/>
          </ac:spMkLst>
        </pc:spChg>
        <pc:spChg chg="mod ord">
          <ac:chgData name="Rafael Casado González" userId="1c71fca1-7e6b-4c6f-8614-522343b393e6" providerId="ADAL" clId="{AE5C3000-8F8C-40D1-A064-92B45984C76C}" dt="2023-11-12T16:10:03.273" v="222" actId="700"/>
          <ac:spMkLst>
            <pc:docMk/>
            <pc:sldMk cId="154119076" sldId="130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53.021" v="1085" actId="962"/>
          <ac:picMkLst>
            <pc:docMk/>
            <pc:sldMk cId="154119076" sldId="1309"/>
            <ac:picMk id="614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55.295" v="1086" actId="962"/>
          <ac:picMkLst>
            <pc:docMk/>
            <pc:sldMk cId="154119076" sldId="1309"/>
            <ac:picMk id="615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57.900" v="1087" actId="962"/>
          <ac:picMkLst>
            <pc:docMk/>
            <pc:sldMk cId="154119076" sldId="1309"/>
            <ac:picMk id="615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0.896" v="1088" actId="962"/>
          <ac:picMkLst>
            <pc:docMk/>
            <pc:sldMk cId="154119076" sldId="1309"/>
            <ac:picMk id="615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23.748" v="1024" actId="962"/>
        <pc:sldMkLst>
          <pc:docMk/>
          <pc:sldMk cId="2448957443" sldId="1310"/>
        </pc:sldMkLst>
        <pc:spChg chg="add del mo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2" creationId="{51233D24-C8E5-1B49-DE5B-62F2A408093A}"/>
          </ac:spMkLst>
        </pc:spChg>
        <pc:spChg chg="add del mo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3" creationId="{2D00111F-3620-BC11-7415-9BADDB184102}"/>
          </ac:spMkLst>
        </pc:spChg>
        <pc:spChg chg="add del mod ord">
          <ac:chgData name="Rafael Casado González" userId="1c71fca1-7e6b-4c6f-8614-522343b393e6" providerId="ADAL" clId="{AE5C3000-8F8C-40D1-A064-92B45984C76C}" dt="2023-11-12T17:32:46.344" v="977" actId="478"/>
          <ac:spMkLst>
            <pc:docMk/>
            <pc:sldMk cId="2448957443" sldId="1310"/>
            <ac:spMk id="4" creationId="{FB104684-ED30-835F-4D6D-3D07F985B5DC}"/>
          </ac:spMkLst>
        </pc:spChg>
        <pc:spChg chg="mod or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23.748" v="1024" actId="962"/>
          <ac:picMkLst>
            <pc:docMk/>
            <pc:sldMk cId="2448957443" sldId="1310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14.321" v="1020" actId="962"/>
          <ac:picMkLst>
            <pc:docMk/>
            <pc:sldMk cId="2448957443" sldId="1310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16.328" v="1021" actId="962"/>
          <ac:picMkLst>
            <pc:docMk/>
            <pc:sldMk cId="2448957443" sldId="1310"/>
            <ac:picMk id="103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20.956" v="1023" actId="962"/>
          <ac:picMkLst>
            <pc:docMk/>
            <pc:sldMk cId="2448957443" sldId="1310"/>
            <ac:picMk id="2052" creationId="{648C85FF-593E-4AAC-A244-A0D687A5287B}"/>
          </ac:picMkLst>
        </pc:picChg>
        <pc:picChg chg="mod">
          <ac:chgData name="Rafael Casado González" userId="1c71fca1-7e6b-4c6f-8614-522343b393e6" providerId="ADAL" clId="{AE5C3000-8F8C-40D1-A064-92B45984C76C}" dt="2023-11-12T17:36:18.728" v="1022" actId="962"/>
          <ac:picMkLst>
            <pc:docMk/>
            <pc:sldMk cId="2448957443" sldId="1310"/>
            <ac:picMk id="2054" creationId="{311827C0-391F-4AEB-9043-C6E62B65370D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35.658" v="1102" actId="962"/>
        <pc:sldMkLst>
          <pc:docMk/>
          <pc:sldMk cId="96737032" sldId="1312"/>
        </pc:sldMkLst>
        <pc:spChg chg="add del mod">
          <ac:chgData name="Rafael Casado González" userId="1c71fca1-7e6b-4c6f-8614-522343b393e6" providerId="ADAL" clId="{AE5C3000-8F8C-40D1-A064-92B45984C76C}" dt="2023-11-12T15:56:31.835" v="61" actId="6264"/>
          <ac:spMkLst>
            <pc:docMk/>
            <pc:sldMk cId="96737032" sldId="1312"/>
            <ac:spMk id="2" creationId="{98B50D39-C523-B12D-56C9-06763958E127}"/>
          </ac:spMkLst>
        </pc:spChg>
        <pc:spChg chg="add del mod">
          <ac:chgData name="Rafael Casado González" userId="1c71fca1-7e6b-4c6f-8614-522343b393e6" providerId="ADAL" clId="{AE5C3000-8F8C-40D1-A064-92B45984C76C}" dt="2023-11-12T15:56:31.835" v="61" actId="6264"/>
          <ac:spMkLst>
            <pc:docMk/>
            <pc:sldMk cId="96737032" sldId="1312"/>
            <ac:spMk id="3" creationId="{BCF8D315-985F-054A-9D87-461C2E5B6AF2}"/>
          </ac:spMkLst>
        </pc:spChg>
        <pc:spChg chg="add del mo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4" creationId="{392F2FE7-9CD4-3A44-A137-E5D3C07679D6}"/>
          </ac:spMkLst>
        </pc:spChg>
        <pc:spChg chg="mod ord">
          <ac:chgData name="Rafael Casado González" userId="1c71fca1-7e6b-4c6f-8614-522343b393e6" providerId="ADAL" clId="{AE5C3000-8F8C-40D1-A064-92B45984C76C}" dt="2023-11-12T16:00:59.614" v="97" actId="20577"/>
          <ac:spMkLst>
            <pc:docMk/>
            <pc:sldMk cId="96737032" sldId="1312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6" creationId="{D3377147-4E75-0017-1415-63E5F937449F}"/>
          </ac:spMkLst>
        </pc:spChg>
        <pc:spChg chg="mod or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35.658" v="1102" actId="962"/>
          <ac:picMkLst>
            <pc:docMk/>
            <pc:sldMk cId="96737032" sldId="131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2.772" v="1101" actId="962"/>
          <ac:picMkLst>
            <pc:docMk/>
            <pc:sldMk cId="96737032" sldId="1312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0.575" v="1100" actId="962"/>
          <ac:picMkLst>
            <pc:docMk/>
            <pc:sldMk cId="96737032" sldId="1312"/>
            <ac:picMk id="1030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08.877" v="1018" actId="962"/>
        <pc:sldMkLst>
          <pc:docMk/>
          <pc:sldMk cId="56262462" sldId="1313"/>
        </pc:sldMkLst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2" creationId="{DA1B25A9-E6EF-DE8A-67A3-4C0686082BC6}"/>
          </ac:spMkLst>
        </pc:spChg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" creationId="{053795F3-B392-9A07-63AD-F5DF73AAE89E}"/>
          </ac:spMkLst>
        </pc:spChg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4" creationId="{D48B90A3-28A0-39FA-43AE-006FEA85196E}"/>
          </ac:spMkLst>
        </pc:spChg>
        <pc:spChg chg="mod ord">
          <ac:chgData name="Rafael Casado González" userId="1c71fca1-7e6b-4c6f-8614-522343b393e6" providerId="ADAL" clId="{AE5C3000-8F8C-40D1-A064-92B45984C76C}" dt="2023-11-12T17:35:13.112" v="999" actId="6549"/>
          <ac:spMkLst>
            <pc:docMk/>
            <pc:sldMk cId="56262462" sldId="131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08.877" v="1018" actId="962"/>
          <ac:picMkLst>
            <pc:docMk/>
            <pc:sldMk cId="56262462" sldId="131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06.462" v="1017" actId="962"/>
          <ac:picMkLst>
            <pc:docMk/>
            <pc:sldMk cId="56262462" sldId="131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04.124" v="1016" actId="962"/>
          <ac:picMkLst>
            <pc:docMk/>
            <pc:sldMk cId="56262462" sldId="1313"/>
            <ac:picMk id="102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5:50.792" v="1007" actId="1076"/>
          <ac:picMkLst>
            <pc:docMk/>
            <pc:sldMk cId="56262462" sldId="1313"/>
            <ac:picMk id="3074" creationId="{49B68A8E-5A75-49AF-9C1E-6BA02B59348F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49.256" v="1084" actId="962"/>
        <pc:sldMkLst>
          <pc:docMk/>
          <pc:sldMk cId="2734903900" sldId="1314"/>
        </pc:sldMkLst>
        <pc:spChg chg="mod or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2" creationId="{8CDF2228-3E5A-4CC9-9689-CADA37D7B8D2}"/>
          </ac:spMkLst>
        </pc:spChg>
        <pc:spChg chg="add del mo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3" creationId="{6BBB1162-95A0-1C90-2C82-2E5B3D77740C}"/>
          </ac:spMkLst>
        </pc:spChg>
        <pc:spChg chg="add del mo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4" creationId="{44732D42-3AAC-C154-9F6E-6A467BB76453}"/>
          </ac:spMkLst>
        </pc:spChg>
        <pc:spChg chg="mod or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7" creationId="{1E1854C5-79B5-4C1C-982B-B6CD1D196E3B}"/>
          </ac:spMkLst>
        </pc:spChg>
        <pc:grpChg chg="mod">
          <ac:chgData name="Rafael Casado González" userId="1c71fca1-7e6b-4c6f-8614-522343b393e6" providerId="ADAL" clId="{AE5C3000-8F8C-40D1-A064-92B45984C76C}" dt="2023-11-12T17:39:49.256" v="1084" actId="962"/>
          <ac:grpSpMkLst>
            <pc:docMk/>
            <pc:sldMk cId="2734903900" sldId="1314"/>
            <ac:grpSpMk id="14" creationId="{7AE26A23-560D-4FB3-8EAE-E4662FE02078}"/>
          </ac:grpSpMkLst>
        </pc:grpChg>
        <pc:grpChg chg="mod">
          <ac:chgData name="Rafael Casado González" userId="1c71fca1-7e6b-4c6f-8614-522343b393e6" providerId="ADAL" clId="{AE5C3000-8F8C-40D1-A064-92B45984C76C}" dt="2023-11-12T15:46:34.862" v="0"/>
          <ac:grpSpMkLst>
            <pc:docMk/>
            <pc:sldMk cId="2734903900" sldId="1314"/>
            <ac:grpSpMk id="15" creationId="{B904E134-AFD1-4AC5-9A8D-367B7257B98C}"/>
          </ac:grpSpMkLst>
        </pc:grpChg>
        <pc:grpChg chg="mod">
          <ac:chgData name="Rafael Casado González" userId="1c71fca1-7e6b-4c6f-8614-522343b393e6" providerId="ADAL" clId="{AE5C3000-8F8C-40D1-A064-92B45984C76C}" dt="2023-11-12T15:46:34.862" v="0"/>
          <ac:grpSpMkLst>
            <pc:docMk/>
            <pc:sldMk cId="2734903900" sldId="1314"/>
            <ac:grpSpMk id="16" creationId="{FB1A23C5-FF7A-4705-9E39-F74F05FADB86}"/>
          </ac:grpSpMkLst>
        </pc:grpChg>
        <pc:picChg chg="mod ord">
          <ac:chgData name="Rafael Casado González" userId="1c71fca1-7e6b-4c6f-8614-522343b393e6" providerId="ADAL" clId="{AE5C3000-8F8C-40D1-A064-92B45984C76C}" dt="2023-11-12T16:13:34.906" v="261" actId="1076"/>
          <ac:picMkLst>
            <pc:docMk/>
            <pc:sldMk cId="2734903900" sldId="1314"/>
            <ac:picMk id="5" creationId="{4E28142A-81AE-45C8-8A3D-17A51CAB411E}"/>
          </ac:picMkLst>
        </pc:picChg>
        <pc:picChg chg="mod">
          <ac:chgData name="Rafael Casado González" userId="1c71fca1-7e6b-4c6f-8614-522343b393e6" providerId="ADAL" clId="{AE5C3000-8F8C-40D1-A064-92B45984C76C}" dt="2023-11-12T16:12:20.780" v="250" actId="1076"/>
          <ac:picMkLst>
            <pc:docMk/>
            <pc:sldMk cId="2734903900" sldId="1314"/>
            <ac:picMk id="9" creationId="{95BEB68B-F10C-46B3-A543-F23AD626535D}"/>
          </ac:picMkLst>
        </pc:picChg>
        <pc:picChg chg="mod">
          <ac:chgData name="Rafael Casado González" userId="1c71fca1-7e6b-4c6f-8614-522343b393e6" providerId="ADAL" clId="{AE5C3000-8F8C-40D1-A064-92B45984C76C}" dt="2023-11-12T16:13:34.906" v="261" actId="1076"/>
          <ac:picMkLst>
            <pc:docMk/>
            <pc:sldMk cId="2734903900" sldId="1314"/>
            <ac:picMk id="13" creationId="{C2FFC599-B6EE-48AF-AAEF-2D8DDC6F0169}"/>
          </ac:picMkLst>
        </pc:picChg>
        <pc:picChg chg="mod">
          <ac:chgData name="Rafael Casado González" userId="1c71fca1-7e6b-4c6f-8614-522343b393e6" providerId="ADAL" clId="{AE5C3000-8F8C-40D1-A064-92B45984C76C}" dt="2023-11-12T16:13:04.479" v="257" actId="1076"/>
          <ac:picMkLst>
            <pc:docMk/>
            <pc:sldMk cId="2734903900" sldId="1314"/>
            <ac:picMk id="17" creationId="{2F70B05A-A46F-4E95-9674-4723D3F1DE3D}"/>
          </ac:picMkLst>
        </pc:picChg>
        <pc:picChg chg="mod">
          <ac:chgData name="Rafael Casado González" userId="1c71fca1-7e6b-4c6f-8614-522343b393e6" providerId="ADAL" clId="{AE5C3000-8F8C-40D1-A064-92B45984C76C}" dt="2023-11-12T16:13:04.479" v="257" actId="1076"/>
          <ac:picMkLst>
            <pc:docMk/>
            <pc:sldMk cId="2734903900" sldId="1314"/>
            <ac:picMk id="18" creationId="{8DEC27AD-8E96-494A-869F-13A4C12CC0D5}"/>
          </ac:picMkLst>
        </pc:pic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2734903900" sldId="1314"/>
            <ac:picMk id="19" creationId="{8505BC43-C2A7-4B00-9F6C-84F76201DFF7}"/>
          </ac:picMkLst>
        </pc:pic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2734903900" sldId="1314"/>
            <ac:picMk id="20" creationId="{5AC6AC70-E631-40AE-A138-82ED9D8EEA21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27.903" v="1256" actId="962"/>
        <pc:sldMkLst>
          <pc:docMk/>
          <pc:sldMk cId="1480231896" sldId="1315"/>
        </pc:sldMkLst>
        <pc:spChg chg="add del mod">
          <ac:chgData name="Rafael Casado González" userId="1c71fca1-7e6b-4c6f-8614-522343b393e6" providerId="ADAL" clId="{AE5C3000-8F8C-40D1-A064-92B45984C76C}" dt="2023-11-12T17:51:35.175" v="1239" actId="6264"/>
          <ac:spMkLst>
            <pc:docMk/>
            <pc:sldMk cId="1480231896" sldId="1315"/>
            <ac:spMk id="2" creationId="{8C0E775D-107B-1A83-F84E-FED0323531F3}"/>
          </ac:spMkLst>
        </pc:spChg>
        <pc:spChg chg="add del mod ord">
          <ac:chgData name="Rafael Casado González" userId="1c71fca1-7e6b-4c6f-8614-522343b393e6" providerId="ADAL" clId="{AE5C3000-8F8C-40D1-A064-92B45984C76C}" dt="2023-11-12T17:51:36.963" v="1240" actId="478"/>
          <ac:spMkLst>
            <pc:docMk/>
            <pc:sldMk cId="1480231896" sldId="1315"/>
            <ac:spMk id="3" creationId="{BC157F6A-790E-F28A-0F03-4C77A47206CB}"/>
          </ac:spMkLst>
        </pc:spChg>
        <pc:spChg chg="mod ord">
          <ac:chgData name="Rafael Casado González" userId="1c71fca1-7e6b-4c6f-8614-522343b393e6" providerId="ADAL" clId="{AE5C3000-8F8C-40D1-A064-92B45984C76C}" dt="2023-11-12T17:52:50.460" v="1249" actId="20577"/>
          <ac:spMkLst>
            <pc:docMk/>
            <pc:sldMk cId="1480231896" sldId="131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27.903" v="1256" actId="962"/>
          <ac:picMkLst>
            <pc:docMk/>
            <pc:sldMk cId="1480231896" sldId="1315"/>
            <ac:picMk id="2050" creationId="{C87465F8-60EF-62B6-57F0-4AEBB3EBE741}"/>
          </ac:picMkLst>
        </pc:picChg>
      </pc:sldChg>
      <pc:sldChg chg="modSp mod">
        <pc:chgData name="Rafael Casado González" userId="1c71fca1-7e6b-4c6f-8614-522343b393e6" providerId="ADAL" clId="{AE5C3000-8F8C-40D1-A064-92B45984C76C}" dt="2023-11-12T17:53:50.458" v="1262" actId="14100"/>
        <pc:sldMkLst>
          <pc:docMk/>
          <pc:sldMk cId="819292810" sldId="1317"/>
        </pc:sldMkLst>
        <pc:spChg chg="mod">
          <ac:chgData name="Rafael Casado González" userId="1c71fca1-7e6b-4c6f-8614-522343b393e6" providerId="ADAL" clId="{AE5C3000-8F8C-40D1-A064-92B45984C76C}" dt="2023-11-12T17:52:45.971" v="1248" actId="20577"/>
          <ac:spMkLst>
            <pc:docMk/>
            <pc:sldMk cId="819292810" sldId="131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50.458" v="1262" actId="14100"/>
          <ac:picMkLst>
            <pc:docMk/>
            <pc:sldMk cId="819292810" sldId="1317"/>
            <ac:picMk id="4098" creationId="{4A3E262B-E640-EF0A-6BBE-25B447B5221B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01.475" v="1036" actId="962"/>
        <pc:sldMkLst>
          <pc:docMk/>
          <pc:sldMk cId="142949735" sldId="1318"/>
        </pc:sldMkLst>
        <pc:spChg chg="add del mo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2" creationId="{75E6967A-F69D-4804-0E09-EE00729811C3}"/>
          </ac:spMkLst>
        </pc:spChg>
        <pc:spChg chg="add del mo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3" creationId="{F7EBF637-17C1-526B-F67A-ACC5863B32D1}"/>
          </ac:spMkLst>
        </pc:spChg>
        <pc:spChg chg="add del mod ord">
          <ac:chgData name="Rafael Casado González" userId="1c71fca1-7e6b-4c6f-8614-522343b393e6" providerId="ADAL" clId="{AE5C3000-8F8C-40D1-A064-92B45984C76C}" dt="2023-11-12T17:22:38.088" v="881" actId="478"/>
          <ac:spMkLst>
            <pc:docMk/>
            <pc:sldMk cId="142949735" sldId="1318"/>
            <ac:spMk id="4" creationId="{AF0396BC-DE9A-3E4B-A34C-D07F62322345}"/>
          </ac:spMkLst>
        </pc:spChg>
        <pc:spChg chg="mod ord">
          <ac:chgData name="Rafael Casado González" userId="1c71fca1-7e6b-4c6f-8614-522343b393e6" providerId="ADAL" clId="{AE5C3000-8F8C-40D1-A064-92B45984C76C}" dt="2023-11-12T17:22:45.884" v="883" actId="20577"/>
          <ac:spMkLst>
            <pc:docMk/>
            <pc:sldMk cId="142949735" sldId="131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01.475" v="1036" actId="962"/>
          <ac:picMkLst>
            <pc:docMk/>
            <pc:sldMk cId="142949735" sldId="1318"/>
            <ac:picMk id="1026" creationId="{96746F37-891F-634A-13BF-8534F4EDC143}"/>
          </ac:picMkLst>
        </pc:picChg>
        <pc:picChg chg="mod">
          <ac:chgData name="Rafael Casado González" userId="1c71fca1-7e6b-4c6f-8614-522343b393e6" providerId="ADAL" clId="{AE5C3000-8F8C-40D1-A064-92B45984C76C}" dt="2023-11-12T17:36:58.604" v="1035" actId="962"/>
          <ac:picMkLst>
            <pc:docMk/>
            <pc:sldMk cId="142949735" sldId="1318"/>
            <ac:picMk id="2050" creationId="{C58F7CEB-CA2B-AC01-D58F-A60F20390128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47.435" v="1050" actId="962"/>
        <pc:sldMkLst>
          <pc:docMk/>
          <pc:sldMk cId="3327238214" sldId="1319"/>
        </pc:sldMkLst>
        <pc:spChg chg="add del mo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2" creationId="{C3985074-4598-1B49-676B-C12A750CF140}"/>
          </ac:spMkLst>
        </pc:spChg>
        <pc:spChg chg="add del mo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3" creationId="{87D05426-F4F8-5FE0-B23E-70AAA6D4B199}"/>
          </ac:spMkLst>
        </pc:spChg>
        <pc:spChg chg="add del mod ord">
          <ac:chgData name="Rafael Casado González" userId="1c71fca1-7e6b-4c6f-8614-522343b393e6" providerId="ADAL" clId="{AE5C3000-8F8C-40D1-A064-92B45984C76C}" dt="2023-11-12T17:14:42.829" v="756" actId="478"/>
          <ac:spMkLst>
            <pc:docMk/>
            <pc:sldMk cId="3327238214" sldId="1319"/>
            <ac:spMk id="4" creationId="{398A4985-7A37-87D3-5326-8D6EC6E6AD13}"/>
          </ac:spMkLst>
        </pc:spChg>
        <pc:spChg chg="mod or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47.435" v="1050" actId="962"/>
          <ac:picMkLst>
            <pc:docMk/>
            <pc:sldMk cId="3327238214" sldId="1319"/>
            <ac:picMk id="1026" creationId="{B18C39AD-87E2-CFB7-128E-92EADC5B5C49}"/>
          </ac:picMkLst>
        </pc:picChg>
      </pc:sldChg>
      <pc:sldChg chg="delSp modSp del mod">
        <pc:chgData name="Rafael Casado González" userId="1c71fca1-7e6b-4c6f-8614-522343b393e6" providerId="ADAL" clId="{AE5C3000-8F8C-40D1-A064-92B45984C76C}" dt="2023-11-12T17:16:18.905" v="783" actId="47"/>
        <pc:sldMkLst>
          <pc:docMk/>
          <pc:sldMk cId="86665805" sldId="1320"/>
        </pc:sldMkLst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k cId="86665805" sldId="132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8:13.983" v="66" actId="478"/>
          <ac:spMkLst>
            <pc:docMk/>
            <pc:sldMk cId="86665805" sldId="1320"/>
            <ac:spMk id="33797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7:16:09.444" v="780" actId="21"/>
          <ac:picMkLst>
            <pc:docMk/>
            <pc:sldMk cId="86665805" sldId="1320"/>
            <ac:picMk id="3" creationId="{D369012B-EA24-A9DA-8F70-4D3D8340038E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1:44.267" v="1117" actId="962"/>
        <pc:sldMkLst>
          <pc:docMk/>
          <pc:sldMk cId="2284797827" sldId="1323"/>
        </pc:sldMkLst>
        <pc:spChg chg="add del mo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2" creationId="{3FF495E8-35F6-7AFC-04A7-BCF23D6C4EEA}"/>
          </ac:spMkLst>
        </pc:spChg>
        <pc:spChg chg="add del mo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4" creationId="{79C81432-6409-46CC-4D68-F8ECE5E28A30}"/>
          </ac:spMkLst>
        </pc:spChg>
        <pc:spChg chg="add del mod ord">
          <ac:chgData name="Rafael Casado González" userId="1c71fca1-7e6b-4c6f-8614-522343b393e6" providerId="ADAL" clId="{AE5C3000-8F8C-40D1-A064-92B45984C76C}" dt="2023-11-12T17:41:36.753" v="1114" actId="478"/>
          <ac:spMkLst>
            <pc:docMk/>
            <pc:sldMk cId="2284797827" sldId="1323"/>
            <ac:spMk id="5" creationId="{5DC41862-1ED9-8E96-5F5E-8A58291B5036}"/>
          </ac:spMkLst>
        </pc:spChg>
        <pc:spChg chg="mod or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1:44.267" v="1117" actId="962"/>
          <ac:picMkLst>
            <pc:docMk/>
            <pc:sldMk cId="2284797827" sldId="1323"/>
            <ac:picMk id="3" creationId="{0C137A97-D39B-908C-9067-B504A33D7FF1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1:59.950" v="1121" actId="1076"/>
        <pc:sldMkLst>
          <pc:docMk/>
          <pc:sldMk cId="2470345077" sldId="1324"/>
        </pc:sldMkLst>
        <pc:spChg chg="add del mo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" creationId="{62D41EB3-39E0-6193-7CCC-CB8144D898B1}"/>
          </ac:spMkLst>
        </pc:spChg>
        <pc:spChg chg="add del mo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4" creationId="{F953BC2C-9BC4-F632-D655-EF1FA4176043}"/>
          </ac:spMkLst>
        </pc:spChg>
        <pc:spChg chg="add del mod ord">
          <ac:chgData name="Rafael Casado González" userId="1c71fca1-7e6b-4c6f-8614-522343b393e6" providerId="ADAL" clId="{AE5C3000-8F8C-40D1-A064-92B45984C76C}" dt="2023-11-12T17:41:53.801" v="1120" actId="478"/>
          <ac:spMkLst>
            <pc:docMk/>
            <pc:sldMk cId="2470345077" sldId="1324"/>
            <ac:spMk id="5" creationId="{AE09BBB4-D716-9D98-97B4-3AE5F2D1D369}"/>
          </ac:spMkLst>
        </pc:spChg>
        <pc:spChg chg="mod or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1:59.950" v="1121" actId="1076"/>
          <ac:picMkLst>
            <pc:docMk/>
            <pc:sldMk cId="2470345077" sldId="1324"/>
            <ac:picMk id="2" creationId="{8B74547B-5913-1692-260F-6D9784BEAB5E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1:49.883" v="585" actId="1076"/>
        <pc:sldMkLst>
          <pc:docMk/>
          <pc:sldMk cId="1358928948" sldId="1325"/>
        </pc:sldMkLst>
        <pc:spChg chg="add del mo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2" creationId="{144D0161-3A7E-D105-02CA-896FB50488B4}"/>
          </ac:spMkLst>
        </pc:spChg>
        <pc:spChg chg="add del mo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3" creationId="{A4F33780-922D-26A9-C911-A84F2580F548}"/>
          </ac:spMkLst>
        </pc:spChg>
        <pc:spChg chg="add del mod ord">
          <ac:chgData name="Rafael Casado González" userId="1c71fca1-7e6b-4c6f-8614-522343b393e6" providerId="ADAL" clId="{AE5C3000-8F8C-40D1-A064-92B45984C76C}" dt="2023-11-12T16:55:08.933" v="499" actId="478"/>
          <ac:spMkLst>
            <pc:docMk/>
            <pc:sldMk cId="1358928948" sldId="1325"/>
            <ac:spMk id="4" creationId="{9111BA4E-0322-1967-89CC-A70B6942055F}"/>
          </ac:spMkLst>
        </pc:spChg>
        <pc:spChg chg="mod ord">
          <ac:chgData name="Rafael Casado González" userId="1c71fca1-7e6b-4c6f-8614-522343b393e6" providerId="ADAL" clId="{AE5C3000-8F8C-40D1-A064-92B45984C76C}" dt="2023-11-12T17:01:46.259" v="584" actId="20577"/>
          <ac:spMkLst>
            <pc:docMk/>
            <pc:sldMk cId="1358928948" sldId="132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01:49.883" v="585" actId="1076"/>
          <ac:picMkLst>
            <pc:docMk/>
            <pc:sldMk cId="1358928948" sldId="1325"/>
            <ac:picMk id="1026" creationId="{2065A7EB-D028-18D6-C974-2CF58636B23D}"/>
          </ac:picMkLst>
        </pc:picChg>
      </pc:sldChg>
      <pc:sldChg chg="add del">
        <pc:chgData name="Rafael Casado González" userId="1c71fca1-7e6b-4c6f-8614-522343b393e6" providerId="ADAL" clId="{AE5C3000-8F8C-40D1-A064-92B45984C76C}" dt="2023-11-12T15:54:27.130" v="48" actId="47"/>
        <pc:sldMkLst>
          <pc:docMk/>
          <pc:sldMk cId="876071885" sldId="1326"/>
        </pc:sldMkLst>
      </pc:sldChg>
      <pc:sldChg chg="addSp delSp modSp add mod">
        <pc:chgData name="Rafael Casado González" userId="1c71fca1-7e6b-4c6f-8614-522343b393e6" providerId="ADAL" clId="{AE5C3000-8F8C-40D1-A064-92B45984C76C}" dt="2023-11-12T17:40:28.489" v="1099" actId="962"/>
        <pc:sldMkLst>
          <pc:docMk/>
          <pc:sldMk cId="3186357074" sldId="1326"/>
        </pc:sldMkLst>
        <pc:spChg chg="mod">
          <ac:chgData name="Rafael Casado González" userId="1c71fca1-7e6b-4c6f-8614-522343b393e6" providerId="ADAL" clId="{AE5C3000-8F8C-40D1-A064-92B45984C76C}" dt="2023-11-12T16:03:29.780" v="121" actId="6549"/>
          <ac:spMkLst>
            <pc:docMk/>
            <pc:sldMk cId="3186357074" sldId="1326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40:28.489" v="1099" actId="962"/>
          <ac:picMkLst>
            <pc:docMk/>
            <pc:sldMk cId="3186357074" sldId="1326"/>
            <ac:picMk id="2" creationId="{6504188F-F093-6A36-3619-E420BE8BBDB6}"/>
          </ac:picMkLst>
        </pc:picChg>
        <pc:picChg chg="del">
          <ac:chgData name="Rafael Casado González" userId="1c71fca1-7e6b-4c6f-8614-522343b393e6" providerId="ADAL" clId="{AE5C3000-8F8C-40D1-A064-92B45984C76C}" dt="2023-11-12T16:03:25.026" v="119" actId="478"/>
          <ac:picMkLst>
            <pc:docMk/>
            <pc:sldMk cId="3186357074" sldId="1326"/>
            <ac:picMk id="7" creationId="{00000000-0000-0000-0000-000000000000}"/>
          </ac:picMkLst>
        </pc:picChg>
        <pc:picChg chg="del">
          <ac:chgData name="Rafael Casado González" userId="1c71fca1-7e6b-4c6f-8614-522343b393e6" providerId="ADAL" clId="{AE5C3000-8F8C-40D1-A064-92B45984C76C}" dt="2023-11-12T16:03:23.567" v="117" actId="478"/>
          <ac:picMkLst>
            <pc:docMk/>
            <pc:sldMk cId="3186357074" sldId="1326"/>
            <ac:picMk id="1028" creationId="{00000000-0000-0000-0000-000000000000}"/>
          </ac:picMkLst>
        </pc:picChg>
        <pc:picChg chg="del">
          <ac:chgData name="Rafael Casado González" userId="1c71fca1-7e6b-4c6f-8614-522343b393e6" providerId="ADAL" clId="{AE5C3000-8F8C-40D1-A064-92B45984C76C}" dt="2023-11-12T16:03:24.100" v="118" actId="478"/>
          <ac:picMkLst>
            <pc:docMk/>
            <pc:sldMk cId="3186357074" sldId="1326"/>
            <ac:picMk id="1030" creationId="{00000000-0000-0000-0000-000000000000}"/>
          </ac:picMkLst>
        </pc:picChg>
      </pc:sldChg>
      <pc:sldChg chg="addSp delSp modSp add">
        <pc:chgData name="Rafael Casado González" userId="1c71fca1-7e6b-4c6f-8614-522343b393e6" providerId="ADAL" clId="{AE5C3000-8F8C-40D1-A064-92B45984C76C}" dt="2023-11-12T17:40:26.309" v="1098" actId="962"/>
        <pc:sldMkLst>
          <pc:docMk/>
          <pc:sldMk cId="2332367913" sldId="1327"/>
        </pc:sldMkLst>
        <pc:picChg chg="del">
          <ac:chgData name="Rafael Casado González" userId="1c71fca1-7e6b-4c6f-8614-522343b393e6" providerId="ADAL" clId="{AE5C3000-8F8C-40D1-A064-92B45984C76C}" dt="2023-11-12T16:04:22.060" v="142" actId="478"/>
          <ac:picMkLst>
            <pc:docMk/>
            <pc:sldMk cId="2332367913" sldId="1327"/>
            <ac:picMk id="2" creationId="{6504188F-F093-6A36-3619-E420BE8BBDB6}"/>
          </ac:picMkLst>
        </pc:picChg>
        <pc:picChg chg="add mod">
          <ac:chgData name="Rafael Casado González" userId="1c71fca1-7e6b-4c6f-8614-522343b393e6" providerId="ADAL" clId="{AE5C3000-8F8C-40D1-A064-92B45984C76C}" dt="2023-11-12T17:40:26.309" v="1098" actId="962"/>
          <ac:picMkLst>
            <pc:docMk/>
            <pc:sldMk cId="2332367913" sldId="1327"/>
            <ac:picMk id="3" creationId="{E4A4CCC5-62DE-FFA2-221A-A5567B96A4C7}"/>
          </ac:picMkLst>
        </pc:picChg>
        <pc:picChg chg="add del mod">
          <ac:chgData name="Rafael Casado González" userId="1c71fca1-7e6b-4c6f-8614-522343b393e6" providerId="ADAL" clId="{AE5C3000-8F8C-40D1-A064-92B45984C76C}" dt="2023-11-12T16:05:07.826" v="158" actId="21"/>
          <ac:picMkLst>
            <pc:docMk/>
            <pc:sldMk cId="2332367913" sldId="1327"/>
            <ac:picMk id="4" creationId="{5E49BED5-0AFE-4DC6-AB8D-01D216062BDC}"/>
          </ac:picMkLst>
        </pc:picChg>
      </pc:sldChg>
      <pc:sldChg chg="addSp delSp modSp add">
        <pc:chgData name="Rafael Casado González" userId="1c71fca1-7e6b-4c6f-8614-522343b393e6" providerId="ADAL" clId="{AE5C3000-8F8C-40D1-A064-92B45984C76C}" dt="2023-11-12T17:40:24.223" v="1097" actId="962"/>
        <pc:sldMkLst>
          <pc:docMk/>
          <pc:sldMk cId="1089197353" sldId="1328"/>
        </pc:sldMkLst>
        <pc:picChg chg="add mod">
          <ac:chgData name="Rafael Casado González" userId="1c71fca1-7e6b-4c6f-8614-522343b393e6" providerId="ADAL" clId="{AE5C3000-8F8C-40D1-A064-92B45984C76C}" dt="2023-11-12T17:40:24.223" v="1097" actId="962"/>
          <ac:picMkLst>
            <pc:docMk/>
            <pc:sldMk cId="1089197353" sldId="1328"/>
            <ac:picMk id="2" creationId="{5A9C9E68-91A7-2C62-E76D-B7EC4C9230F0}"/>
          </ac:picMkLst>
        </pc:picChg>
        <pc:picChg chg="add del mod">
          <ac:chgData name="Rafael Casado González" userId="1c71fca1-7e6b-4c6f-8614-522343b393e6" providerId="ADAL" clId="{AE5C3000-8F8C-40D1-A064-92B45984C76C}" dt="2023-11-12T16:05:33.307" v="167" actId="21"/>
          <ac:picMkLst>
            <pc:docMk/>
            <pc:sldMk cId="1089197353" sldId="1328"/>
            <ac:picMk id="3" creationId="{063B4A39-67C9-011C-5AC2-2595B56033FD}"/>
          </ac:picMkLst>
        </pc:picChg>
      </pc:sldChg>
      <pc:sldChg chg="addSp modSp add">
        <pc:chgData name="Rafael Casado González" userId="1c71fca1-7e6b-4c6f-8614-522343b393e6" providerId="ADAL" clId="{AE5C3000-8F8C-40D1-A064-92B45984C76C}" dt="2023-11-12T17:40:22.372" v="1096" actId="962"/>
        <pc:sldMkLst>
          <pc:docMk/>
          <pc:sldMk cId="2512870694" sldId="1329"/>
        </pc:sldMkLst>
        <pc:picChg chg="add mod">
          <ac:chgData name="Rafael Casado González" userId="1c71fca1-7e6b-4c6f-8614-522343b393e6" providerId="ADAL" clId="{AE5C3000-8F8C-40D1-A064-92B45984C76C}" dt="2023-11-12T17:40:22.372" v="1096" actId="962"/>
          <ac:picMkLst>
            <pc:docMk/>
            <pc:sldMk cId="2512870694" sldId="1329"/>
            <ac:picMk id="2" creationId="{45CA8D20-6FC8-7074-D8EC-822C5A948EA0}"/>
          </ac:picMkLst>
        </pc:picChg>
      </pc:sldChg>
      <pc:sldChg chg="addSp delSp modSp add mod">
        <pc:chgData name="Rafael Casado González" userId="1c71fca1-7e6b-4c6f-8614-522343b393e6" providerId="ADAL" clId="{AE5C3000-8F8C-40D1-A064-92B45984C76C}" dt="2023-11-12T17:37:42.681" v="1049" actId="962"/>
        <pc:sldMkLst>
          <pc:docMk/>
          <pc:sldMk cId="2306229125" sldId="1330"/>
        </pc:sldMkLst>
        <pc:picChg chg="add mod">
          <ac:chgData name="Rafael Casado González" userId="1c71fca1-7e6b-4c6f-8614-522343b393e6" providerId="ADAL" clId="{AE5C3000-8F8C-40D1-A064-92B45984C76C}" dt="2023-11-12T17:37:42.681" v="1049" actId="962"/>
          <ac:picMkLst>
            <pc:docMk/>
            <pc:sldMk cId="2306229125" sldId="1330"/>
            <ac:picMk id="2" creationId="{5B6DB102-83C2-D967-B90C-598318F93B15}"/>
          </ac:picMkLst>
        </pc:picChg>
        <pc:picChg chg="del">
          <ac:chgData name="Rafael Casado González" userId="1c71fca1-7e6b-4c6f-8614-522343b393e6" providerId="ADAL" clId="{AE5C3000-8F8C-40D1-A064-92B45984C76C}" dt="2023-11-12T17:16:07.421" v="779" actId="478"/>
          <ac:picMkLst>
            <pc:docMk/>
            <pc:sldMk cId="2306229125" sldId="1330"/>
            <ac:picMk id="1026" creationId="{B18C39AD-87E2-CFB7-128E-92EADC5B5C49}"/>
          </ac:picMkLst>
        </pc:picChg>
      </pc:sldChg>
      <pc:sldChg chg="addSp delSp modSp add del">
        <pc:chgData name="Rafael Casado González" userId="1c71fca1-7e6b-4c6f-8614-522343b393e6" providerId="ADAL" clId="{AE5C3000-8F8C-40D1-A064-92B45984C76C}" dt="2023-11-12T16:15:57.095" v="285" actId="47"/>
        <pc:sldMkLst>
          <pc:docMk/>
          <pc:sldMk cId="4073054977" sldId="1330"/>
        </pc:sldMkLst>
        <pc:picChg chg="add mod">
          <ac:chgData name="Rafael Casado González" userId="1c71fca1-7e6b-4c6f-8614-522343b393e6" providerId="ADAL" clId="{AE5C3000-8F8C-40D1-A064-92B45984C76C}" dt="2023-11-12T16:15:48.230" v="284"/>
          <ac:picMkLst>
            <pc:docMk/>
            <pc:sldMk cId="4073054977" sldId="1330"/>
            <ac:picMk id="2" creationId="{D82BEBE3-1236-21A7-07E2-8AA28141300C}"/>
          </ac:picMkLst>
        </pc:picChg>
        <pc:picChg chg="del">
          <ac:chgData name="Rafael Casado González" userId="1c71fca1-7e6b-4c6f-8614-522343b393e6" providerId="ADAL" clId="{AE5C3000-8F8C-40D1-A064-92B45984C76C}" dt="2023-11-12T16:15:19.313" v="275" actId="478"/>
          <ac:picMkLst>
            <pc:docMk/>
            <pc:sldMk cId="4073054977" sldId="1330"/>
            <ac:picMk id="9" creationId="{00000000-0000-0000-0000-000000000000}"/>
          </ac:picMkLst>
        </pc:picChg>
      </pc:sldChg>
      <pc:sldMasterChg chg="modSp mod modSldLayout">
        <pc:chgData name="Rafael Casado González" userId="1c71fca1-7e6b-4c6f-8614-522343b393e6" providerId="ADAL" clId="{AE5C3000-8F8C-40D1-A064-92B45984C76C}" dt="2023-11-12T17:41:10.235" v="1112" actId="962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AE5C3000-8F8C-40D1-A064-92B45984C76C}" dt="2023-11-12T15:50:26.182" v="21" actId="14100"/>
          <ac:spMkLst>
            <pc:docMk/>
            <pc:sldMasterMk cId="1914933669" sldId="2147484051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asterMk cId="1914933669" sldId="2147484051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asterMk cId="1914933669" sldId="2147484051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7:51.147" v="65" actId="14100"/>
          <ac:spMkLst>
            <pc:docMk/>
            <pc:sldMasterMk cId="1914933669" sldId="2147484051"/>
            <ac:spMk id="6147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7:41.937" v="64" actId="14100"/>
          <ac:spMkLst>
            <pc:docMk/>
            <pc:sldMasterMk cId="1914933669" sldId="2147484051"/>
            <ac:spMk id="6148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asterMk cId="1914933669" sldId="2147484051"/>
            <ac:picMk id="15" creationId="{00000000-0000-0000-0000-000000000000}"/>
          </ac:picMkLst>
        </pc:picChg>
        <pc:sldLayoutChg chg="modSp">
          <pc:chgData name="Rafael Casado González" userId="1c71fca1-7e6b-4c6f-8614-522343b393e6" providerId="ADAL" clId="{AE5C3000-8F8C-40D1-A064-92B45984C76C}" dt="2023-11-12T15:59:00.026" v="74" actId="14100"/>
          <pc:sldLayoutMkLst>
            <pc:docMk/>
            <pc:sldMasterMk cId="1914933669" sldId="2147484051"/>
            <pc:sldLayoutMk cId="3997122162" sldId="2147484054"/>
          </pc:sldLayoutMkLst>
          <pc:spChg chg="mod">
            <ac:chgData name="Rafael Casado González" userId="1c71fca1-7e6b-4c6f-8614-522343b393e6" providerId="ADAL" clId="{AE5C3000-8F8C-40D1-A064-92B45984C76C}" dt="2023-11-12T15:59:00.026" v="74" actId="14100"/>
            <ac:spMkLst>
              <pc:docMk/>
              <pc:sldMasterMk cId="1914933669" sldId="2147484051"/>
              <pc:sldLayoutMk cId="3997122162" sldId="2147484054"/>
              <ac:spMk id="4" creationId="{00000000-0000-0000-0000-000000000000}"/>
            </ac:spMkLst>
          </pc:spChg>
        </pc:sldLayoutChg>
        <pc:sldLayoutChg chg="addSp delSp modSp">
          <pc:chgData name="Rafael Casado González" userId="1c71fca1-7e6b-4c6f-8614-522343b393e6" providerId="ADAL" clId="{AE5C3000-8F8C-40D1-A064-92B45984C76C}" dt="2023-11-12T15:58:46.422" v="72" actId="14100"/>
          <pc:sldLayoutMkLst>
            <pc:docMk/>
            <pc:sldMasterMk cId="1914933669" sldId="2147484051"/>
            <pc:sldLayoutMk cId="591617668" sldId="2147484055"/>
          </pc:sldLayoutMkLst>
          <pc:spChg chg="del mod">
            <ac:chgData name="Rafael Casado González" userId="1c71fca1-7e6b-4c6f-8614-522343b393e6" providerId="ADAL" clId="{AE5C3000-8F8C-40D1-A064-92B45984C76C}" dt="2023-11-12T15:58:13.983" v="66" actId="478"/>
            <ac:spMkLst>
              <pc:docMk/>
              <pc:sldMasterMk cId="1914933669" sldId="2147484051"/>
              <pc:sldLayoutMk cId="591617668" sldId="2147484055"/>
              <ac:spMk id="2" creationId="{00000000-0000-0000-0000-000000000000}"/>
            </ac:spMkLst>
          </pc:spChg>
          <pc:spChg chg="add mod">
            <ac:chgData name="Rafael Casado González" userId="1c71fca1-7e6b-4c6f-8614-522343b393e6" providerId="ADAL" clId="{AE5C3000-8F8C-40D1-A064-92B45984C76C}" dt="2023-11-12T15:58:19.813" v="67"/>
            <ac:spMkLst>
              <pc:docMk/>
              <pc:sldMasterMk cId="1914933669" sldId="2147484051"/>
              <pc:sldLayoutMk cId="591617668" sldId="2147484055"/>
              <ac:spMk id="3" creationId="{7468BE12-6AAD-3543-8878-764535821A2F}"/>
            </ac:spMkLst>
          </pc:spChg>
          <pc:spChg chg="mod">
            <ac:chgData name="Rafael Casado González" userId="1c71fca1-7e6b-4c6f-8614-522343b393e6" providerId="ADAL" clId="{AE5C3000-8F8C-40D1-A064-92B45984C76C}" dt="2023-11-12T15:58:46.422" v="72" actId="14100"/>
            <ac:spMkLst>
              <pc:docMk/>
              <pc:sldMasterMk cId="1914933669" sldId="2147484051"/>
              <pc:sldLayoutMk cId="591617668" sldId="2147484055"/>
              <ac:spMk id="4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8:33.196" v="69" actId="14100"/>
            <ac:spMkLst>
              <pc:docMk/>
              <pc:sldMasterMk cId="1914933669" sldId="2147484051"/>
              <pc:sldLayoutMk cId="591617668" sldId="2147484055"/>
              <ac:spMk id="6" creationId="{00000000-0000-0000-0000-000000000000}"/>
            </ac:spMkLst>
          </pc:spChg>
        </pc:sldLayoutChg>
        <pc:sldLayoutChg chg="modSp">
          <pc:chgData name="Rafael Casado González" userId="1c71fca1-7e6b-4c6f-8614-522343b393e6" providerId="ADAL" clId="{AE5C3000-8F8C-40D1-A064-92B45984C76C}" dt="2023-11-12T15:59:15.153" v="75" actId="1076"/>
          <pc:sldLayoutMkLst>
            <pc:docMk/>
            <pc:sldMasterMk cId="1914933669" sldId="2147484051"/>
            <pc:sldLayoutMk cId="3756272050" sldId="2147484056"/>
          </pc:sldLayoutMkLst>
          <pc:spChg chg="mod">
            <ac:chgData name="Rafael Casado González" userId="1c71fca1-7e6b-4c6f-8614-522343b393e6" providerId="ADAL" clId="{AE5C3000-8F8C-40D1-A064-92B45984C76C}" dt="2023-11-12T15:59:15.153" v="75" actId="1076"/>
            <ac:spMkLst>
              <pc:docMk/>
              <pc:sldMasterMk cId="1914933669" sldId="2147484051"/>
              <pc:sldLayoutMk cId="3756272050" sldId="2147484056"/>
              <ac:spMk id="3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3756272050" sldId="2147484056"/>
              <ac:spMk id="4" creationId="{00000000-0000-0000-0000-000000000000}"/>
            </ac:spMkLst>
          </pc:spChg>
        </pc:sldLayoutChg>
        <pc:sldLayoutChg chg="addSp delSp modSp mod">
          <pc:chgData name="Rafael Casado González" userId="1c71fca1-7e6b-4c6f-8614-522343b393e6" providerId="ADAL" clId="{AE5C3000-8F8C-40D1-A064-92B45984C76C}" dt="2023-11-12T17:41:10.235" v="1112" actId="962"/>
          <pc:sldLayoutMkLst>
            <pc:docMk/>
            <pc:sldMasterMk cId="1914933669" sldId="2147484051"/>
            <pc:sldLayoutMk cId="2476399203" sldId="2147484059"/>
          </pc:sldLayoutMkLst>
          <pc:spChg chg="mod">
            <ac:chgData name="Rafael Casado González" userId="1c71fca1-7e6b-4c6f-8614-522343b393e6" providerId="ADAL" clId="{AE5C3000-8F8C-40D1-A064-92B45984C76C}" dt="2023-11-12T15:47:53.457" v="7" actId="14100"/>
            <ac:spMkLst>
              <pc:docMk/>
              <pc:sldMasterMk cId="1914933669" sldId="2147484051"/>
              <pc:sldLayoutMk cId="2476399203" sldId="2147484059"/>
              <ac:spMk id="11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2476399203" sldId="2147484059"/>
              <ac:spMk id="17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2476399203" sldId="2147484059"/>
              <ac:spMk id="37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1:57.665" v="29" actId="14100"/>
            <ac:spMkLst>
              <pc:docMk/>
              <pc:sldMasterMk cId="1914933669" sldId="2147484051"/>
              <pc:sldLayoutMk cId="2476399203" sldId="2147484059"/>
              <ac:spMk id="39953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1:57.665" v="29" actId="14100"/>
            <ac:spMkLst>
              <pc:docMk/>
              <pc:sldMasterMk cId="1914933669" sldId="2147484051"/>
              <pc:sldLayoutMk cId="2476399203" sldId="2147484059"/>
              <ac:spMk id="39954" creationId="{00000000-0000-0000-0000-000000000000}"/>
            </ac:spMkLst>
          </pc:spChg>
          <pc:grpChg chg="del mod">
            <ac:chgData name="Rafael Casado González" userId="1c71fca1-7e6b-4c6f-8614-522343b393e6" providerId="ADAL" clId="{AE5C3000-8F8C-40D1-A064-92B45984C76C}" dt="2023-11-12T15:47:26.733" v="3" actId="478"/>
            <ac:grpSpMkLst>
              <pc:docMk/>
              <pc:sldMasterMk cId="1914933669" sldId="2147484051"/>
              <pc:sldLayoutMk cId="2476399203" sldId="2147484059"/>
              <ac:grpSpMk id="2" creationId="{00000000-0000-0000-0000-000000000000}"/>
            </ac:grpSpMkLst>
          </pc:grpChg>
          <pc:grpChg chg="add mod">
            <ac:chgData name="Rafael Casado González" userId="1c71fca1-7e6b-4c6f-8614-522343b393e6" providerId="ADAL" clId="{AE5C3000-8F8C-40D1-A064-92B45984C76C}" dt="2023-11-12T17:41:03.740" v="1110" actId="962"/>
            <ac:grpSpMkLst>
              <pc:docMk/>
              <pc:sldMasterMk cId="1914933669" sldId="2147484051"/>
              <pc:sldLayoutMk cId="2476399203" sldId="2147484059"/>
              <ac:grpSpMk id="5" creationId="{5E349D44-D833-45E1-569E-BC5EA08CF737}"/>
            </ac:grpSpMkLst>
          </pc:grpChg>
          <pc:picChg chg="del mod">
            <ac:chgData name="Rafael Casado González" userId="1c71fca1-7e6b-4c6f-8614-522343b393e6" providerId="ADAL" clId="{AE5C3000-8F8C-40D1-A064-92B45984C76C}" dt="2023-11-12T15:47:16.048" v="2" actId="478"/>
            <ac:picMkLst>
              <pc:docMk/>
              <pc:sldMasterMk cId="1914933669" sldId="2147484051"/>
              <pc:sldLayoutMk cId="2476399203" sldId="2147484059"/>
              <ac:picMk id="3" creationId="{00000000-0000-0000-0000-000000000000}"/>
            </ac:picMkLst>
          </pc:picChg>
          <pc:picChg chg="add mod">
            <ac:chgData name="Rafael Casado González" userId="1c71fca1-7e6b-4c6f-8614-522343b393e6" providerId="ADAL" clId="{AE5C3000-8F8C-40D1-A064-92B45984C76C}" dt="2023-11-12T17:41:07.591" v="1111" actId="962"/>
            <ac:picMkLst>
              <pc:docMk/>
              <pc:sldMasterMk cId="1914933669" sldId="2147484051"/>
              <pc:sldLayoutMk cId="2476399203" sldId="2147484059"/>
              <ac:picMk id="4" creationId="{207DE983-66C6-612F-F472-3068F49F58F4}"/>
            </ac:picMkLst>
          </pc:picChg>
          <pc:picChg chg="mod">
            <ac:chgData name="Rafael Casado González" userId="1c71fca1-7e6b-4c6f-8614-522343b393e6" providerId="ADAL" clId="{AE5C3000-8F8C-40D1-A064-92B45984C76C}" dt="2023-11-12T15:47:41.778" v="5" actId="1076"/>
            <ac:picMkLst>
              <pc:docMk/>
              <pc:sldMasterMk cId="1914933669" sldId="2147484051"/>
              <pc:sldLayoutMk cId="2476399203" sldId="2147484059"/>
              <ac:picMk id="6" creationId="{9C8B0697-6288-19D9-053C-088B897A600A}"/>
            </ac:picMkLst>
          </pc:picChg>
          <pc:picChg chg="mod">
            <ac:chgData name="Rafael Casado González" userId="1c71fca1-7e6b-4c6f-8614-522343b393e6" providerId="ADAL" clId="{AE5C3000-8F8C-40D1-A064-92B45984C76C}" dt="2023-11-12T15:47:41.778" v="5" actId="1076"/>
            <ac:picMkLst>
              <pc:docMk/>
              <pc:sldMasterMk cId="1914933669" sldId="2147484051"/>
              <pc:sldLayoutMk cId="2476399203" sldId="2147484059"/>
              <ac:picMk id="7" creationId="{E0E2A5E8-2B3E-7B18-76CC-7C2C2C587D41}"/>
            </ac:picMkLst>
          </pc:picChg>
          <pc:picChg chg="add mod ord">
            <ac:chgData name="Rafael Casado González" userId="1c71fca1-7e6b-4c6f-8614-522343b393e6" providerId="ADAL" clId="{AE5C3000-8F8C-40D1-A064-92B45984C76C}" dt="2023-11-12T15:51:35.761" v="27" actId="14100"/>
            <ac:picMkLst>
              <pc:docMk/>
              <pc:sldMasterMk cId="1914933669" sldId="2147484051"/>
              <pc:sldLayoutMk cId="2476399203" sldId="2147484059"/>
              <ac:picMk id="8" creationId="{2738C643-2BFA-DFF9-CB06-2D23EB514D0F}"/>
            </ac:picMkLst>
          </pc:picChg>
          <pc:picChg chg="add mod">
            <ac:chgData name="Rafael Casado González" userId="1c71fca1-7e6b-4c6f-8614-522343b393e6" providerId="ADAL" clId="{AE5C3000-8F8C-40D1-A064-92B45984C76C}" dt="2023-11-12T17:41:10.235" v="1112" actId="962"/>
            <ac:picMkLst>
              <pc:docMk/>
              <pc:sldMasterMk cId="1914933669" sldId="2147484051"/>
              <pc:sldLayoutMk cId="2476399203" sldId="2147484059"/>
              <ac:picMk id="9" creationId="{E088BB76-F277-B29C-4465-1BAFFB5F8E8C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12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13" creationId="{00000000-0000-0000-0000-000000000000}"/>
            </ac:picMkLst>
          </pc:picChg>
          <pc:picChg chg="del mod">
            <ac:chgData name="Rafael Casado González" userId="1c71fca1-7e6b-4c6f-8614-522343b393e6" providerId="ADAL" clId="{AE5C3000-8F8C-40D1-A064-92B45984C76C}" dt="2023-11-12T15:49:05.647" v="13" actId="478"/>
            <ac:picMkLst>
              <pc:docMk/>
              <pc:sldMasterMk cId="1914933669" sldId="2147484051"/>
              <pc:sldLayoutMk cId="2476399203" sldId="2147484059"/>
              <ac:picMk id="15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51:19.711" v="26" actId="1037"/>
            <ac:picMkLst>
              <pc:docMk/>
              <pc:sldMasterMk cId="1914933669" sldId="2147484051"/>
              <pc:sldLayoutMk cId="2476399203" sldId="2147484059"/>
              <ac:picMk id="16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24" creationId="{00000000-0000-0000-0000-000000000000}"/>
            </ac:picMkLst>
          </pc:picChg>
          <pc:picChg chg="del mod">
            <ac:chgData name="Rafael Casado González" userId="1c71fca1-7e6b-4c6f-8614-522343b393e6" providerId="ADAL" clId="{AE5C3000-8F8C-40D1-A064-92B45984C76C}" dt="2023-11-12T15:49:38.218" v="16" actId="478"/>
            <ac:picMkLst>
              <pc:docMk/>
              <pc:sldMasterMk cId="1914933669" sldId="2147484051"/>
              <pc:sldLayoutMk cId="2476399203" sldId="2147484059"/>
              <ac:picMk id="34" creationId="{00000000-0000-0000-0000-000000000000}"/>
            </ac:picMkLst>
          </pc:picChg>
        </pc:sldLayoutChg>
      </pc:sldMasterChg>
    </pc:docChg>
  </pc:docChgLst>
  <pc:docChgLst>
    <pc:chgData name="Rafael Casado González" userId="1c71fca1-7e6b-4c6f-8614-522343b393e6" providerId="ADAL" clId="{21BE2FB9-40D8-46C4-8792-EA1EBB674749}"/>
    <pc:docChg chg="undo custSel addSld delSld modSld sldOrd modSection">
      <pc:chgData name="Rafael Casado González" userId="1c71fca1-7e6b-4c6f-8614-522343b393e6" providerId="ADAL" clId="{21BE2FB9-40D8-46C4-8792-EA1EBB674749}" dt="2023-02-11T15:27:24.100" v="873" actId="14100"/>
      <pc:docMkLst>
        <pc:docMk/>
      </pc:docMkLst>
      <pc:sldChg chg="addSp modSp mod">
        <pc:chgData name="Rafael Casado González" userId="1c71fca1-7e6b-4c6f-8614-522343b393e6" providerId="ADAL" clId="{21BE2FB9-40D8-46C4-8792-EA1EBB674749}" dt="2023-02-11T15:22:28.913" v="763" actId="14100"/>
        <pc:sldMkLst>
          <pc:docMk/>
          <pc:sldMk cId="3768295350" sldId="1265"/>
        </pc:sldMkLst>
        <pc:spChg chg="mod">
          <ac:chgData name="Rafael Casado González" userId="1c71fca1-7e6b-4c6f-8614-522343b393e6" providerId="ADAL" clId="{21BE2FB9-40D8-46C4-8792-EA1EBB674749}" dt="2023-02-11T15:22:28.913" v="763" actId="14100"/>
          <ac:spMkLst>
            <pc:docMk/>
            <pc:sldMk cId="3768295350" sldId="1265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21BE2FB9-40D8-46C4-8792-EA1EBB674749}" dt="2023-02-11T15:21:17.741" v="754" actId="1076"/>
          <ac:picMkLst>
            <pc:docMk/>
            <pc:sldMk cId="3768295350" sldId="1265"/>
            <ac:picMk id="2" creationId="{BFC5385E-129F-1655-B94A-10962085C507}"/>
          </ac:picMkLst>
        </pc:picChg>
        <pc:picChg chg="mod">
          <ac:chgData name="Rafael Casado González" userId="1c71fca1-7e6b-4c6f-8614-522343b393e6" providerId="ADAL" clId="{21BE2FB9-40D8-46C4-8792-EA1EBB674749}" dt="2023-02-11T15:21:17.741" v="754" actId="1076"/>
          <ac:picMkLst>
            <pc:docMk/>
            <pc:sldMk cId="3768295350" sldId="1265"/>
            <ac:picMk id="6" creationId="{00000000-0000-0000-0000-000000000000}"/>
          </ac:picMkLst>
        </pc:picChg>
      </pc:sldChg>
      <pc:sldChg chg="ord">
        <pc:chgData name="Rafael Casado González" userId="1c71fca1-7e6b-4c6f-8614-522343b393e6" providerId="ADAL" clId="{21BE2FB9-40D8-46C4-8792-EA1EBB674749}" dt="2023-02-11T15:21:43.382" v="756"/>
        <pc:sldMkLst>
          <pc:docMk/>
          <pc:sldMk cId="1990122736" sldId="1266"/>
        </pc:sldMkLst>
      </pc:sldChg>
      <pc:sldChg chg="ord">
        <pc:chgData name="Rafael Casado González" userId="1c71fca1-7e6b-4c6f-8614-522343b393e6" providerId="ADAL" clId="{21BE2FB9-40D8-46C4-8792-EA1EBB674749}" dt="2023-02-11T15:21:56.630" v="758"/>
        <pc:sldMkLst>
          <pc:docMk/>
          <pc:sldMk cId="344790062" sldId="1267"/>
        </pc:sldMkLst>
      </pc:sldChg>
      <pc:sldChg chg="addSp delSp modSp mod ord">
        <pc:chgData name="Rafael Casado González" userId="1c71fca1-7e6b-4c6f-8614-522343b393e6" providerId="ADAL" clId="{21BE2FB9-40D8-46C4-8792-EA1EBB674749}" dt="2023-01-30T16:34:19.755" v="553"/>
        <pc:sldMkLst>
          <pc:docMk/>
          <pc:sldMk cId="3599295511" sldId="1270"/>
        </pc:sldMkLst>
        <pc:spChg chg="add del mod">
          <ac:chgData name="Rafael Casado González" userId="1c71fca1-7e6b-4c6f-8614-522343b393e6" providerId="ADAL" clId="{21BE2FB9-40D8-46C4-8792-EA1EBB674749}" dt="2023-01-30T16:16:12.023" v="546" actId="478"/>
          <ac:spMkLst>
            <pc:docMk/>
            <pc:sldMk cId="3599295511" sldId="1270"/>
            <ac:spMk id="2" creationId="{7B5426E8-CD79-CDF6-B14C-6463783C48F7}"/>
          </ac:spMkLst>
        </pc:spChg>
        <pc:spChg chg="mod">
          <ac:chgData name="Rafael Casado González" userId="1c71fca1-7e6b-4c6f-8614-522343b393e6" providerId="ADAL" clId="{21BE2FB9-40D8-46C4-8792-EA1EBB674749}" dt="2023-01-30T16:17:16.256" v="551" actId="20577"/>
          <ac:spMkLst>
            <pc:docMk/>
            <pc:sldMk cId="3599295511" sldId="127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21BE2FB9-40D8-46C4-8792-EA1EBB674749}" dt="2023-01-30T15:55:30.547" v="410" actId="20577"/>
          <ac:spMkLst>
            <pc:docMk/>
            <pc:sldMk cId="3599295511" sldId="1270"/>
            <ac:spMk id="33797" creationId="{00000000-0000-0000-0000-000000000000}"/>
          </ac:spMkLst>
        </pc:spChg>
        <pc:grpChg chg="add del mod">
          <ac:chgData name="Rafael Casado González" userId="1c71fca1-7e6b-4c6f-8614-522343b393e6" providerId="ADAL" clId="{21BE2FB9-40D8-46C4-8792-EA1EBB674749}" dt="2023-01-30T16:09:10.690" v="415" actId="478"/>
          <ac:grpSpMkLst>
            <pc:docMk/>
            <pc:sldMk cId="3599295511" sldId="1270"/>
            <ac:grpSpMk id="3" creationId="{26985475-3A48-36D6-476A-27FC974A3EA1}"/>
          </ac:grpSpMkLst>
        </pc:grpChg>
        <pc:picChg chg="add mod">
          <ac:chgData name="Rafael Casado González" userId="1c71fca1-7e6b-4c6f-8614-522343b393e6" providerId="ADAL" clId="{21BE2FB9-40D8-46C4-8792-EA1EBB674749}" dt="2023-01-30T16:16:32.045" v="550" actId="14100"/>
          <ac:picMkLst>
            <pc:docMk/>
            <pc:sldMk cId="3599295511" sldId="1270"/>
            <ac:picMk id="4" creationId="{9685C647-8B8B-B25C-EBF6-A28EE3E6251C}"/>
          </ac:picMkLst>
        </pc:picChg>
        <pc:picChg chg="del mod">
          <ac:chgData name="Rafael Casado González" userId="1c71fca1-7e6b-4c6f-8614-522343b393e6" providerId="ADAL" clId="{21BE2FB9-40D8-46C4-8792-EA1EBB674749}" dt="2023-01-30T16:09:32.604" v="419" actId="478"/>
          <ac:picMkLst>
            <pc:docMk/>
            <pc:sldMk cId="3599295511" sldId="1270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21BE2FB9-40D8-46C4-8792-EA1EBB674749}" dt="2023-01-30T15:55:40.638" v="411" actId="1076"/>
          <ac:picMkLst>
            <pc:docMk/>
            <pc:sldMk cId="3599295511" sldId="1270"/>
            <ac:picMk id="7" creationId="{00000000-0000-0000-0000-000000000000}"/>
          </ac:picMkLst>
        </pc:picChg>
        <pc:picChg chg="add mod">
          <ac:chgData name="Rafael Casado González" userId="1c71fca1-7e6b-4c6f-8614-522343b393e6" providerId="ADAL" clId="{21BE2FB9-40D8-46C4-8792-EA1EBB674749}" dt="2023-01-30T15:55:40.638" v="411" actId="1076"/>
          <ac:picMkLst>
            <pc:docMk/>
            <pc:sldMk cId="3599295511" sldId="1270"/>
            <ac:picMk id="1026" creationId="{5E5B5D25-E368-A186-E930-F0D5213835E5}"/>
          </ac:picMkLst>
        </pc:picChg>
        <pc:picChg chg="add mod">
          <ac:chgData name="Rafael Casado González" userId="1c71fca1-7e6b-4c6f-8614-522343b393e6" providerId="ADAL" clId="{21BE2FB9-40D8-46C4-8792-EA1EBB674749}" dt="2023-01-30T16:16:24.235" v="549" actId="732"/>
          <ac:picMkLst>
            <pc:docMk/>
            <pc:sldMk cId="3599295511" sldId="1270"/>
            <ac:picMk id="1028" creationId="{ADE7EFF6-D575-BB3B-3B0F-56EAD31B75A3}"/>
          </ac:picMkLst>
        </pc:picChg>
      </pc:sldChg>
      <pc:sldChg chg="addSp modSp mod">
        <pc:chgData name="Rafael Casado González" userId="1c71fca1-7e6b-4c6f-8614-522343b393e6" providerId="ADAL" clId="{21BE2FB9-40D8-46C4-8792-EA1EBB674749}" dt="2023-02-11T15:27:24.100" v="873" actId="14100"/>
        <pc:sldMkLst>
          <pc:docMk/>
          <pc:sldMk cId="2527361335" sldId="1271"/>
        </pc:sldMkLst>
        <pc:picChg chg="add mod">
          <ac:chgData name="Rafael Casado González" userId="1c71fca1-7e6b-4c6f-8614-522343b393e6" providerId="ADAL" clId="{21BE2FB9-40D8-46C4-8792-EA1EBB674749}" dt="2023-02-11T15:27:24.100" v="873" actId="14100"/>
          <ac:picMkLst>
            <pc:docMk/>
            <pc:sldMk cId="2527361335" sldId="1271"/>
            <ac:picMk id="2" creationId="{EE97FD5A-5160-A39A-F843-275836326EB9}"/>
          </ac:picMkLst>
        </pc:picChg>
        <pc:picChg chg="mod">
          <ac:chgData name="Rafael Casado González" userId="1c71fca1-7e6b-4c6f-8614-522343b393e6" providerId="ADAL" clId="{21BE2FB9-40D8-46C4-8792-EA1EBB674749}" dt="2023-02-11T15:27:15.551" v="871" actId="1076"/>
          <ac:picMkLst>
            <pc:docMk/>
            <pc:sldMk cId="2527361335" sldId="1271"/>
            <ac:picMk id="6" creationId="{00000000-0000-0000-0000-000000000000}"/>
          </ac:picMkLst>
        </pc:picChg>
      </pc:sldChg>
      <pc:sldChg chg="addSp delSp modSp del mod">
        <pc:chgData name="Rafael Casado González" userId="1c71fca1-7e6b-4c6f-8614-522343b393e6" providerId="ADAL" clId="{21BE2FB9-40D8-46C4-8792-EA1EBB674749}" dt="2023-02-06T14:52:18.101" v="724" actId="47"/>
        <pc:sldMkLst>
          <pc:docMk/>
          <pc:sldMk cId="1382126594" sldId="1282"/>
        </pc:sldMkLst>
        <pc:spChg chg="mod">
          <ac:chgData name="Rafael Casado González" userId="1c71fca1-7e6b-4c6f-8614-522343b393e6" providerId="ADAL" clId="{21BE2FB9-40D8-46C4-8792-EA1EBB674749}" dt="2023-02-06T14:44:51.698" v="613" actId="1076"/>
          <ac:spMkLst>
            <pc:docMk/>
            <pc:sldMk cId="1382126594" sldId="1282"/>
            <ac:spMk id="5" creationId="{00000000-0000-0000-0000-000000000000}"/>
          </ac:spMkLst>
        </pc:spChg>
        <pc:picChg chg="add del mod">
          <ac:chgData name="Rafael Casado González" userId="1c71fca1-7e6b-4c6f-8614-522343b393e6" providerId="ADAL" clId="{21BE2FB9-40D8-46C4-8792-EA1EBB674749}" dt="2023-02-06T14:51:50.141" v="723" actId="478"/>
          <ac:picMkLst>
            <pc:docMk/>
            <pc:sldMk cId="1382126594" sldId="1282"/>
            <ac:picMk id="1026" creationId="{96746F37-891F-634A-13BF-8534F4EDC143}"/>
          </ac:picMkLst>
        </pc:picChg>
      </pc:sldChg>
      <pc:sldChg chg="del">
        <pc:chgData name="Rafael Casado González" userId="1c71fca1-7e6b-4c6f-8614-522343b393e6" providerId="ADAL" clId="{21BE2FB9-40D8-46C4-8792-EA1EBB674749}" dt="2023-01-30T16:59:11.057" v="574" actId="47"/>
        <pc:sldMkLst>
          <pc:docMk/>
          <pc:sldMk cId="3161765564" sldId="1300"/>
        </pc:sldMkLst>
      </pc:sldChg>
      <pc:sldChg chg="modSp mod">
        <pc:chgData name="Rafael Casado González" userId="1c71fca1-7e6b-4c6f-8614-522343b393e6" providerId="ADAL" clId="{21BE2FB9-40D8-46C4-8792-EA1EBB674749}" dt="2021-10-25T15:37:47.954" v="1" actId="6549"/>
        <pc:sldMkLst>
          <pc:docMk/>
          <pc:sldMk cId="154292293" sldId="1307"/>
        </pc:sldMkLst>
        <pc:spChg chg="mod">
          <ac:chgData name="Rafael Casado González" userId="1c71fca1-7e6b-4c6f-8614-522343b393e6" providerId="ADAL" clId="{21BE2FB9-40D8-46C4-8792-EA1EBB674749}" dt="2021-10-25T15:37:47.954" v="1" actId="6549"/>
          <ac:spMkLst>
            <pc:docMk/>
            <pc:sldMk cId="154292293" sldId="1307"/>
            <ac:spMk id="5" creationId="{00000000-0000-0000-0000-000000000000}"/>
          </ac:spMkLst>
        </pc:spChg>
      </pc:sldChg>
      <pc:sldChg chg="addSp delSp modSp new mod modAnim chgLayout">
        <pc:chgData name="Rafael Casado González" userId="1c71fca1-7e6b-4c6f-8614-522343b393e6" providerId="ADAL" clId="{21BE2FB9-40D8-46C4-8792-EA1EBB674749}" dt="2021-10-25T15:50:34.436" v="204" actId="1035"/>
        <pc:sldMkLst>
          <pc:docMk/>
          <pc:sldMk cId="2734903900" sldId="1314"/>
        </pc:sldMkLst>
        <pc:spChg chg="mod ord">
          <ac:chgData name="Rafael Casado González" userId="1c71fca1-7e6b-4c6f-8614-522343b393e6" providerId="ADAL" clId="{21BE2FB9-40D8-46C4-8792-EA1EBB674749}" dt="2021-10-25T15:41:03.738" v="41" actId="6264"/>
          <ac:spMkLst>
            <pc:docMk/>
            <pc:sldMk cId="2734903900" sldId="1314"/>
            <ac:spMk id="2" creationId="{8CDF2228-3E5A-4CC9-9689-CADA37D7B8D2}"/>
          </ac:spMkLst>
        </pc:spChg>
        <pc:spChg chg="del">
          <ac:chgData name="Rafael Casado González" userId="1c71fca1-7e6b-4c6f-8614-522343b393e6" providerId="ADAL" clId="{21BE2FB9-40D8-46C4-8792-EA1EBB674749}" dt="2021-10-25T15:39:59.396" v="6" actId="478"/>
          <ac:spMkLst>
            <pc:docMk/>
            <pc:sldMk cId="2734903900" sldId="1314"/>
            <ac:spMk id="3" creationId="{8A88A45A-9356-44B2-AC2A-8287CE142435}"/>
          </ac:spMkLst>
        </pc:spChg>
        <pc:spChg chg="add del mod">
          <ac:chgData name="Rafael Casado González" userId="1c71fca1-7e6b-4c6f-8614-522343b393e6" providerId="ADAL" clId="{21BE2FB9-40D8-46C4-8792-EA1EBB674749}" dt="2021-10-25T15:41:03.738" v="41" actId="6264"/>
          <ac:spMkLst>
            <pc:docMk/>
            <pc:sldMk cId="2734903900" sldId="1314"/>
            <ac:spMk id="6" creationId="{7756ABE1-6C38-4457-8157-C50D43D8056D}"/>
          </ac:spMkLst>
        </pc:spChg>
        <pc:spChg chg="add mod ord">
          <ac:chgData name="Rafael Casado González" userId="1c71fca1-7e6b-4c6f-8614-522343b393e6" providerId="ADAL" clId="{21BE2FB9-40D8-46C4-8792-EA1EBB674749}" dt="2021-10-25T15:49:43.904" v="171" actId="14100"/>
          <ac:spMkLst>
            <pc:docMk/>
            <pc:sldMk cId="2734903900" sldId="1314"/>
            <ac:spMk id="7" creationId="{1E1854C5-79B5-4C1C-982B-B6CD1D196E3B}"/>
          </ac:spMkLst>
        </pc:spChg>
        <pc:grpChg chg="add del mod">
          <ac:chgData name="Rafael Casado González" userId="1c71fca1-7e6b-4c6f-8614-522343b393e6" providerId="ADAL" clId="{21BE2FB9-40D8-46C4-8792-EA1EBB674749}" dt="2021-10-25T15:46:32.734" v="144" actId="478"/>
          <ac:grpSpMkLst>
            <pc:docMk/>
            <pc:sldMk cId="2734903900" sldId="1314"/>
            <ac:grpSpMk id="12" creationId="{A47F9E64-95E2-4796-BECD-AA86ACCFABFB}"/>
          </ac:grpSpMkLst>
        </pc:grpChg>
        <pc:grpChg chg="add mod">
          <ac:chgData name="Rafael Casado González" userId="1c71fca1-7e6b-4c6f-8614-522343b393e6" providerId="ADAL" clId="{21BE2FB9-40D8-46C4-8792-EA1EBB674749}" dt="2021-10-25T15:49:59.569" v="176" actId="1076"/>
          <ac:grpSpMkLst>
            <pc:docMk/>
            <pc:sldMk cId="2734903900" sldId="1314"/>
            <ac:grpSpMk id="14" creationId="{7AE26A23-560D-4FB3-8EAE-E4662FE02078}"/>
          </ac:grpSpMkLst>
        </pc:grpChg>
        <pc:grpChg chg="mod">
          <ac:chgData name="Rafael Casado González" userId="1c71fca1-7e6b-4c6f-8614-522343b393e6" providerId="ADAL" clId="{21BE2FB9-40D8-46C4-8792-EA1EBB674749}" dt="2021-10-25T15:49:23.591" v="168"/>
          <ac:grpSpMkLst>
            <pc:docMk/>
            <pc:sldMk cId="2734903900" sldId="1314"/>
            <ac:grpSpMk id="15" creationId="{B904E134-AFD1-4AC5-9A8D-367B7257B98C}"/>
          </ac:grpSpMkLst>
        </pc:grpChg>
        <pc:grpChg chg="mod">
          <ac:chgData name="Rafael Casado González" userId="1c71fca1-7e6b-4c6f-8614-522343b393e6" providerId="ADAL" clId="{21BE2FB9-40D8-46C4-8792-EA1EBB674749}" dt="2021-10-25T15:49:23.591" v="168"/>
          <ac:grpSpMkLst>
            <pc:docMk/>
            <pc:sldMk cId="2734903900" sldId="1314"/>
            <ac:grpSpMk id="16" creationId="{FB1A23C5-FF7A-4705-9E39-F74F05FADB86}"/>
          </ac:grpSpMkLst>
        </pc:grpChg>
        <pc:picChg chg="add del mod">
          <ac:chgData name="Rafael Casado González" userId="1c71fca1-7e6b-4c6f-8614-522343b393e6" providerId="ADAL" clId="{21BE2FB9-40D8-46C4-8792-EA1EBB674749}" dt="2021-10-25T15:42:57.411" v="90" actId="478"/>
          <ac:picMkLst>
            <pc:docMk/>
            <pc:sldMk cId="2734903900" sldId="1314"/>
            <ac:picMk id="4" creationId="{B854B09B-7CB7-4C94-9EBF-965C46250BBA}"/>
          </ac:picMkLst>
        </pc:picChg>
        <pc:picChg chg="add mod">
          <ac:chgData name="Rafael Casado González" userId="1c71fca1-7e6b-4c6f-8614-522343b393e6" providerId="ADAL" clId="{21BE2FB9-40D8-46C4-8792-EA1EBB674749}" dt="2021-10-25T15:50:02.128" v="177" actId="1076"/>
          <ac:picMkLst>
            <pc:docMk/>
            <pc:sldMk cId="2734903900" sldId="1314"/>
            <ac:picMk id="5" creationId="{4E28142A-81AE-45C8-8A3D-17A51CAB411E}"/>
          </ac:picMkLst>
        </pc:picChg>
        <pc:picChg chg="add mod">
          <ac:chgData name="Rafael Casado González" userId="1c71fca1-7e6b-4c6f-8614-522343b393e6" providerId="ADAL" clId="{21BE2FB9-40D8-46C4-8792-EA1EBB674749}" dt="2021-10-25T15:50:06.884" v="178" actId="1076"/>
          <ac:picMkLst>
            <pc:docMk/>
            <pc:sldMk cId="2734903900" sldId="1314"/>
            <ac:picMk id="9" creationId="{95BEB68B-F10C-46B3-A543-F23AD626535D}"/>
          </ac:picMkLst>
        </pc:picChg>
        <pc:picChg chg="add del mod ord modCrop">
          <ac:chgData name="Rafael Casado González" userId="1c71fca1-7e6b-4c6f-8614-522343b393e6" providerId="ADAL" clId="{21BE2FB9-40D8-46C4-8792-EA1EBB674749}" dt="2021-10-25T15:45:34.586" v="134" actId="478"/>
          <ac:picMkLst>
            <pc:docMk/>
            <pc:sldMk cId="2734903900" sldId="1314"/>
            <ac:picMk id="11" creationId="{641CE48D-8D9E-4F01-A0FB-8FD3CE54F2E4}"/>
          </ac:picMkLst>
        </pc:picChg>
        <pc:picChg chg="mod">
          <ac:chgData name="Rafael Casado González" userId="1c71fca1-7e6b-4c6f-8614-522343b393e6" providerId="ADAL" clId="{21BE2FB9-40D8-46C4-8792-EA1EBB674749}" dt="2021-10-25T15:49:23.591" v="168"/>
          <ac:picMkLst>
            <pc:docMk/>
            <pc:sldMk cId="2734903900" sldId="1314"/>
            <ac:picMk id="17" creationId="{2F70B05A-A46F-4E95-9674-4723D3F1DE3D}"/>
          </ac:picMkLst>
        </pc:picChg>
        <pc:picChg chg="mod">
          <ac:chgData name="Rafael Casado González" userId="1c71fca1-7e6b-4c6f-8614-522343b393e6" providerId="ADAL" clId="{21BE2FB9-40D8-46C4-8792-EA1EBB674749}" dt="2021-10-25T15:50:34.436" v="204" actId="1035"/>
          <ac:picMkLst>
            <pc:docMk/>
            <pc:sldMk cId="2734903900" sldId="1314"/>
            <ac:picMk id="18" creationId="{8DEC27AD-8E96-494A-869F-13A4C12CC0D5}"/>
          </ac:picMkLst>
        </pc:picChg>
        <pc:picChg chg="mod">
          <ac:chgData name="Rafael Casado González" userId="1c71fca1-7e6b-4c6f-8614-522343b393e6" providerId="ADAL" clId="{21BE2FB9-40D8-46C4-8792-EA1EBB674749}" dt="2021-10-25T15:50:34.436" v="204" actId="1035"/>
          <ac:picMkLst>
            <pc:docMk/>
            <pc:sldMk cId="2734903900" sldId="1314"/>
            <ac:picMk id="19" creationId="{8505BC43-C2A7-4B00-9F6C-84F76201DFF7}"/>
          </ac:picMkLst>
        </pc:picChg>
        <pc:picChg chg="mod">
          <ac:chgData name="Rafael Casado González" userId="1c71fca1-7e6b-4c6f-8614-522343b393e6" providerId="ADAL" clId="{21BE2FB9-40D8-46C4-8792-EA1EBB674749}" dt="2021-10-25T15:50:19.192" v="198" actId="1038"/>
          <ac:picMkLst>
            <pc:docMk/>
            <pc:sldMk cId="2734903900" sldId="1314"/>
            <ac:picMk id="20" creationId="{5AC6AC70-E631-40AE-A138-82ED9D8EEA21}"/>
          </ac:picMkLst>
        </pc:picChg>
        <pc:picChg chg="add del mod">
          <ac:chgData name="Rafael Casado González" userId="1c71fca1-7e6b-4c6f-8614-522343b393e6" providerId="ADAL" clId="{21BE2FB9-40D8-46C4-8792-EA1EBB674749}" dt="2021-10-25T15:46:32.734" v="144" actId="478"/>
          <ac:picMkLst>
            <pc:docMk/>
            <pc:sldMk cId="2734903900" sldId="1314"/>
            <ac:picMk id="1026" creationId="{BCF3EA33-1E79-4DD1-8E93-D36C110895CF}"/>
          </ac:picMkLst>
        </pc:picChg>
      </pc:sldChg>
      <pc:sldChg chg="addSp delSp modSp add">
        <pc:chgData name="Rafael Casado González" userId="1c71fca1-7e6b-4c6f-8614-522343b393e6" providerId="ADAL" clId="{21BE2FB9-40D8-46C4-8792-EA1EBB674749}" dt="2023-01-30T17:04:20.936" v="608" actId="478"/>
        <pc:sldMkLst>
          <pc:docMk/>
          <pc:sldMk cId="1480231896" sldId="1315"/>
        </pc:sldMkLst>
        <pc:spChg chg="del">
          <ac:chgData name="Rafael Casado González" userId="1c71fca1-7e6b-4c6f-8614-522343b393e6" providerId="ADAL" clId="{21BE2FB9-40D8-46C4-8792-EA1EBB674749}" dt="2023-01-30T17:00:42.601" v="575" actId="478"/>
          <ac:spMkLst>
            <pc:docMk/>
            <pc:sldMk cId="1480231896" sldId="131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1BE2FB9-40D8-46C4-8792-EA1EBB674749}" dt="2023-01-30T17:00:43.534" v="576" actId="478"/>
          <ac:spMkLst>
            <pc:docMk/>
            <pc:sldMk cId="1480231896" sldId="1315"/>
            <ac:spMk id="3" creationId="{3887EFCE-ACBA-265A-9CB4-4562E0ED516F}"/>
          </ac:spMkLst>
        </pc:spChg>
        <pc:picChg chg="del">
          <ac:chgData name="Rafael Casado González" userId="1c71fca1-7e6b-4c6f-8614-522343b393e6" providerId="ADAL" clId="{21BE2FB9-40D8-46C4-8792-EA1EBB674749}" dt="2023-01-30T16:55:34.557" v="564" actId="478"/>
          <ac:picMkLst>
            <pc:docMk/>
            <pc:sldMk cId="1480231896" sldId="1315"/>
            <ac:picMk id="4" creationId="{00000000-0000-0000-0000-000000000000}"/>
          </ac:picMkLst>
        </pc:picChg>
        <pc:picChg chg="del">
          <ac:chgData name="Rafael Casado González" userId="1c71fca1-7e6b-4c6f-8614-522343b393e6" providerId="ADAL" clId="{21BE2FB9-40D8-46C4-8792-EA1EBB674749}" dt="2023-01-30T16:58:07.556" v="568" actId="478"/>
          <ac:picMkLst>
            <pc:docMk/>
            <pc:sldMk cId="1480231896" sldId="1315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21BE2FB9-40D8-46C4-8792-EA1EBB674749}" dt="2023-01-30T17:00:51.309" v="578" actId="478"/>
          <ac:picMkLst>
            <pc:docMk/>
            <pc:sldMk cId="1480231896" sldId="1315"/>
            <ac:picMk id="3074" creationId="{611476EF-4FB0-4B51-6513-3BB17DC7900B}"/>
          </ac:picMkLst>
        </pc:picChg>
        <pc:picChg chg="add mod">
          <ac:chgData name="Rafael Casado González" userId="1c71fca1-7e6b-4c6f-8614-522343b393e6" providerId="ADAL" clId="{21BE2FB9-40D8-46C4-8792-EA1EBB674749}" dt="2023-01-30T17:02:59.955" v="606" actId="732"/>
          <ac:picMkLst>
            <pc:docMk/>
            <pc:sldMk cId="1480231896" sldId="1315"/>
            <ac:picMk id="3076" creationId="{B112663B-0D08-7271-562F-6F0E0C5E01B4}"/>
          </ac:picMkLst>
        </pc:picChg>
        <pc:picChg chg="add del">
          <ac:chgData name="Rafael Casado González" userId="1c71fca1-7e6b-4c6f-8614-522343b393e6" providerId="ADAL" clId="{21BE2FB9-40D8-46C4-8792-EA1EBB674749}" dt="2023-01-30T17:04:20.936" v="608" actId="478"/>
          <ac:picMkLst>
            <pc:docMk/>
            <pc:sldMk cId="1480231896" sldId="1315"/>
            <ac:picMk id="3078" creationId="{2F496FC1-CF23-44B0-0962-16B8E54C20AC}"/>
          </ac:picMkLst>
        </pc:picChg>
      </pc:sldChg>
      <pc:sldChg chg="addSp delSp new del">
        <pc:chgData name="Rafael Casado González" userId="1c71fca1-7e6b-4c6f-8614-522343b393e6" providerId="ADAL" clId="{21BE2FB9-40D8-46C4-8792-EA1EBB674749}" dt="2023-01-30T15:55:43.757" v="412" actId="47"/>
        <pc:sldMkLst>
          <pc:docMk/>
          <pc:sldMk cId="3811406632" sldId="1315"/>
        </pc:sldMkLst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2" creationId="{22F7E298-600D-459E-517B-F515225EA201}"/>
          </ac:spMkLst>
        </pc:spChg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3" creationId="{C24A9240-FFC1-7561-A0D6-DA7E25CE878D}"/>
          </ac:spMkLst>
        </pc:spChg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4" creationId="{32539FA8-591D-5A95-B80F-572873F73CC0}"/>
          </ac:spMkLst>
        </pc:spChg>
        <pc:picChg chg="add">
          <ac:chgData name="Rafael Casado González" userId="1c71fca1-7e6b-4c6f-8614-522343b393e6" providerId="ADAL" clId="{21BE2FB9-40D8-46C4-8792-EA1EBB674749}" dt="2023-01-30T15:49:10.516" v="307"/>
          <ac:picMkLst>
            <pc:docMk/>
            <pc:sldMk cId="3811406632" sldId="1315"/>
            <ac:picMk id="2050" creationId="{279A9200-BA5D-0B32-9D12-A5688C5002F7}"/>
          </ac:picMkLst>
        </pc:picChg>
      </pc:sldChg>
      <pc:sldChg chg="delSp modSp add">
        <pc:chgData name="Rafael Casado González" userId="1c71fca1-7e6b-4c6f-8614-522343b393e6" providerId="ADAL" clId="{21BE2FB9-40D8-46C4-8792-EA1EBB674749}" dt="2023-01-30T17:01:01.368" v="581" actId="1076"/>
        <pc:sldMkLst>
          <pc:docMk/>
          <pc:sldMk cId="1128788563" sldId="1316"/>
        </pc:sldMkLst>
        <pc:picChg chg="mod">
          <ac:chgData name="Rafael Casado González" userId="1c71fca1-7e6b-4c6f-8614-522343b393e6" providerId="ADAL" clId="{21BE2FB9-40D8-46C4-8792-EA1EBB674749}" dt="2023-01-30T17:01:01.368" v="581" actId="1076"/>
          <ac:picMkLst>
            <pc:docMk/>
            <pc:sldMk cId="1128788563" sldId="1316"/>
            <ac:picMk id="3074" creationId="{611476EF-4FB0-4B51-6513-3BB17DC7900B}"/>
          </ac:picMkLst>
        </pc:picChg>
        <pc:picChg chg="del">
          <ac:chgData name="Rafael Casado González" userId="1c71fca1-7e6b-4c6f-8614-522343b393e6" providerId="ADAL" clId="{21BE2FB9-40D8-46C4-8792-EA1EBB674749}" dt="2023-01-30T17:00:54.855" v="579" actId="478"/>
          <ac:picMkLst>
            <pc:docMk/>
            <pc:sldMk cId="1128788563" sldId="1316"/>
            <ac:picMk id="3076" creationId="{B112663B-0D08-7271-562F-6F0E0C5E01B4}"/>
          </ac:picMkLst>
        </pc:picChg>
      </pc:sldChg>
      <pc:sldChg chg="addSp delSp modSp add">
        <pc:chgData name="Rafael Casado González" userId="1c71fca1-7e6b-4c6f-8614-522343b393e6" providerId="ADAL" clId="{21BE2FB9-40D8-46C4-8792-EA1EBB674749}" dt="2023-01-30T17:02:31.099" v="601" actId="732"/>
        <pc:sldMkLst>
          <pc:docMk/>
          <pc:sldMk cId="819292810" sldId="1317"/>
        </pc:sldMkLst>
        <pc:picChg chg="del">
          <ac:chgData name="Rafael Casado González" userId="1c71fca1-7e6b-4c6f-8614-522343b393e6" providerId="ADAL" clId="{21BE2FB9-40D8-46C4-8792-EA1EBB674749}" dt="2023-01-30T17:01:52.881" v="587" actId="478"/>
          <ac:picMkLst>
            <pc:docMk/>
            <pc:sldMk cId="819292810" sldId="1317"/>
            <ac:picMk id="3074" creationId="{611476EF-4FB0-4B51-6513-3BB17DC7900B}"/>
          </ac:picMkLst>
        </pc:picChg>
        <pc:picChg chg="add mod">
          <ac:chgData name="Rafael Casado González" userId="1c71fca1-7e6b-4c6f-8614-522343b393e6" providerId="ADAL" clId="{21BE2FB9-40D8-46C4-8792-EA1EBB674749}" dt="2023-01-30T17:02:31.099" v="601" actId="732"/>
          <ac:picMkLst>
            <pc:docMk/>
            <pc:sldMk cId="819292810" sldId="1317"/>
            <ac:picMk id="4098" creationId="{4A3E262B-E640-EF0A-6BBE-25B447B5221B}"/>
          </ac:picMkLst>
        </pc:picChg>
      </pc:sldChg>
      <pc:sldChg chg="addSp delSp modSp add mod ord">
        <pc:chgData name="Rafael Casado González" userId="1c71fca1-7e6b-4c6f-8614-522343b393e6" providerId="ADAL" clId="{21BE2FB9-40D8-46C4-8792-EA1EBB674749}" dt="2023-02-06T14:57:23.977" v="740" actId="732"/>
        <pc:sldMkLst>
          <pc:docMk/>
          <pc:sldMk cId="142949735" sldId="1318"/>
        </pc:sldMkLst>
        <pc:spChg chg="mod">
          <ac:chgData name="Rafael Casado González" userId="1c71fca1-7e6b-4c6f-8614-522343b393e6" providerId="ADAL" clId="{21BE2FB9-40D8-46C4-8792-EA1EBB674749}" dt="2023-02-06T14:56:30.289" v="731" actId="14100"/>
          <ac:spMkLst>
            <pc:docMk/>
            <pc:sldMk cId="142949735" sldId="1318"/>
            <ac:spMk id="5" creationId="{00000000-0000-0000-0000-000000000000}"/>
          </ac:spMkLst>
        </pc:spChg>
        <pc:picChg chg="add del mod">
          <ac:chgData name="Rafael Casado González" userId="1c71fca1-7e6b-4c6f-8614-522343b393e6" providerId="ADAL" clId="{21BE2FB9-40D8-46C4-8792-EA1EBB674749}" dt="2023-02-06T14:56:08.926" v="727" actId="478"/>
          <ac:picMkLst>
            <pc:docMk/>
            <pc:sldMk cId="142949735" sldId="1318"/>
            <ac:picMk id="2" creationId="{32048665-B26A-369E-70B4-21F6E7781C0D}"/>
          </ac:picMkLst>
        </pc:picChg>
        <pc:picChg chg="del">
          <ac:chgData name="Rafael Casado González" userId="1c71fca1-7e6b-4c6f-8614-522343b393e6" providerId="ADAL" clId="{21BE2FB9-40D8-46C4-8792-EA1EBB674749}" dt="2023-02-06T14:45:45.622" v="617" actId="478"/>
          <ac:picMkLst>
            <pc:docMk/>
            <pc:sldMk cId="142949735" sldId="1318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21BE2FB9-40D8-46C4-8792-EA1EBB674749}" dt="2023-02-06T14:56:52.094" v="736" actId="14100"/>
          <ac:picMkLst>
            <pc:docMk/>
            <pc:sldMk cId="142949735" sldId="1318"/>
            <ac:picMk id="1026" creationId="{96746F37-891F-634A-13BF-8534F4EDC143}"/>
          </ac:picMkLst>
        </pc:picChg>
        <pc:picChg chg="add mod">
          <ac:chgData name="Rafael Casado González" userId="1c71fca1-7e6b-4c6f-8614-522343b393e6" providerId="ADAL" clId="{21BE2FB9-40D8-46C4-8792-EA1EBB674749}" dt="2023-02-06T14:57:23.977" v="740" actId="732"/>
          <ac:picMkLst>
            <pc:docMk/>
            <pc:sldMk cId="142949735" sldId="1318"/>
            <ac:picMk id="2050" creationId="{C58F7CEB-CA2B-AC01-D58F-A60F20390128}"/>
          </ac:picMkLst>
        </pc:picChg>
      </pc:sldChg>
      <pc:sldChg chg="addSp delSp modSp add mod">
        <pc:chgData name="Rafael Casado González" userId="1c71fca1-7e6b-4c6f-8614-522343b393e6" providerId="ADAL" clId="{21BE2FB9-40D8-46C4-8792-EA1EBB674749}" dt="2023-02-11T15:26:56.269" v="869" actId="6549"/>
        <pc:sldMkLst>
          <pc:docMk/>
          <pc:sldMk cId="1358928948" sldId="1325"/>
        </pc:sldMkLst>
        <pc:spChg chg="mod">
          <ac:chgData name="Rafael Casado González" userId="1c71fca1-7e6b-4c6f-8614-522343b393e6" providerId="ADAL" clId="{21BE2FB9-40D8-46C4-8792-EA1EBB674749}" dt="2023-02-11T15:26:56.269" v="869" actId="6549"/>
          <ac:spMkLst>
            <pc:docMk/>
            <pc:sldMk cId="1358928948" sldId="1325"/>
            <ac:spMk id="5" creationId="{00000000-0000-0000-0000-000000000000}"/>
          </ac:spMkLst>
        </pc:spChg>
        <pc:spChg chg="del">
          <ac:chgData name="Rafael Casado González" userId="1c71fca1-7e6b-4c6f-8614-522343b393e6" providerId="ADAL" clId="{21BE2FB9-40D8-46C4-8792-EA1EBB674749}" dt="2023-02-11T15:23:58.356" v="765" actId="478"/>
          <ac:spMkLst>
            <pc:docMk/>
            <pc:sldMk cId="1358928948" sldId="1325"/>
            <ac:spMk id="7" creationId="{00000000-0000-0000-0000-000000000000}"/>
          </ac:spMkLst>
        </pc:spChg>
        <pc:picChg chg="del">
          <ac:chgData name="Rafael Casado González" userId="1c71fca1-7e6b-4c6f-8614-522343b393e6" providerId="ADAL" clId="{21BE2FB9-40D8-46C4-8792-EA1EBB674749}" dt="2023-02-11T15:23:58.356" v="765" actId="478"/>
          <ac:picMkLst>
            <pc:docMk/>
            <pc:sldMk cId="1358928948" sldId="1325"/>
            <ac:picMk id="6" creationId="{00000000-0000-0000-0000-000000000000}"/>
          </ac:picMkLst>
        </pc:picChg>
        <pc:picChg chg="del">
          <ac:chgData name="Rafael Casado González" userId="1c71fca1-7e6b-4c6f-8614-522343b393e6" providerId="ADAL" clId="{21BE2FB9-40D8-46C4-8792-EA1EBB674749}" dt="2023-02-11T15:23:58.356" v="765" actId="478"/>
          <ac:picMkLst>
            <pc:docMk/>
            <pc:sldMk cId="1358928948" sldId="1325"/>
            <ac:picMk id="8" creationId="{00000000-0000-0000-0000-000000000000}"/>
          </ac:picMkLst>
        </pc:picChg>
        <pc:picChg chg="add mod">
          <ac:chgData name="Rafael Casado González" userId="1c71fca1-7e6b-4c6f-8614-522343b393e6" providerId="ADAL" clId="{21BE2FB9-40D8-46C4-8792-EA1EBB674749}" dt="2023-02-11T15:24:37.229" v="776" actId="14100"/>
          <ac:picMkLst>
            <pc:docMk/>
            <pc:sldMk cId="1358928948" sldId="1325"/>
            <ac:picMk id="1026" creationId="{2065A7EB-D028-18D6-C974-2CF58636B23D}"/>
          </ac:picMkLst>
        </pc:picChg>
      </pc:sldChg>
    </pc:docChg>
  </pc:docChgLst>
  <pc:docChgLst>
    <pc:chgData name="Rafael Casado González" userId="1c71fca1-7e6b-4c6f-8614-522343b393e6" providerId="ADAL" clId="{42627486-FCCD-4372-A2F7-04BEA3902F7E}"/>
    <pc:docChg chg="modSld">
      <pc:chgData name="Rafael Casado González" userId="1c71fca1-7e6b-4c6f-8614-522343b393e6" providerId="ADAL" clId="{42627486-FCCD-4372-A2F7-04BEA3902F7E}" dt="2024-01-30T09:53:48.774" v="31" actId="20577"/>
      <pc:docMkLst>
        <pc:docMk/>
      </pc:docMkLst>
      <pc:sldChg chg="modSp mod">
        <pc:chgData name="Rafael Casado González" userId="1c71fca1-7e6b-4c6f-8614-522343b393e6" providerId="ADAL" clId="{42627486-FCCD-4372-A2F7-04BEA3902F7E}" dt="2024-01-30T09:53:30.495" v="18" actId="20577"/>
        <pc:sldMkLst>
          <pc:docMk/>
          <pc:sldMk cId="43041718" sldId="1274"/>
        </pc:sldMkLst>
        <pc:spChg chg="mod">
          <ac:chgData name="Rafael Casado González" userId="1c71fca1-7e6b-4c6f-8614-522343b393e6" providerId="ADAL" clId="{42627486-FCCD-4372-A2F7-04BEA3902F7E}" dt="2024-01-30T09:53:30.495" v="18" actId="20577"/>
          <ac:spMkLst>
            <pc:docMk/>
            <pc:sldMk cId="43041718" sldId="1274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42627486-FCCD-4372-A2F7-04BEA3902F7E}" dt="2024-01-30T09:50:56.802" v="2" actId="20577"/>
          <ac:spMkLst>
            <pc:docMk/>
            <pc:sldMk cId="43041718" sldId="1274"/>
            <ac:spMk id="3" creationId="{00000000-0000-0000-0000-000000000000}"/>
          </ac:spMkLst>
        </pc:spChg>
      </pc:sldChg>
      <pc:sldChg chg="modSp mod">
        <pc:chgData name="Rafael Casado González" userId="1c71fca1-7e6b-4c6f-8614-522343b393e6" providerId="ADAL" clId="{42627486-FCCD-4372-A2F7-04BEA3902F7E}" dt="2024-01-30T09:53:48.774" v="31" actId="20577"/>
        <pc:sldMkLst>
          <pc:docMk/>
          <pc:sldMk cId="3514050377" sldId="1275"/>
        </pc:sldMkLst>
        <pc:spChg chg="mod">
          <ac:chgData name="Rafael Casado González" userId="1c71fca1-7e6b-4c6f-8614-522343b393e6" providerId="ADAL" clId="{42627486-FCCD-4372-A2F7-04BEA3902F7E}" dt="2024-01-30T09:50:58.919" v="3" actId="20577"/>
          <ac:spMkLst>
            <pc:docMk/>
            <pc:sldMk cId="3514050377" sldId="1275"/>
            <ac:spMk id="3" creationId="{00000000-0000-0000-0000-000000000000}"/>
          </ac:spMkLst>
        </pc:spChg>
        <pc:spChg chg="mod">
          <ac:chgData name="Rafael Casado González" userId="1c71fca1-7e6b-4c6f-8614-522343b393e6" providerId="ADAL" clId="{42627486-FCCD-4372-A2F7-04BEA3902F7E}" dt="2024-01-30T09:53:48.774" v="31" actId="20577"/>
          <ac:spMkLst>
            <pc:docMk/>
            <pc:sldMk cId="3514050377" sldId="1275"/>
            <ac:spMk id="10" creationId="{00000000-0000-0000-0000-000000000000}"/>
          </ac:spMkLst>
        </pc:spChg>
      </pc:sldChg>
    </pc:docChg>
  </pc:docChgLst>
  <pc:docChgLst>
    <pc:chgData name="Rafael Casado González" userId="1c71fca1-7e6b-4c6f-8614-522343b393e6" providerId="ADAL" clId="{3B68B819-40D0-41CE-9E8F-5C8A8C91E1D4}"/>
    <pc:docChg chg="undo custSel addSld delSld modSld sldOrd delSection modSection">
      <pc:chgData name="Rafael Casado González" userId="1c71fca1-7e6b-4c6f-8614-522343b393e6" providerId="ADAL" clId="{3B68B819-40D0-41CE-9E8F-5C8A8C91E1D4}" dt="2023-11-13T10:43:18.652" v="903" actId="478"/>
      <pc:docMkLst>
        <pc:docMk/>
      </pc:docMkLst>
      <pc:sldChg chg="modSp mod">
        <pc:chgData name="Rafael Casado González" userId="1c71fca1-7e6b-4c6f-8614-522343b393e6" providerId="ADAL" clId="{3B68B819-40D0-41CE-9E8F-5C8A8C91E1D4}" dt="2023-11-13T09:05:55.209" v="27" actId="20577"/>
        <pc:sldMkLst>
          <pc:docMk/>
          <pc:sldMk cId="2730149711" sldId="1028"/>
        </pc:sldMkLst>
        <pc:spChg chg="mod">
          <ac:chgData name="Rafael Casado González" userId="1c71fca1-7e6b-4c6f-8614-522343b393e6" providerId="ADAL" clId="{3B68B819-40D0-41CE-9E8F-5C8A8C91E1D4}" dt="2023-11-13T09:05:55.209" v="27" actId="20577"/>
          <ac:spMkLst>
            <pc:docMk/>
            <pc:sldMk cId="2730149711" sldId="1028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25.506" v="31" actId="47"/>
        <pc:sldMkLst>
          <pc:docMk/>
          <pc:sldMk cId="3260356409" sldId="121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38:32.592" v="361" actId="20577"/>
        <pc:sldMkLst>
          <pc:docMk/>
          <pc:sldMk cId="3873387207" sldId="121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2" creationId="{D3ECA332-04A1-828F-DAAD-FE1D1C41C0B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3" creationId="{71CE13AA-8777-9610-24D0-92E0A403359D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5" creationId="{BB2BBD5D-8CB5-D3E4-94EC-12FDD4448FC3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38:32.592" v="361" actId="20577"/>
          <ac:spMkLst>
            <pc:docMk/>
            <pc:sldMk cId="3873387207" sldId="1216"/>
            <ac:spMk id="11268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5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7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49:18.029" v="465" actId="207"/>
        <pc:sldMkLst>
          <pc:docMk/>
          <pc:sldMk cId="2697501077" sldId="121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2" creationId="{6668C9D6-0571-A94E-BAA6-B7EF1EBF92FA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3" creationId="{3C0FFA6B-A70B-31BA-E887-481C5DF0CD1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4" creationId="{304A9314-6103-9BCC-B85D-841A27B7484A}"/>
          </ac:spMkLst>
        </pc:spChg>
        <pc:spChg chg="mod topLvl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9" creationId="{B40372CC-AE01-398B-6149-E1107C585FE5}"/>
          </ac:spMkLst>
        </pc:spChg>
        <pc:spChg chg="mod topLvl">
          <ac:chgData name="Rafael Casado González" userId="1c71fca1-7e6b-4c6f-8614-522343b393e6" providerId="ADAL" clId="{3B68B819-40D0-41CE-9E8F-5C8A8C91E1D4}" dt="2023-11-13T09:49:12" v="464" actId="207"/>
          <ac:spMkLst>
            <pc:docMk/>
            <pc:sldMk cId="2697501077" sldId="1217"/>
            <ac:spMk id="18" creationId="{EA6FAEBD-85F1-265C-C4D4-D1FB826CB251}"/>
          </ac:spMkLst>
        </pc:spChg>
        <pc:spChg chg="mod topLvl">
          <ac:chgData name="Rafael Casado González" userId="1c71fca1-7e6b-4c6f-8614-522343b393e6" providerId="ADAL" clId="{3B68B819-40D0-41CE-9E8F-5C8A8C91E1D4}" dt="2023-11-13T09:47:20.615" v="454" actId="207"/>
          <ac:spMkLst>
            <pc:docMk/>
            <pc:sldMk cId="2697501077" sldId="1217"/>
            <ac:spMk id="19" creationId="{8008BC06-C0D4-F05B-9541-5194443C3E8E}"/>
          </ac:spMkLst>
        </pc:spChg>
        <pc:spChg chg="mod topLvl">
          <ac:chgData name="Rafael Casado González" userId="1c71fca1-7e6b-4c6f-8614-522343b393e6" providerId="ADAL" clId="{3B68B819-40D0-41CE-9E8F-5C8A8C91E1D4}" dt="2023-11-13T09:49:18.029" v="465" actId="207"/>
          <ac:spMkLst>
            <pc:docMk/>
            <pc:sldMk cId="2697501077" sldId="1217"/>
            <ac:spMk id="24" creationId="{42A3CFF6-FB6B-79CB-7AAB-DB130E3F380C}"/>
          </ac:spMkLst>
        </pc:spChg>
        <pc:spChg chg="mod topLvl">
          <ac:chgData name="Rafael Casado González" userId="1c71fca1-7e6b-4c6f-8614-522343b393e6" providerId="ADAL" clId="{3B68B819-40D0-41CE-9E8F-5C8A8C91E1D4}" dt="2023-11-13T09:49:18.029" v="465" actId="207"/>
          <ac:spMkLst>
            <pc:docMk/>
            <pc:sldMk cId="2697501077" sldId="1217"/>
            <ac:spMk id="25" creationId="{DF0A6F74-BC94-D1D9-C563-84239FEDB796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7" creationId="{6D2CEF47-6544-4317-8C97-A57D71C2D6C5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8" creationId="{6838ED18-6D25-281F-3EC5-E20479C0E9F8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9" creationId="{F7303C89-6BCE-DE98-BD67-5CD878692481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30" creationId="{A612962D-395C-5279-608A-2079AFE448F4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31" creationId="{AFD5A811-8DFA-4107-B2B6-21D0F5DDABB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88" creationId="{031A5A5F-E1CC-F3B9-E424-DEB95147006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89" creationId="{B513AC6B-E305-DAAE-9105-CABBA2C356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0" creationId="{CBA7F1A1-B6FF-BF85-82F9-E2A4851BCED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1" creationId="{7936D5BE-FDDD-C613-B685-DE01C090ECD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2" creationId="{ACEE7E51-3855-293C-5ADF-7036511C096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3" creationId="{F1932367-8EE7-943F-7105-004E7CAA49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4" creationId="{379063B0-DFDC-0541-9AF2-DD93E720932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5" creationId="{FF02D6B9-F4DA-86B0-7CCD-E443B6C9D83A}"/>
          </ac:spMkLst>
        </pc:spChg>
        <pc:spChg chg="mod ord">
          <ac:chgData name="Rafael Casado González" userId="1c71fca1-7e6b-4c6f-8614-522343b393e6" providerId="ADAL" clId="{3B68B819-40D0-41CE-9E8F-5C8A8C91E1D4}" dt="2023-11-13T09:42:53.244" v="387" actId="1076"/>
          <ac:spMkLst>
            <pc:docMk/>
            <pc:sldMk cId="2697501077" sldId="1217"/>
            <ac:spMk id="2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7" creationId="{D299EFE1-C515-427F-D8D8-4EC5BB6112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8" creationId="{D3229A8A-9A5F-C517-E3D9-3F0C4070776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9" creationId="{8B3CFE8B-D3DB-C935-763F-B7624734EBC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0" creationId="{5E80F185-B465-074C-E358-438E6B1A484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1" creationId="{9613C464-265A-D9F8-46AE-BDB3384DB0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2" creationId="{AC516315-EBFF-BE8B-1289-0DA8A8642B2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3" creationId="{076DA5CE-8EEE-3863-2FD9-79C23995A3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4" creationId="{7C356C33-04CA-9F82-2C52-BB932AB0E72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5" creationId="{DEDD4B12-CA41-5D72-436B-A55CF9EC987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6" creationId="{95B64452-8449-30A5-EFA9-302086CD0F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7" creationId="{9B4156C5-F961-DE1B-2A41-56B4EF013B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8" creationId="{E67502CF-EB84-AD49-1FC5-D756B1F0D8B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9" creationId="{DD369120-08F7-096B-45B4-B5CFB2B8B32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0" creationId="{28449D91-4FEC-DB37-1CB1-C7351C5680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1" creationId="{7FD691BF-BE81-A28A-3E8F-0C6854C6679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2" creationId="{3D0797A6-20E8-639E-5904-4980E268E22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3" creationId="{030367A0-F0C1-BBE9-384C-8F274976409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4" creationId="{486DEF37-CA45-BA82-D3C5-3C0CA54A6E2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5" creationId="{B69BDC6D-4396-AA8B-B5F2-C7C695E10D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6" creationId="{55D44AD3-46F7-11C2-E56F-295F2648D27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7" creationId="{592BB8FC-93C8-C886-8999-20A06760B2F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8" creationId="{CC302254-DA24-6C63-1477-3BEF5923AE2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9" creationId="{282FE39B-1F75-33CB-765C-04DF9223571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871" creationId="{1179441D-C36A-EE11-2BB9-28031FAEA9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872" creationId="{28F70756-CE34-5CCC-6710-581F76486126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60" creationId="{00000000-0000-0000-0000-000000000000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1" creationId="{BA36482E-4B99-30EE-E9BC-024667AA9B5E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2" creationId="{2AA9DE8C-E508-72D0-374C-B46427896FC7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3" creationId="{F870F811-7DAB-7133-BCE9-693503513688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4" creationId="{7CED9E66-4FA9-9B6C-772A-5A35D9787CAF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5" creationId="{CFB3B242-7FEE-01C1-706A-FA6ED7F1AB79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6" creationId="{CC078AC9-CE88-3AE1-05E8-8E3DC2EC240B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7" creationId="{0128E165-26E7-3430-C8EC-63ED288A9D05}"/>
          </ac:spMkLst>
        </pc:spChg>
        <pc:spChg chg="mod topLvl">
          <ac:chgData name="Rafael Casado González" userId="1c71fca1-7e6b-4c6f-8614-522343b393e6" providerId="ADAL" clId="{3B68B819-40D0-41CE-9E8F-5C8A8C91E1D4}" dt="2023-11-13T09:48:27.671" v="460" actId="1076"/>
          <ac:spMkLst>
            <pc:docMk/>
            <pc:sldMk cId="2697501077" sldId="1217"/>
            <ac:spMk id="1174" creationId="{E27419EE-A309-F705-4AC9-3ADAD3326B70}"/>
          </ac:spMkLst>
        </pc:spChg>
        <pc:spChg chg="mod topLvl">
          <ac:chgData name="Rafael Casado González" userId="1c71fca1-7e6b-4c6f-8614-522343b393e6" providerId="ADAL" clId="{3B68B819-40D0-41CE-9E8F-5C8A8C91E1D4}" dt="2023-11-13T09:48:23.274" v="459" actId="1076"/>
          <ac:spMkLst>
            <pc:docMk/>
            <pc:sldMk cId="2697501077" sldId="1217"/>
            <ac:spMk id="1175" creationId="{A236A224-B5F0-4E57-1F1D-7A621E777AC7}"/>
          </ac:spMkLst>
        </pc:spChg>
        <pc:spChg chg="mod topLvl">
          <ac:chgData name="Rafael Casado González" userId="1c71fca1-7e6b-4c6f-8614-522343b393e6" providerId="ADAL" clId="{3B68B819-40D0-41CE-9E8F-5C8A8C91E1D4}" dt="2023-11-13T09:48:01.950" v="457" actId="1076"/>
          <ac:spMkLst>
            <pc:docMk/>
            <pc:sldMk cId="2697501077" sldId="1217"/>
            <ac:spMk id="1176" creationId="{DD7D87DE-6A05-298C-45B4-3C4FE9310344}"/>
          </ac:spMkLst>
        </pc:spChg>
        <pc:spChg chg="mod topLvl">
          <ac:chgData name="Rafael Casado González" userId="1c71fca1-7e6b-4c6f-8614-522343b393e6" providerId="ADAL" clId="{3B68B819-40D0-41CE-9E8F-5C8A8C91E1D4}" dt="2023-11-13T09:47:46.701" v="456" actId="207"/>
          <ac:spMkLst>
            <pc:docMk/>
            <pc:sldMk cId="2697501077" sldId="1217"/>
            <ac:spMk id="1177" creationId="{8D8A3EA0-F39E-1CEC-A23A-89955B08C315}"/>
          </ac:spMkLst>
        </pc:spChg>
        <pc:spChg chg="mod topLvl">
          <ac:chgData name="Rafael Casado González" userId="1c71fca1-7e6b-4c6f-8614-522343b393e6" providerId="ADAL" clId="{3B68B819-40D0-41CE-9E8F-5C8A8C91E1D4}" dt="2023-11-13T09:48:41.362" v="463" actId="1076"/>
          <ac:spMkLst>
            <pc:docMk/>
            <pc:sldMk cId="2697501077" sldId="1217"/>
            <ac:spMk id="1178" creationId="{3FC0964D-2495-2429-479F-6F9513B9896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1" creationId="{4C7346DC-3FC9-80C7-E92C-DB5975F0783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2" creationId="{994DC465-1E5A-6D73-A040-9F2A8EDB239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3" creationId="{3BD016AD-B78A-0B69-F3EE-E5E4FDA2D48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88" creationId="{1C9C5EB8-B14E-56E2-F510-BFCBCD94F5B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89" creationId="{157F0E99-B5DA-CE9C-A3F1-E480B9A3E80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0" creationId="{6CF6C2B6-B0BC-9DE5-ED31-43534AF2DD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1" creationId="{AAAEF298-33E6-824E-82EC-11483EB9A14D}"/>
          </ac:spMkLst>
        </pc:spChg>
        <pc:spChg chg="mod ord">
          <ac:chgData name="Rafael Casado González" userId="1c71fca1-7e6b-4c6f-8614-522343b393e6" providerId="ADAL" clId="{3B68B819-40D0-41CE-9E8F-5C8A8C91E1D4}" dt="2023-11-13T09:39:14.034" v="364" actId="14100"/>
          <ac:spMkLst>
            <pc:docMk/>
            <pc:sldMk cId="2697501077" sldId="1217"/>
            <ac:spMk id="122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3" creationId="{F9A3F38D-1A31-80D0-A969-A8B36334554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4" creationId="{B10204AA-CE60-DF7A-A30D-597FCA41CA0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5" creationId="{44EF1DB2-8AD8-8FC7-A2E9-36717FFF822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6" creationId="{D9397A17-A716-D0E7-A7B3-E7B00873D07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7" creationId="{578FD125-12D4-0448-D587-74EEAAFD89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8" creationId="{4B1ABBDD-7751-9D65-5FF4-9680EC63693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9" creationId="{1E639878-60D9-ED71-B56A-13E42276688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0" creationId="{A2F4C6D0-CD9D-CEED-AB22-1723B752018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1" creationId="{43C633EA-04CF-D53D-9866-11BD28D482FD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2" creationId="{27CA6130-E6AC-6D41-1C33-E0D81932A7A1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3" creationId="{CBB6C05B-1EF1-027E-5D51-4472D0AA3E1B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4" creationId="{773504B6-8683-62E0-A7A9-562147CC9F7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5" creationId="{378AA4FF-1405-E318-B1B9-FBBBA363F2C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6" creationId="{C333E185-3E8D-F615-03EE-98DB9F909A5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7" creationId="{6C75BE13-62E7-0554-0053-BD3C596D7A8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8" creationId="{A4F5DC9D-0704-065B-CB01-0D9C8231CF8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9" creationId="{3B36C7E0-C330-1523-B4D8-1A4085DA11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0" creationId="{E44709B7-D421-46F8-B393-D49F1272FD9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1" creationId="{E6E693F6-B7E6-F4D1-3A5F-3B76752996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2" creationId="{C3BCD7DD-5D43-24FF-B388-CBC931508E5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3" creationId="{71209C0B-A404-3643-B668-F87A8E6F39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4" creationId="{9725A6AC-E09B-C332-EA5A-C1F5FA00A57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5" creationId="{24BD94FD-A33B-9A62-7EA8-4E3C52A0714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6" creationId="{EF857C6A-8A69-2628-6D5A-E7EC2E0DCE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7" creationId="{A0D8935E-2226-F838-0C13-18B8B3A4AA1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8" creationId="{DAD0C4F3-711C-4808-F4CC-937CE7738B3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9" creationId="{6CCC8672-61A5-DCA2-7498-32B74283F58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0" creationId="{2ECC38D1-059D-C0C0-F3CC-D95C96CD29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1" creationId="{95EFC199-1A74-8703-7CF7-26A0C5E745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2" creationId="{BB5DC0A6-6BE2-38F0-D776-DA17C8DF9AD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3" creationId="{B76B74F1-62E3-D14B-4F44-D9F1DBD10D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4" creationId="{201C7CE8-F05E-98B1-685F-9436049744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5" creationId="{EFC6C938-BE9B-7445-AB99-0FE2C3250E2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6" creationId="{66906AAE-4CAC-41C8-0EBA-026F9D3566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7" creationId="{1F902C69-EB09-DBD9-59A9-33B98DBADBF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8" creationId="{E6D7B29B-74DA-4417-9E62-7E8655F2D276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123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0" creationId="{434CF5F8-AB20-BEA3-7896-51352D71116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1" creationId="{DF7ADFC8-85B6-8460-6E99-DA6B15A5F0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2" creationId="{EF225614-F311-C692-D6F3-CB76DC77CD2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3" creationId="{D9CB0BCA-878E-E636-14DF-99EAD1B369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4" creationId="{A3EA2C0A-B7A1-5C49-590B-1149D2C88DE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5" creationId="{007CAF53-B2B5-F595-5820-94937FAEDE3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6" creationId="{D353AC6C-F7D5-EDFA-771F-ECC8144064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7" creationId="{27068033-3F1F-FFD4-8721-D579EC96C87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8" creationId="{A1F3335C-3CC9-769E-859B-B573F85DC7D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9" creationId="{0CD69874-B607-A0DB-30E6-61C41412712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0" creationId="{5BAA1CA8-25B4-3B0E-4D57-1BF75552206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1" creationId="{CCCA9647-DE3E-89DA-35BD-4B4D91E919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2" creationId="{FA37A8CC-8028-0F48-0E39-3D8D0195479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3" creationId="{07749C1C-6CE6-1841-6B3D-FAD931C85E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4" creationId="{47B40865-DBDB-53FE-3EFB-BD978D509E5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5" creationId="{2DE7CC93-DD32-C8BA-ADB8-E92D1536C65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6" creationId="{7DCB5C63-9898-85B1-1DC0-6B5B131F7A2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7" creationId="{D237B5A7-82B8-F5FA-2DD0-54BBF80A353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8" creationId="{23C30C5A-3698-D145-E749-17D0719F73D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9" creationId="{9D3A41B9-AEE2-C480-7BA4-3A1A788655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0" creationId="{13D02209-DECC-B226-2770-222274020FE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1" creationId="{AF6A5B8E-22CD-2D47-CDC0-496580A7DB8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2" creationId="{9F232285-FA04-18CD-CDC3-7C659A7992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3" creationId="{6253678F-5435-1D6A-808B-EFA48853A54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4" creationId="{4BD6C916-4191-37C8-6E5D-2DA3DC8AAC3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5" creationId="{4C0D9641-50EA-47AA-C84A-CC75D2BE4EC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6" creationId="{8074E259-E8A0-41D6-3875-FCA72A714A8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7" creationId="{9A7D63E3-2F60-3AC0-999D-1C03AACA581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8" creationId="{1671CF1F-0C21-DF7A-A372-AB6A96B24D9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9" creationId="{59B10A07-6701-8B0A-B357-5FB6CC8FFF9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0" creationId="{20224DCA-C8A3-4079-D9A4-AE97587EF1C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1" creationId="{432B39AA-7A29-1D78-81EB-8ABC12A0EFE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2" creationId="{6BC5E620-C7DD-24DF-6431-040BBD7259B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3" creationId="{A5265A10-E28F-2438-CDB6-2ACE8F93DDE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4" creationId="{83F26FB3-C895-C40F-5A2C-75E9DB35046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5" creationId="{DBB55C13-761F-809B-E6EF-A830817C968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6" creationId="{AFB8D989-21DC-E29F-1985-7432E3D463A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7" creationId="{52A6E945-5171-DA55-2A1D-FACEC38499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8" creationId="{1E7C7559-D05C-0707-47D0-B5A1FF3A06E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9" creationId="{63E3A825-22F4-FA48-43DD-34B708B3988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0" creationId="{83B561C0-ACBF-FA4B-1212-C8A5C29E44F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1" creationId="{0698DB06-8F84-A98D-7514-560B57513E6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2" creationId="{FA956AD0-1B05-47B6-3417-8F91C36EE5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3" creationId="{60F18E01-BD59-C6B5-CF69-D31C0377A3B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4" creationId="{7A5920BE-EA23-9096-A976-D38622CB4A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5" creationId="{7625AA30-AA2A-ACE2-6548-C2D6CD9F221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6" creationId="{7562F098-8D27-ACB3-8CA7-EB182A14385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7" creationId="{6E7CCFAC-8568-0B46-971A-750E5439100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8" creationId="{1135921E-4F8C-AA21-3324-0DAAF1B0651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9" creationId="{054F73F9-A684-AFA5-6EFF-61BCA016488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0" creationId="{44CDB780-127F-B00E-E679-3B9EC9ED9DC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1" creationId="{1EC64F07-D18B-8C5C-892B-EF9B75236BD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2" creationId="{3346D234-8BE9-F4EB-E37B-498D50A3FA9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3" creationId="{8432EC8C-2A82-DE76-F4AD-393E7CD94C6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4" creationId="{4958ECE7-1121-5C9C-ABE5-35169DE9B24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5" creationId="{3D94C744-7C12-AEE9-B4E8-4821C9B7C1A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6" creationId="{CC3A19D3-781F-B0D2-22E8-ABEF0BF54F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7" creationId="{52C891EC-2785-703B-B6B0-E848AB1C165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8" creationId="{B8ED6496-1225-25BD-6C69-81624E4B798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9" creationId="{8F308C7D-0BE6-D776-2C75-471C05F7F27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0" creationId="{497FF77C-0333-F208-6DE4-B8DDF281C20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1" creationId="{8AB8C760-9743-7970-A7B6-4DA8565876E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2" creationId="{999C04B5-8DDD-82E5-65B2-52919FF74E3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3" creationId="{D09BC37C-DDB7-B307-84B6-8CE741D12B4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4" creationId="{2E5E36A0-D6A4-FFFE-F072-110869C0924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5" creationId="{DA04073A-36F6-D8AC-7D6C-88CDEF61BEF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6" creationId="{79455B5C-965D-FBA9-B135-A150D4020AC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7" creationId="{F4D500C9-0A49-0863-6D3B-92443A7BF6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8" creationId="{88A9EAC2-A014-E6BA-B481-461C7A6B07C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9" creationId="{D60D706B-E838-4E65-1B18-EB8B37ABCDD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0" creationId="{86DDBF95-6E88-A11A-82FB-A5CAD54CBC1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1" creationId="{9035D821-4EE9-7F7A-C643-E1B61A4C743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2" creationId="{2FC498AD-7FEE-B20E-B708-79247B18F37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3" creationId="{4E5A0CDB-FCAE-6B29-23E3-0B807B78750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4" creationId="{AD754BA0-1912-2925-3B5F-0C5EE574BD5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5" creationId="{61E192FA-E764-1906-A61E-9EEC760FC49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6" creationId="{FF541C92-4BDB-2B22-4946-BB68C346BC0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7" creationId="{8E42F163-F349-CD9D-5AD3-96D6420374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8" creationId="{41ECDFB0-FBA5-7546-DE24-FB1A9E85984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9" creationId="{0E9890CA-C6E5-51A5-DD07-22899993ABD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0" creationId="{C108EC4E-8156-9729-F74E-3C7CB68A8B6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1" creationId="{C40839D3-9EBA-5BBD-018F-79F7C5D6986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2" creationId="{E96A491F-AF33-53B2-9087-EB22FDC5F6D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3" creationId="{F8EF426F-8777-F88D-4653-5D9887D7F29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4" creationId="{0F19FC5B-8CDE-541B-5EB3-954E291706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5" creationId="{DD41F2B9-E57B-B6EF-8C56-3834D12C861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6" creationId="{E6E0BA2F-0B92-ECE9-2528-8AEA71FB850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7" creationId="{55A2094A-B818-9297-EFBD-435976AA8E5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8" creationId="{79D50051-A0BA-8AF2-60BC-16164673A58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9" creationId="{FA202336-5A2C-9DA3-B183-A9A8B1DA6D2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0" creationId="{A953F3F4-6189-8772-A731-30AEBFFDB16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1" creationId="{5D9E927D-8523-3F70-6560-9986F37DC9E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2" creationId="{4EEF428C-2C52-42E6-167D-D5B883FF275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3" creationId="{A27CB9D2-4CF1-8D34-49E5-451C268CC4E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4" creationId="{E108226F-7701-CEFC-C33F-FA3B5A40983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5" creationId="{177BC70E-1DD1-CD60-A092-3E5CF52F9F4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6" creationId="{273623B3-6566-883D-1529-4FA4A3A658A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7" creationId="{3C69BA50-594C-5CBB-82A5-30C2391C2E4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8" creationId="{470A1578-5CFB-8F29-5363-B6995A30EA3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9" creationId="{D3BC0A1A-80C6-856A-C621-3BA476A6C38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0" creationId="{D2C3C995-C44F-15CE-D7E1-174729CE2BF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1" creationId="{2CEA3086-F4E5-3595-D3A9-0A8BEF86C9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2" creationId="{3AD3E456-4272-2AEF-F0F0-7C78F275E0A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3" creationId="{DE49393B-0394-D960-F020-95BF7369B05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4" creationId="{1E6D217E-5CB9-B2D8-929B-C081F245C5B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5" creationId="{D3A87F3E-EC86-FF10-821E-ECCDCED8042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6" creationId="{7ACB6913-8B52-0A05-B4A9-9500DA21D15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7" creationId="{36807F83-A529-36B6-D84A-577CE19178C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8" creationId="{05C9F6A0-6364-8922-D2A3-DF6C12B7CF3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9" creationId="{DA31177B-5EF9-3B91-1784-906FBCDFA1B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0" creationId="{B7011420-66FE-F4F2-8AAD-CC7883A2CD8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1" creationId="{0D52975F-24BC-4F92-C632-B6A25C6DEA6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2" creationId="{67525847-B8E4-6475-30B9-7C41697C94E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3" creationId="{EEE9BBCC-4681-AB8D-A478-EDF30C9D38F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4" creationId="{F5868A48-BDFA-ECEA-1E6B-60209C2DC57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5" creationId="{CD7BE0BC-FF9D-F80B-BDA4-6879E67F99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6" creationId="{7B9A338A-85D3-9FDE-3544-7DEDAF8A895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7" creationId="{F24B7D93-3014-E482-AD33-94FDF00CED5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8" creationId="{771B75AC-6CD3-F6CA-2F2F-28085950498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9" creationId="{00A4329E-F102-71E8-F197-44C446F43E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0" creationId="{3DE4FDFD-C84A-92A4-5A13-44E305A92F7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1" creationId="{10AB4327-577A-94E0-B7E4-5FCF0F0233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2" creationId="{8C6FC1CE-20C9-7A8B-939A-F527507EDD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3" creationId="{F363DC1B-D00E-6EA8-F02A-D49AFD06B9D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4" creationId="{A4C85F6B-3A23-74F4-3E95-60CD4490EB5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5" creationId="{82C55C8D-5D63-6014-7238-B5857941A6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6" creationId="{830C34B1-A61D-4381-799E-5A025239DC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7" creationId="{2D2FBD23-3FEC-1A4E-4731-EB074DB95C9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8" creationId="{AD54BEF5-73A4-1745-E460-E64A47F038D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9" creationId="{6E1DCC8A-5F61-4415-3B83-F32D89D93AD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0" creationId="{E3801291-1982-4DE5-F98B-1ADC8E70C4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1" creationId="{6E8D1426-5D84-EF61-2CF1-0229806AC1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2" creationId="{73EE83AE-4626-FE6A-70D1-87691C16532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3" creationId="{08E7AC16-6DF9-0ED7-10B7-925BCD8C2A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4" creationId="{D73505D5-C0D3-F29F-AA6D-F80F0B922D1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5" creationId="{9B12412A-8797-2A88-DDF2-84FB15F1A5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6" creationId="{7784B215-CC8E-D6DB-1CAD-DAF3DE5BD79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7" creationId="{0CA552CC-C8E6-299E-56B6-345FCB2D881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8" creationId="{AC1150EB-4B0D-5BF4-30BC-7F7E79C8EDD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9" creationId="{562230DE-CCE6-E6A0-097C-B7C789A4890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0" creationId="{D1278301-B302-14F1-26BB-3C38490B327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1" creationId="{F3CB3FBC-B342-67A2-80A9-EB8E4BDD249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2" creationId="{9B806D40-27BC-0133-E21C-07208FA01D3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3" creationId="{3422CFDB-089F-A6D1-3799-25D5DA3B7EC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4" creationId="{BA4FE692-992C-31B8-9250-C2DA7B5AD2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5" creationId="{9B5E7D7D-33B0-CA64-D162-5A16D6464DB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6" creationId="{0E3E7FA1-891C-B4B9-DCC3-78D89C13F5D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7" creationId="{C045A977-6F26-E1D1-3681-94108B4A4BC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8" creationId="{C1B4E5CE-6B3D-E824-0AB3-42FCD2B013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9" creationId="{B45271D2-E0EE-1863-BB6B-9378D6D85D5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0" creationId="{CD84AD43-38E1-3899-2C77-2C7DAA3789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1" creationId="{DB5FD84A-FD0D-5F86-3782-4D37D4F0EAA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2" creationId="{97C38A70-EF38-83EC-3599-D9F00AD527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3" creationId="{93B14CF8-DF7D-D147-F606-222311BC39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4" creationId="{0CAEB1D6-2303-9264-05AD-88736291A3C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5" creationId="{3C1151F5-5B33-289B-6D21-A57913525D1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6" creationId="{46EC38AD-2247-3AF9-C255-2CE75B76AE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7" creationId="{9301B3E5-9191-F0DC-8E10-75DCDD2E3696}"/>
          </ac:spMkLst>
        </pc:spChg>
        <pc:grpChg chg="add del 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5" creationId="{2A4207A0-881F-1E40-FCB0-7DA023CD932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6" creationId="{7B7D06F7-F928-840E-0109-B2DE7B277FED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7" creationId="{72FE3E79-C9F0-AA3C-8E33-223D7502096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" creationId="{54CD8A15-80CB-FC99-FA33-D2BFCF0CBEB2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0" creationId="{EB667227-4EBD-E635-D177-C6CA28CCF1D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" creationId="{8E5D3AF7-97FA-5CB0-E7B6-9DF0D6EB8BD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2" creationId="{81FEB9F5-4AAB-6746-E9C9-5F4E1D91752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3" creationId="{C3487C61-4723-CCE6-882E-20D35C5C619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4" creationId="{57B60448-D029-B778-4550-680435752DA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5" creationId="{3B075D8C-4D86-E3EA-FAA9-6A8D10441B6B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6" creationId="{D12DFCD2-69C0-0262-04CD-0F296C3E6DAB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7" creationId="{19530FEE-C356-EB6F-F7AC-9DDEE8F646A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20" creationId="{3970DA58-E488-80C8-D736-BB77E05FC8E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21" creationId="{80271CD3-1E3F-6542-1356-ADF67D9435CC}"/>
          </ac:grpSpMkLst>
        </pc:grpChg>
        <pc:grpChg chg="mod topLvl">
          <ac:chgData name="Rafael Casado González" userId="1c71fca1-7e6b-4c6f-8614-522343b393e6" providerId="ADAL" clId="{3B68B819-40D0-41CE-9E8F-5C8A8C91E1D4}" dt="2023-11-13T09:44:58.264" v="398" actId="692"/>
          <ac:grpSpMkLst>
            <pc:docMk/>
            <pc:sldMk cId="2697501077" sldId="1217"/>
            <ac:grpSpMk id="22" creationId="{B9FF4698-8FAF-EBC1-ABD0-70C367801FA6}"/>
          </ac:grpSpMkLst>
        </pc:grpChg>
        <pc:grpChg chg="mod topLvl">
          <ac:chgData name="Rafael Casado González" userId="1c71fca1-7e6b-4c6f-8614-522343b393e6" providerId="ADAL" clId="{3B68B819-40D0-41CE-9E8F-5C8A8C91E1D4}" dt="2023-11-13T09:45:09.706" v="399" actId="692"/>
          <ac:grpSpMkLst>
            <pc:docMk/>
            <pc:sldMk cId="2697501077" sldId="1217"/>
            <ac:grpSpMk id="23" creationId="{4F5BA0D4-385C-3DBD-6136-774483896346}"/>
          </ac:grpSpMkLst>
        </pc:grpChg>
        <pc:grpChg chg="mod topLvl">
          <ac:chgData name="Rafael Casado González" userId="1c71fca1-7e6b-4c6f-8614-522343b393e6" providerId="ADAL" clId="{3B68B819-40D0-41CE-9E8F-5C8A8C91E1D4}" dt="2023-11-13T09:43:50.686" v="393" actId="1582"/>
          <ac:grpSpMkLst>
            <pc:docMk/>
            <pc:sldMk cId="2697501077" sldId="1217"/>
            <ac:grpSpMk id="26" creationId="{7016E390-BBFF-D2FC-4758-E57597CC6AED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4" creationId="{4546FE09-00C8-77F1-0FEC-C3A231400063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5" creationId="{57846A4D-08FF-E4E3-EE99-A3C935827725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6" creationId="{5FC73D0F-686C-DE1A-E65C-2360B8CBA42B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7" creationId="{5A3401D4-B330-E99A-3317-A8E93442C33D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8" creationId="{ED617C50-8DC5-5233-24BB-762CF2416419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9" creationId="{1C9AD5A1-17C0-D637-13EE-1D64D8A282DB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70" creationId="{ACB5313D-BA7D-0FFE-FBBE-8F36AFCED038}"/>
          </ac:grpSpMkLst>
        </pc:grpChg>
        <pc:grpChg chg="del mod">
          <ac:chgData name="Rafael Casado González" userId="1c71fca1-7e6b-4c6f-8614-522343b393e6" providerId="ADAL" clId="{3B68B819-40D0-41CE-9E8F-5C8A8C91E1D4}" dt="2023-11-13T09:39:32.597" v="367" actId="478"/>
          <ac:grpSpMkLst>
            <pc:docMk/>
            <pc:sldMk cId="2697501077" sldId="1217"/>
            <ac:grpSpMk id="873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5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3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5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2" creationId="{00000000-0000-0000-0000-000000000000}"/>
          </ac:grpSpMkLst>
        </pc:grpChg>
        <pc:grpChg chg="mod topLvl">
          <ac:chgData name="Rafael Casado González" userId="1c71fca1-7e6b-4c6f-8614-522343b393e6" providerId="ADAL" clId="{3B68B819-40D0-41CE-9E8F-5C8A8C91E1D4}" dt="2023-11-13T09:47:39.230" v="455" actId="208"/>
          <ac:grpSpMkLst>
            <pc:docMk/>
            <pc:sldMk cId="2697501077" sldId="1217"/>
            <ac:grpSpMk id="1168" creationId="{89771B52-C252-220C-5CFF-0DB6E50E6CB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69" creationId="{F7211C4A-CA60-E008-9A93-3E2C250F5A41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0" creationId="{2410EA67-ADBD-3BEF-1693-524D43F01E71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1" creationId="{0DC5591D-9039-C5E9-0356-F04159C65DF4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2" creationId="{1A165F11-078E-693F-C172-FBA5663F5FA6}"/>
          </ac:grpSpMkLst>
        </pc:grpChg>
        <pc:grpChg chg="mod topLvl">
          <ac:chgData name="Rafael Casado González" userId="1c71fca1-7e6b-4c6f-8614-522343b393e6" providerId="ADAL" clId="{3B68B819-40D0-41CE-9E8F-5C8A8C91E1D4}" dt="2023-11-13T09:48:34.480" v="462" actId="1076"/>
          <ac:grpSpMkLst>
            <pc:docMk/>
            <pc:sldMk cId="2697501077" sldId="1217"/>
            <ac:grpSpMk id="1173" creationId="{BA87DF20-BDE3-7D5B-D2AC-85CC90FBD107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9" creationId="{1914BF4E-FB06-326B-EEAB-B2C2A9C86572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80" creationId="{FB5A3D13-55E8-1D65-887F-811D3F69B9C1}"/>
          </ac:grpSpMkLst>
        </pc:grpChg>
      </pc:sldChg>
      <pc:sldChg chg="addSp delSp modSp mod ord chgLayout">
        <pc:chgData name="Rafael Casado González" userId="1c71fca1-7e6b-4c6f-8614-522343b393e6" providerId="ADAL" clId="{3B68B819-40D0-41CE-9E8F-5C8A8C91E1D4}" dt="2023-11-13T09:21:41.005" v="145" actId="14100"/>
        <pc:sldMkLst>
          <pc:docMk/>
          <pc:sldMk cId="3263509158" sldId="1219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3" creationId="{7CFFA7F4-426A-FE2C-81AB-AA1BE640054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4" creationId="{6AB1C146-2A87-8C68-4284-45E039D8CE1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5" creationId="{C6CB597F-C326-BCCB-D4AE-E8C7F88EEA3B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21:31.290" v="142" actId="14100"/>
          <ac:spMkLst>
            <pc:docMk/>
            <pc:sldMk cId="3263509158" sldId="1219"/>
            <ac:spMk id="1434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1:41.005" v="145" actId="14100"/>
          <ac:picMkLst>
            <pc:docMk/>
            <pc:sldMk cId="3263509158" sldId="1219"/>
            <ac:picMk id="9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0:57.984" v="139" actId="1076"/>
        <pc:sldMkLst>
          <pc:docMk/>
          <pc:sldMk cId="4177760186" sldId="1220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0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1" creationId="{0A0162AC-7175-0D42-A98E-675C9446B7B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2" creationId="{E0F19B37-A147-2887-FE2D-FF661840722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3" creationId="{99FE8A5A-F693-8854-D0BA-0AE2A63635A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6" creationId="{5EB389C2-3CC0-C503-706B-B3C6E4803D4B}"/>
          </ac:spMkLst>
        </pc:spChg>
        <pc:spChg chg="mod">
          <ac:chgData name="Rafael Casado González" userId="1c71fca1-7e6b-4c6f-8614-522343b393e6" providerId="ADAL" clId="{3B68B819-40D0-41CE-9E8F-5C8A8C91E1D4}" dt="2023-11-13T09:19:33.810" v="117" actId="1036"/>
          <ac:spMkLst>
            <pc:docMk/>
            <pc:sldMk cId="4177760186" sldId="1220"/>
            <ac:spMk id="17" creationId="{38FF3099-BAB3-058D-48B4-A0DA3545AE7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9" creationId="{DD4D26C1-3D87-8B7B-2D95-CC8C5D2246C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0" creationId="{F32AB05D-30D9-A561-0FC2-ED15F53BA99A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1" creationId="{44835841-5F1A-E970-1BC2-C21427BAE93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2" creationId="{1DDE9A31-D920-4992-363F-01AA4A32326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3" creationId="{AE95AFDC-DC7D-C60C-7EBC-B407FB7B4B2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4" creationId="{BBD2F721-EE69-3097-B4DC-37A4DAC4FC9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5" creationId="{68CBC1FF-13C6-B3A1-B70D-6E74CEACE54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6" creationId="{1808A6A4-33A0-0A42-2317-EB443111328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7" creationId="{F6521D81-A379-1FF4-75FA-DCD1CB0CD44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8" creationId="{85FCD625-A8F7-B763-FD4B-B4D7F923D8F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9" creationId="{A5F0E38B-4181-0982-11FF-E8022DDF135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30" creationId="{6C9053E4-65CA-F482-FE7E-34E66FDC33F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31" creationId="{7BFDADC6-3A3B-5A4E-EF0B-5E18EF746B8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4" creationId="{2113DE9A-C985-FC45-0B90-6ACD5E2A40C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5" creationId="{724EE24D-BAE2-9CBB-0FC8-A7AEA3FC75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6" creationId="{25B929B0-4A68-5EAF-99E0-024433D602C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7" creationId="{92DBB1D1-B983-E13B-D146-F4E16B8020D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1" creationId="{EF9888C9-D97A-DA0F-45EF-9930015098F6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3" creationId="{2DBB01D0-50CA-B1F6-C4E1-BFA1D7E5437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4" creationId="{7ADFAECC-AF04-29FA-885B-CBD4878A784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5" creationId="{E8D490BB-27F3-4611-9F4C-870049BEBA3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6" creationId="{72619573-9B5A-B7A2-7245-D1830718D037}"/>
          </ac:spMkLst>
        </pc:spChg>
        <pc:spChg chg="mod">
          <ac:chgData name="Rafael Casado González" userId="1c71fca1-7e6b-4c6f-8614-522343b393e6" providerId="ADAL" clId="{3B68B819-40D0-41CE-9E8F-5C8A8C91E1D4}" dt="2023-11-13T09:19:51.424" v="128" actId="1035"/>
          <ac:spMkLst>
            <pc:docMk/>
            <pc:sldMk cId="4177760186" sldId="1220"/>
            <ac:spMk id="77" creationId="{BD777316-7A43-C86A-6FE7-782947732B1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8" creationId="{B21126CD-3ACB-57A7-1B5B-B8BFA82A9E6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9" creationId="{7A902A23-D7DF-3BA4-8622-1D4C5AF39E5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0" creationId="{5EE55958-A3B6-7E56-8C45-BD11D696696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1" creationId="{E9FDB8A8-BD09-D714-49D2-C76397CC6BA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2" creationId="{2A5659ED-4A35-A39E-729B-6D2F8CAF896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3" creationId="{AA546487-92DC-5240-1257-749ED4CAE24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4" creationId="{44C9C176-1E93-F1B3-C9AF-41928C830D1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5" creationId="{DD87AA11-AF1B-B019-749F-8621BAE938D9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8" creationId="{336621F7-0F7F-0CDD-CC92-E4B399BCC17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1" creationId="{13C1F9B7-7DD4-F298-0DC9-919D717842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2" creationId="{09ED2A2F-B30F-352E-211F-A3DC8249373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3" creationId="{8DC38316-E6EB-D78C-18E8-276A470CF3E8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4" creationId="{5766331E-4E12-0E80-50B9-0A2ED959D72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5" creationId="{ADCA4570-478F-4C5B-B603-A783B389082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4" creationId="{A34CD997-7F61-9F60-8286-1B279678321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5" creationId="{7AAE5233-1312-0C23-E2B8-7FF1DBBED09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7" creationId="{0AD34A85-1588-804A-8310-991843E1FAB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8" creationId="{16CEA8EA-7018-C07C-9941-F522A4467ECE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0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0" creationId="{656160D8-7E7D-FDDB-5238-76474AA5995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2" creationId="{FAD6B23D-0FB6-945D-3DE3-8901309900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3" creationId="{47748C03-A35C-7385-173C-19DB05C8742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6" creationId="{CF521189-A936-65A3-146B-28231DF6DA4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7" creationId="{FCA84E38-11D6-603B-4871-5E3F910802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53" creationId="{21253549-2027-23AC-95EC-1580A7F4AF3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90" creationId="{94E53D1E-FCBA-A3D7-CB2F-14C5F8BFB378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08" creationId="{75AC3072-C7CA-4BDC-003F-E9D17397947A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09" creationId="{BB1754B7-53D9-08A3-9ED8-D3A3E7C2BCB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0" creationId="{C6415164-F869-14D8-9198-C52D872E8A16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1" creationId="{7DB201CC-96D2-AF2B-DD27-61963F8D6FE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2" creationId="{3EAD76B2-52AD-A178-4CEA-04CC78344F8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3" creationId="{EE049EF0-4954-DD65-CF77-993720778A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4" creationId="{E22A1DC1-7624-C0F8-4C0D-04E2F93C271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5" creationId="{5AD4889C-B863-1162-69F2-9F21137CF26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6" creationId="{F7B01633-093C-F1FC-E082-A4571E3274E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7" creationId="{97AFB2E3-9265-E7C7-5DB6-CA4A85F6EDF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8" creationId="{CB688708-305D-C86D-DF91-F46DEFD95E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9" creationId="{35255BA5-6DB6-DE6A-037E-307FD13130C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0" creationId="{5591ABFC-BFE2-AC20-64C7-747E905750E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1" creationId="{713E9159-8140-4D3A-C11F-A3BFC52395A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2" creationId="{79EBD6D1-C6A7-CD11-1F34-68969B0E126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3" creationId="{538C8D3D-5C19-7582-30AB-C8E7E95835B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4" creationId="{3842FBCE-3071-2B37-3BDF-C237ABD93D9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5" creationId="{E16ED8D4-8619-CB67-BA05-FF47CB83E696}"/>
          </ac:spMkLst>
        </pc:s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6" creationId="{00000000-0000-0000-0000-000000000000}"/>
          </ac:grpSpMkLst>
        </pc:grpChg>
        <pc:grpChg chg="add del mod">
          <ac:chgData name="Rafael Casado González" userId="1c71fca1-7e6b-4c6f-8614-522343b393e6" providerId="ADAL" clId="{3B68B819-40D0-41CE-9E8F-5C8A8C91E1D4}" dt="2023-11-13T09:18:11.593" v="97" actId="478"/>
          <ac:grpSpMkLst>
            <pc:docMk/>
            <pc:sldMk cId="4177760186" sldId="1220"/>
            <ac:grpSpMk id="14" creationId="{2E774295-E6F1-E756-36B7-54C8B57D2A83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5" creationId="{2CBE51E0-7FC9-7524-44FC-509C9961C6F0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8" creationId="{6A28919A-8DCB-682A-E778-C68F052C6725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70" creationId="{FCDF8C43-ACF6-5697-9170-A126410EBAD6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72" creationId="{D80EA694-3825-0AB1-9347-B94803B06B16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86" creationId="{51409493-DCCB-4A0C-0F26-07F0358B19B9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89" creationId="{C4AD0C2C-8C3A-DE98-AB1C-3F8DBF9E016E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90" creationId="{B301FCFE-C07D-9AFB-D427-1A548CD302D4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074" creationId="{522DCAA8-22FA-AED3-800C-13B3E59821BD}"/>
          </ac:grpSpMkLst>
        </pc:grpChg>
        <pc:grpChg chg="add del 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127" creationId="{FF236D10-3B57-FC4F-924F-8FB81FE3D06D}"/>
          </ac:grpSpMkLst>
        </pc:grpChg>
        <pc:graphicFrameChg chg="add mod topLvl">
          <ac:chgData name="Rafael Casado González" userId="1c71fca1-7e6b-4c6f-8614-522343b393e6" providerId="ADAL" clId="{3B68B819-40D0-41CE-9E8F-5C8A8C91E1D4}" dt="2023-11-13T09:20:57.984" v="139" actId="1076"/>
          <ac:graphicFrameMkLst>
            <pc:docMk/>
            <pc:sldMk cId="4177760186" sldId="1220"/>
            <ac:graphicFrameMk id="69" creationId="{003AEA20-8FCC-73C3-FD0B-10ABF1D302BD}"/>
          </ac:graphicFrameMkLst>
        </pc:graphicFrameChg>
        <pc:graphicFrameChg chg="mod">
          <ac:chgData name="Rafael Casado González" userId="1c71fca1-7e6b-4c6f-8614-522343b393e6" providerId="ADAL" clId="{3B68B819-40D0-41CE-9E8F-5C8A8C91E1D4}" dt="2023-11-13T09:17:59.287" v="94" actId="164"/>
          <ac:graphicFrameMkLst>
            <pc:docMk/>
            <pc:sldMk cId="4177760186" sldId="1220"/>
            <ac:graphicFrameMk id="1026" creationId="{00000000-0000-0000-0000-000000000000}"/>
          </ac:graphicFrameMkLst>
        </pc:graphicFrameChg>
        <pc:picChg chg="add mod topLvl">
          <ac:chgData name="Rafael Casado González" userId="1c71fca1-7e6b-4c6f-8614-522343b393e6" providerId="ADAL" clId="{3B68B819-40D0-41CE-9E8F-5C8A8C91E1D4}" dt="2023-11-13T09:20:55.107" v="138" actId="1076"/>
          <ac:picMkLst>
            <pc:docMk/>
            <pc:sldMk cId="4177760186" sldId="1220"/>
            <ac:picMk id="68" creationId="{F2CEEBC2-86D5-1654-1ECE-E43F89B27A9F}"/>
          </ac:picMkLst>
        </pc:picChg>
        <pc:picChg chg="mod">
          <ac:chgData name="Rafael Casado González" userId="1c71fca1-7e6b-4c6f-8614-522343b393e6" providerId="ADAL" clId="{3B68B819-40D0-41CE-9E8F-5C8A8C91E1D4}" dt="2023-11-13T09:17:59.287" v="94" actId="164"/>
          <ac:picMkLst>
            <pc:docMk/>
            <pc:sldMk cId="4177760186" sldId="1220"/>
            <ac:picMk id="1031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17:59.287" v="94" actId="164"/>
          <ac:picMkLst>
            <pc:docMk/>
            <pc:sldMk cId="4177760186" sldId="1220"/>
            <ac:picMk id="1034" creationId="{00000000-0000-0000-0000-000000000000}"/>
          </ac:picMkLst>
        </pc:picChg>
        <pc:picChg chg="add mod topLvl">
          <ac:chgData name="Rafael Casado González" userId="1c71fca1-7e6b-4c6f-8614-522343b393e6" providerId="ADAL" clId="{3B68B819-40D0-41CE-9E8F-5C8A8C91E1D4}" dt="2023-11-13T09:20:42.103" v="134" actId="1076"/>
          <ac:picMkLst>
            <pc:docMk/>
            <pc:sldMk cId="4177760186" sldId="1220"/>
            <ac:picMk id="1126" creationId="{ABB57359-654B-A3B8-A0B0-3DA7970B721D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5.506" v="31" actId="47"/>
        <pc:sldMkLst>
          <pc:docMk/>
          <pc:sldMk cId="1125602878" sldId="1222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20873812" sldId="122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6:50.018" v="681" actId="1076"/>
        <pc:sldMkLst>
          <pc:docMk/>
          <pc:sldMk cId="1167341898" sldId="122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2" creationId="{154E1EB3-EB6E-85D6-9C2B-4247508458F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3" creationId="{B1FBDD0A-0A86-405A-9A46-5B4652B168CB}"/>
          </ac:spMkLst>
        </pc:spChg>
        <pc:spChg chg="add del mod ord">
          <ac:chgData name="Rafael Casado González" userId="1c71fca1-7e6b-4c6f-8614-522343b393e6" providerId="ADAL" clId="{3B68B819-40D0-41CE-9E8F-5C8A8C91E1D4}" dt="2023-11-13T10:12:44.799" v="655" actId="478"/>
          <ac:spMkLst>
            <pc:docMk/>
            <pc:sldMk cId="1167341898" sldId="1224"/>
            <ac:spMk id="4" creationId="{1CE4C48A-56FF-047D-BC90-497391B7FFDF}"/>
          </ac:spMkLst>
        </pc:spChg>
        <pc:spChg chg="mod">
          <ac:chgData name="Rafael Casado González" userId="1c71fca1-7e6b-4c6f-8614-522343b393e6" providerId="ADAL" clId="{3B68B819-40D0-41CE-9E8F-5C8A8C91E1D4}" dt="2023-11-13T10:16:34.590" v="677" actId="1076"/>
          <ac:spMkLst>
            <pc:docMk/>
            <pc:sldMk cId="1167341898" sldId="122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16:50.018" v="681" actId="1076"/>
          <ac:spMkLst>
            <pc:docMk/>
            <pc:sldMk cId="1167341898" sldId="1224"/>
            <ac:spMk id="18" creationId="{00000000-0000-0000-0000-000000000000}"/>
          </ac:spMkLst>
        </pc:spChg>
        <pc:picChg chg="add mod">
          <ac:chgData name="Rafael Casado González" userId="1c71fca1-7e6b-4c6f-8614-522343b393e6" providerId="ADAL" clId="{3B68B819-40D0-41CE-9E8F-5C8A8C91E1D4}" dt="2023-11-13T10:15:36.115" v="668"/>
          <ac:picMkLst>
            <pc:docMk/>
            <pc:sldMk cId="1167341898" sldId="1224"/>
            <ac:picMk id="5" creationId="{D14E34F6-CF57-29A5-AD79-5E22119FF7E8}"/>
          </ac:picMkLst>
        </pc:picChg>
        <pc:picChg chg="del mod">
          <ac:chgData name="Rafael Casado González" userId="1c71fca1-7e6b-4c6f-8614-522343b393e6" providerId="ADAL" clId="{3B68B819-40D0-41CE-9E8F-5C8A8C91E1D4}" dt="2023-11-13T10:15:30.318" v="666" actId="478"/>
          <ac:picMkLst>
            <pc:docMk/>
            <pc:sldMk cId="1167341898" sldId="1224"/>
            <ac:picMk id="1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3B68B819-40D0-41CE-9E8F-5C8A8C91E1D4}" dt="2023-11-13T10:37:51.443" v="845" actId="14100"/>
        <pc:sldMkLst>
          <pc:docMk/>
          <pc:sldMk cId="2517519217" sldId="122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2" creationId="{7D969B9E-AD90-7314-1DC2-70C03643436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3" creationId="{64D63984-640D-2A49-2199-CBC38BA134E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4" creationId="{FF6C7ED5-05F0-21E6-820F-CF3B28867D44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51.443" v="845" actId="14100"/>
          <ac:spMkLst>
            <pc:docMk/>
            <pc:sldMk cId="2517519217" sldId="1226"/>
            <ac:spMk id="2253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630477947" sldId="123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055853776" sldId="1231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04807054" sldId="1232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814438847" sldId="123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11:24.947" v="47" actId="1076"/>
        <pc:sldMkLst>
          <pc:docMk/>
          <pc:sldMk cId="4234070089" sldId="1238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2" creationId="{75CCADF9-791D-25DB-F482-6706D1170725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3" creationId="{20400858-6BB3-0EA1-F6F2-49679B60CFD8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1:07.625" v="43" actId="14100"/>
          <ac:spMkLst>
            <pc:docMk/>
            <pc:sldMk cId="4234070089" sldId="1238"/>
            <ac:spMk id="7172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11:24.947" v="47" actId="1076"/>
          <ac:picMkLst>
            <pc:docMk/>
            <pc:sldMk cId="4234070089" sldId="1238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11:11.719" v="44" actId="1076"/>
          <ac:picMkLst>
            <pc:docMk/>
            <pc:sldMk cId="4234070089" sldId="1238"/>
            <ac:picMk id="10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13:17.260" v="62" actId="113"/>
        <pc:sldMkLst>
          <pc:docMk/>
          <pc:sldMk cId="2404857951" sldId="1239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2" creationId="{A09A9380-5BC0-22F4-9A57-6642FF767920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3" creationId="{748244D8-D2F2-E3B4-2693-B542B8F76B09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1:48.659" v="49" actId="1076"/>
          <ac:spMkLst>
            <pc:docMk/>
            <pc:sldMk cId="2404857951" sldId="1239"/>
            <ac:spMk id="3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3:17.260" v="62" actId="113"/>
          <ac:spMkLst>
            <pc:docMk/>
            <pc:sldMk cId="2404857951" sldId="1239"/>
            <ac:spMk id="8196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11:48.659" v="49" actId="1076"/>
          <ac:grpSpMkLst>
            <pc:docMk/>
            <pc:sldMk cId="2404857951" sldId="1239"/>
            <ac:grpSpMk id="26" creationId="{00000000-0000-0000-0000-000000000000}"/>
          </ac:grpSpMkLst>
        </pc:grpChg>
      </pc:sldChg>
      <pc:sldChg chg="addSp delSp modSp mod ord delAnim modAnim chgLayout">
        <pc:chgData name="Rafael Casado González" userId="1c71fca1-7e6b-4c6f-8614-522343b393e6" providerId="ADAL" clId="{3B68B819-40D0-41CE-9E8F-5C8A8C91E1D4}" dt="2023-11-13T09:17:02.206" v="90" actId="1076"/>
        <pc:sldMkLst>
          <pc:docMk/>
          <pc:sldMk cId="4081967800" sldId="1241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081967800" sldId="1241"/>
            <ac:spMk id="2" creationId="{9FDBD860-F7CE-3BA7-A2E4-95D2EBB803C1}"/>
          </ac:spMkLst>
        </pc:spChg>
        <pc:spChg chg="add del mod ord">
          <ac:chgData name="Rafael Casado González" userId="1c71fca1-7e6b-4c6f-8614-522343b393e6" providerId="ADAL" clId="{3B68B819-40D0-41CE-9E8F-5C8A8C91E1D4}" dt="2023-11-13T09:16:35.478" v="85" actId="478"/>
          <ac:spMkLst>
            <pc:docMk/>
            <pc:sldMk cId="4081967800" sldId="1241"/>
            <ac:spMk id="4" creationId="{8B742DEE-1125-69BC-B0C1-BBF049064657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5" creationId="{35B8BAF3-74EE-8CD2-B585-76FF9BEB9B3A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4" creationId="{31E5BABA-631C-48F9-FD6E-51D26EBFA2B5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5" creationId="{93C465D7-ED34-086C-707F-A4C3B1A34CE9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16" creationId="{EA73A387-576E-41DA-2B3E-924785311034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17" creationId="{625F39FD-51D2-6E30-6B70-EFF69F783D5B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9" creationId="{18165728-656A-9569-B1A2-0A1DFB54BF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0" creationId="{4EDCF4F7-C03C-AC92-2753-D5EE63C716C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1" creationId="{1B158A6A-513F-2505-4B14-47040792321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2" creationId="{CF5FFFFB-E1CE-5D72-FE60-63C5455FFF9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3" creationId="{8372512D-5FBD-A126-937A-FECB9A9994D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4" creationId="{456ABC89-E05F-7098-D784-FB9F4B21562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5" creationId="{92FC4968-3778-9208-E343-619538C5D196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6" creationId="{B52A71B5-CAD7-2CFE-22D1-925E27CC90AB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7" creationId="{7997F4F8-558F-7340-22B0-4617B9C93F9E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8" creationId="{CA040E4C-C955-DF47-6BFB-C499AA8C90E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9" creationId="{7779C5C8-19E7-F5A1-F6F9-D72716EE21B6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0" creationId="{27375E55-40F1-1B8E-5716-5BC22AF9C8A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2" creationId="{13088B5B-270E-B3B2-64F6-2D37B8C1CAA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3" creationId="{B0439526-8280-17DB-8FAA-3088C31055E2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4" creationId="{1165C9D3-2A90-9EE2-E28E-5C2AD3FA8703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6" creationId="{88EF68DB-34A9-5B18-7BC6-33EE7353D61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7" creationId="{32E8B92D-C5DD-90DE-01DD-A312A2A61F7D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8" creationId="{C88A712A-EE5B-DD46-CB4E-6ACD43E6803C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40" creationId="{7F73593F-E4BC-AF46-DB94-16AFE37F8707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4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45" creationId="{D1AC4FD0-65F3-74A8-58A8-3E35EFDB15FB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081967800" sldId="1241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68" creationId="{98FA2CAA-A8BF-AC85-F906-DC8CB84019B3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71" creationId="{23955CEB-2E28-E14C-4B01-B2D7EABDB742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0" creationId="{A000DA0E-3C2C-8560-939E-05B2014A619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2" creationId="{16708D21-85EF-912C-F940-B78072ADD96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5" creationId="{6D911A4E-10CF-51F6-A7C0-496749219C4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7" creationId="{B97F13E5-389E-5A8E-5BD8-5D0F7E54BBB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8" creationId="{95929544-5296-7CDE-5C97-F9B71437F24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9" creationId="{E220E42F-9758-E497-B115-08A1C6FC773F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0" creationId="{6A0AAAED-7B93-C14A-6F15-83C4E74209D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1" creationId="{E3F2F72C-8FA1-E0C4-02AA-6E6AEFFB374D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3" creationId="{D9F7E79B-85C9-EC68-C0C8-10A5381EB63E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4" creationId="{A79D69E5-380D-C8C8-7D0F-2739F1DB2027}"/>
          </ac:spMkLst>
        </pc:s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2" creationId="{00000000-0000-0000-0000-000000000000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13" creationId="{CC186C42-E366-864B-D0DD-CF16686EF048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18" creationId="{92378176-F711-B537-49DB-4AE87DF71303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31" creationId="{25E47A4A-BC01-F808-E43C-E5122AFDE5A7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35" creationId="{ABD6721A-9D94-03DE-90BF-3BB4D6DFB35F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62" creationId="{ED5B419B-B8E5-D9A2-2E3B-6374C898AEA6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75" creationId="{205949ED-0B98-160C-9983-ECC60E74D405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86" creationId="{CB5A7898-75A9-0780-3F5E-CB1DF0579DC3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92" creationId="{F3EF4D0F-A4FD-37AD-B0F5-89EF883D807D}"/>
          </ac:grpSpMkLst>
        </pc:grpChg>
      </pc:sldChg>
      <pc:sldChg chg="addSp delSp modSp mod ord chgLayout">
        <pc:chgData name="Rafael Casado González" userId="1c71fca1-7e6b-4c6f-8614-522343b393e6" providerId="ADAL" clId="{3B68B819-40D0-41CE-9E8F-5C8A8C91E1D4}" dt="2023-11-13T09:13:51.754" v="65" actId="20577"/>
        <pc:sldMkLst>
          <pc:docMk/>
          <pc:sldMk cId="1106961055" sldId="1242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2" creationId="{B955929F-61FD-ACE1-CA76-1C51C411E83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3" creationId="{B60FCA3A-47AE-AB72-D28B-D0E6925BCE6D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3:51.754" v="65" actId="20577"/>
          <ac:spMkLst>
            <pc:docMk/>
            <pc:sldMk cId="1106961055" sldId="1242"/>
            <ac:spMk id="10244" creationId="{00000000-0000-0000-0000-000000000000}"/>
          </ac:spMkLst>
        </pc:spChg>
        <pc:grpChg chg="del mod">
          <ac:chgData name="Rafael Casado González" userId="1c71fca1-7e6b-4c6f-8614-522343b393e6" providerId="ADAL" clId="{3B68B819-40D0-41CE-9E8F-5C8A8C91E1D4}" dt="2023-11-13T09:12:43.227" v="56" actId="21"/>
          <ac:grpSpMkLst>
            <pc:docMk/>
            <pc:sldMk cId="1106961055" sldId="1242"/>
            <ac:grpSpMk id="21" creationId="{00000000-0000-0000-0000-000000000000}"/>
          </ac:grpSpMkLst>
        </pc:grpChg>
        <pc:picChg chg="mod">
          <ac:chgData name="Rafael Casado González" userId="1c71fca1-7e6b-4c6f-8614-522343b393e6" providerId="ADAL" clId="{3B68B819-40D0-41CE-9E8F-5C8A8C91E1D4}" dt="2023-11-13T09:13:08.135" v="61" actId="1076"/>
          <ac:picMkLst>
            <pc:docMk/>
            <pc:sldMk cId="1106961055" sldId="1242"/>
            <ac:picMk id="4" creationId="{F3DB2AFA-D815-DF30-ADB0-FA17EB317BF6}"/>
          </ac:picMkLst>
        </pc:pic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5:15.474" v="78" actId="20577"/>
        <pc:sldMkLst>
          <pc:docMk/>
          <pc:sldMk cId="3773261401" sldId="1244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2" creationId="{AAAC086C-B09D-AF7C-B798-4011C78744C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3" creationId="{037303BC-624F-E124-4BD8-93FFF556CBD3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5:15.474" v="78" actId="20577"/>
          <ac:spMkLst>
            <pc:docMk/>
            <pc:sldMk cId="3773261401" sldId="1244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0.769" v="68" actId="478"/>
          <ac:grpSpMkLst>
            <pc:docMk/>
            <pc:sldMk cId="3773261401" sldId="1244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1.005" v="69"/>
          <ac:picMkLst>
            <pc:docMk/>
            <pc:sldMk cId="3773261401" sldId="1244"/>
            <ac:picMk id="4" creationId="{A567D6B7-A1D9-796F-A1E5-F8A4E47CD05E}"/>
          </ac:picMkLst>
        </pc:pic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5:49.383" v="80" actId="14100"/>
        <pc:sldMkLst>
          <pc:docMk/>
          <pc:sldMk cId="4197475231" sldId="1245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2" creationId="{D7918D73-EB78-DAC6-17C1-724E0DB0C5B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3" creationId="{CB977456-5071-6177-E786-69D9ECBB881D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5:49.383" v="80" actId="14100"/>
          <ac:spMkLst>
            <pc:docMk/>
            <pc:sldMk cId="4197475231" sldId="1245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3.728" v="70" actId="478"/>
          <ac:grpSpMkLst>
            <pc:docMk/>
            <pc:sldMk cId="4197475231" sldId="1245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3.944" v="71"/>
          <ac:picMkLst>
            <pc:docMk/>
            <pc:sldMk cId="4197475231" sldId="1245"/>
            <ac:picMk id="4" creationId="{9A4E403A-42A1-B566-E12C-CB0145F9E216}"/>
          </ac:picMkLst>
        </pc:pic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6:19.850" v="84" actId="14100"/>
        <pc:sldMkLst>
          <pc:docMk/>
          <pc:sldMk cId="2037095994" sldId="1246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2" creationId="{04633B65-4BEA-8B6E-A435-F248E126F5D7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3" creationId="{112B0BFC-DEED-466E-FB62-FA6DD8042888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6:19.850" v="84" actId="14100"/>
          <ac:spMkLst>
            <pc:docMk/>
            <pc:sldMk cId="2037095994" sldId="1246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6.705" v="72" actId="478"/>
          <ac:grpSpMkLst>
            <pc:docMk/>
            <pc:sldMk cId="2037095994" sldId="1246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6.921" v="73"/>
          <ac:picMkLst>
            <pc:docMk/>
            <pc:sldMk cId="2037095994" sldId="1246"/>
            <ac:picMk id="4" creationId="{A8E0AB1A-F844-21D2-CC8C-B2FD59AAF6FF}"/>
          </ac:picMkLst>
        </pc:pic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4:55.003" v="75" actId="6549"/>
        <pc:sldMkLst>
          <pc:docMk/>
          <pc:sldMk cId="1872588671" sldId="1247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2" creationId="{81729349-F3BB-3879-9532-C5164D705F48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3" creationId="{397648EE-B378-819C-FA4A-1AFC325D5DAE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4:55.003" v="75" actId="6549"/>
          <ac:spMkLst>
            <pc:docMk/>
            <pc:sldMk cId="1872588671" sldId="1247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07.599" v="66" actId="478"/>
          <ac:grpSpMkLst>
            <pc:docMk/>
            <pc:sldMk cId="1872588671" sldId="1247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07.972" v="67"/>
          <ac:picMkLst>
            <pc:docMk/>
            <pc:sldMk cId="1872588671" sldId="1247"/>
            <ac:picMk id="4" creationId="{8768804C-2984-601D-72A5-BEF7FE9FBA1C}"/>
          </ac:picMkLst>
        </pc:pic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7:24.221" v="91" actId="14100"/>
        <pc:sldMkLst>
          <pc:docMk/>
          <pc:sldMk cId="3530982051" sldId="1248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2" creationId="{73A57064-8BE7-678D-D61D-86D525163188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3" creationId="{7EA481EE-EEF0-9617-85CC-F9EC5E346427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7:24.221" v="91" actId="14100"/>
          <ac:spMkLst>
            <pc:docMk/>
            <pc:sldMk cId="3530982051" sldId="1248"/>
            <ac:spMk id="10244" creationId="{00000000-0000-0000-0000-000000000000}"/>
          </ac:spMkLst>
        </pc:spChg>
      </pc:sldChg>
      <pc:sldChg chg="addSp delSp modSp mod ord chgLayout">
        <pc:chgData name="Rafael Casado González" userId="1c71fca1-7e6b-4c6f-8614-522343b393e6" providerId="ADAL" clId="{3B68B819-40D0-41CE-9E8F-5C8A8C91E1D4}" dt="2023-11-13T09:22:43.743" v="158" actId="1076"/>
        <pc:sldMkLst>
          <pc:docMk/>
          <pc:sldMk cId="3278985761" sldId="1249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3" creationId="{E2602AE6-4124-B6CE-C0B0-2F02FC3A32A9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4" creationId="{D2AE29E3-68DF-EA07-7EA3-4CDBE170153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5" creationId="{DDC19CA5-8B63-DAD6-BF8D-0572BACA5551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22:10.894" v="147" actId="207"/>
          <ac:spMkLst>
            <pc:docMk/>
            <pc:sldMk cId="3278985761" sldId="1249"/>
            <ac:spMk id="1434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2:33.690" v="155" actId="1076"/>
          <ac:picMkLst>
            <pc:docMk/>
            <pc:sldMk cId="3278985761" sldId="1249"/>
            <ac:picMk id="205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25.890" v="151" actId="1076"/>
          <ac:picMkLst>
            <pc:docMk/>
            <pc:sldMk cId="3278985761" sldId="1249"/>
            <ac:picMk id="2058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43.743" v="158" actId="1076"/>
          <ac:picMkLst>
            <pc:docMk/>
            <pc:sldMk cId="3278985761" sldId="1249"/>
            <ac:picMk id="2060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36.942" v="156" actId="14100"/>
          <ac:picMkLst>
            <pc:docMk/>
            <pc:sldMk cId="3278985761" sldId="1249"/>
            <ac:picMk id="2064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5:50.800" v="209" actId="1076"/>
        <pc:sldMkLst>
          <pc:docMk/>
          <pc:sldMk cId="777515199" sldId="1252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2" creationId="{37DFDD3E-F5B1-EDB7-17C3-C24A8257008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" creationId="{CEE730EE-E4C6-9CC5-21B6-A4F95EEDAD7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4" creationId="{359BB9F5-5D5D-08C7-7012-AE6346CE193E}"/>
          </ac:spMkLst>
        </pc:spChg>
        <pc:spChg chg="mod ord">
          <ac:chgData name="Rafael Casado González" userId="1c71fca1-7e6b-4c6f-8614-522343b393e6" providerId="ADAL" clId="{3B68B819-40D0-41CE-9E8F-5C8A8C91E1D4}" dt="2023-11-13T09:23:59.397" v="169" actId="14100"/>
          <ac:spMkLst>
            <pc:docMk/>
            <pc:sldMk cId="777515199" sldId="125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574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01.154" v="205" actId="1038"/>
          <ac:spMkLst>
            <pc:docMk/>
            <pc:sldMk cId="777515199" sldId="1252"/>
            <ac:spMk id="357514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25:50.800" v="209" actId="1076"/>
          <ac:grpSpMkLst>
            <pc:docMk/>
            <pc:sldMk cId="777515199" sldId="1252"/>
            <ac:grpSpMk id="357460" creationId="{00000000-0000-0000-0000-000000000000}"/>
          </ac:grpSpMkLst>
        </pc:grpChg>
        <pc:graphicFrameChg chg="mod">
          <ac:chgData name="Rafael Casado González" userId="1c71fca1-7e6b-4c6f-8614-522343b393e6" providerId="ADAL" clId="{3B68B819-40D0-41CE-9E8F-5C8A8C91E1D4}" dt="2023-11-13T09:25:50.800" v="209" actId="1076"/>
          <ac:graphicFrameMkLst>
            <pc:docMk/>
            <pc:sldMk cId="777515199" sldId="1252"/>
            <ac:graphicFrameMk id="357521" creationId="{00000000-0000-0000-0000-000000000000}"/>
          </ac:graphicFrameMkLst>
        </pc:graphicFrameChg>
        <pc:picChg chg="mod">
          <ac:chgData name="Rafael Casado González" userId="1c71fca1-7e6b-4c6f-8614-522343b393e6" providerId="ADAL" clId="{3B68B819-40D0-41CE-9E8F-5C8A8C91E1D4}" dt="2023-11-13T09:25:29.416" v="206" actId="1076"/>
          <ac:picMkLst>
            <pc:docMk/>
            <pc:sldMk cId="777515199" sldId="1252"/>
            <ac:picMk id="5122" creationId="{AB1EB027-C9A9-486D-B234-0064679F06DC}"/>
          </ac:picMkLst>
        </pc:picChg>
        <pc:picChg chg="mod">
          <ac:chgData name="Rafael Casado González" userId="1c71fca1-7e6b-4c6f-8614-522343b393e6" providerId="ADAL" clId="{3B68B819-40D0-41CE-9E8F-5C8A8C91E1D4}" dt="2023-11-13T09:24:49.602" v="183" actId="1076"/>
          <ac:picMkLst>
            <pc:docMk/>
            <pc:sldMk cId="777515199" sldId="1252"/>
            <ac:picMk id="357513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9:06.931" v="245" actId="1076"/>
        <pc:sldMkLst>
          <pc:docMk/>
          <pc:sldMk cId="1765221541" sldId="125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2" creationId="{8C28E4AB-333A-FB65-7238-59B7EA053D2A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4" creationId="{440099EE-0860-4EA0-44FE-1FA6FDDA3811}"/>
          </ac:spMkLst>
        </pc:spChg>
        <pc:spChg chg="mod ord">
          <ac:chgData name="Rafael Casado González" userId="1c71fca1-7e6b-4c6f-8614-522343b393e6" providerId="ADAL" clId="{3B68B819-40D0-41CE-9E8F-5C8A8C91E1D4}" dt="2023-11-13T09:28:51.846" v="243" actId="20577"/>
          <ac:spMkLst>
            <pc:docMk/>
            <pc:sldMk cId="1765221541" sldId="1256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7" creationId="{65D39C73-E117-28A6-2340-DF939CAA4F2E}"/>
          </ac:spMkLst>
        </pc:spChg>
        <pc:spChg chg="mod">
          <ac:chgData name="Rafael Casado González" userId="1c71fca1-7e6b-4c6f-8614-522343b393e6" providerId="ADAL" clId="{3B68B819-40D0-41CE-9E8F-5C8A8C91E1D4}" dt="2023-11-13T09:29:06.931" v="245" actId="1076"/>
          <ac:spMkLst>
            <pc:docMk/>
            <pc:sldMk cId="1765221541" sldId="1256"/>
            <ac:spMk id="4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357459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6:27.516" v="212" actId="14100"/>
          <ac:picMkLst>
            <pc:docMk/>
            <pc:sldMk cId="1765221541" sldId="1256"/>
            <ac:picMk id="3" creationId="{CB996210-A800-4CC3-B311-08C2BFAB6302}"/>
          </ac:picMkLst>
        </pc:picChg>
        <pc:picChg chg="mod">
          <ac:chgData name="Rafael Casado González" userId="1c71fca1-7e6b-4c6f-8614-522343b393e6" providerId="ADAL" clId="{3B68B819-40D0-41CE-9E8F-5C8A8C91E1D4}" dt="2023-11-13T09:29:01.498" v="244" actId="1076"/>
          <ac:picMkLst>
            <pc:docMk/>
            <pc:sldMk cId="1765221541" sldId="1256"/>
            <ac:picMk id="6" creationId="{6A5863F5-5643-4B29-9C46-124413821B2A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8:48.780" v="242" actId="20577"/>
        <pc:sldMkLst>
          <pc:docMk/>
          <pc:sldMk cId="3227917440" sldId="125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2" creationId="{7AF022FC-97FC-2AE4-7677-D009B370C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" creationId="{24835446-E084-8841-BE05-20EC1510066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4" creationId="{91F43173-78FB-5238-7C68-B213A91431EE}"/>
          </ac:spMkLst>
        </pc:spChg>
        <pc:spChg chg="mod ord">
          <ac:chgData name="Rafael Casado González" userId="1c71fca1-7e6b-4c6f-8614-522343b393e6" providerId="ADAL" clId="{3B68B819-40D0-41CE-9E8F-5C8A8C91E1D4}" dt="2023-11-13T09:28:48.780" v="242" actId="20577"/>
          <ac:spMkLst>
            <pc:docMk/>
            <pc:sldMk cId="3227917440" sldId="125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57459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8:38.314" v="238" actId="1076"/>
          <ac:picMkLst>
            <pc:docMk/>
            <pc:sldMk cId="3227917440" sldId="1257"/>
            <ac:picMk id="2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8:32.899" v="237" actId="1076"/>
          <ac:picMkLst>
            <pc:docMk/>
            <pc:sldMk cId="3227917440" sldId="1257"/>
            <ac:picMk id="2050" creationId="{4811A60A-B84B-477B-817F-2050122D848F}"/>
          </ac:picMkLst>
        </pc:picChg>
        <pc:picChg chg="mod">
          <ac:chgData name="Rafael Casado González" userId="1c71fca1-7e6b-4c6f-8614-522343b393e6" providerId="ADAL" clId="{3B68B819-40D0-41CE-9E8F-5C8A8C91E1D4}" dt="2023-11-13T09:28:38.314" v="238" actId="1076"/>
          <ac:picMkLst>
            <pc:docMk/>
            <pc:sldMk cId="3227917440" sldId="1257"/>
            <ac:picMk id="2054" creationId="{F3651FE5-64A0-49E3-8623-9010C5C68924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4:27.333" v="301" actId="1076"/>
        <pc:sldMkLst>
          <pc:docMk/>
          <pc:sldMk cId="2009315873" sldId="1258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2" creationId="{E4E0D89D-7220-4001-05D7-B2AF384CC81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" creationId="{CE410159-DDE5-8313-00C7-F40267A124B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4" creationId="{80D30BD9-9AC4-8EEB-3278-2159A33E078F}"/>
          </ac:spMkLst>
        </pc:spChg>
        <pc:spChg chg="mod ord">
          <ac:chgData name="Rafael Casado González" userId="1c71fca1-7e6b-4c6f-8614-522343b393e6" providerId="ADAL" clId="{3B68B819-40D0-41CE-9E8F-5C8A8C91E1D4}" dt="2023-11-13T09:33:42.260" v="297" actId="14100"/>
          <ac:spMkLst>
            <pc:docMk/>
            <pc:sldMk cId="2009315873" sldId="125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57459" creationId="{00000000-0000-0000-0000-000000000000}"/>
          </ac:spMkLst>
        </pc:spChg>
        <pc:grpChg chg="add mod">
          <ac:chgData name="Rafael Casado González" userId="1c71fca1-7e6b-4c6f-8614-522343b393e6" providerId="ADAL" clId="{3B68B819-40D0-41CE-9E8F-5C8A8C91E1D4}" dt="2023-11-13T09:34:17.739" v="299" actId="1076"/>
          <ac:grpSpMkLst>
            <pc:docMk/>
            <pc:sldMk cId="2009315873" sldId="1258"/>
            <ac:grpSpMk id="9" creationId="{15EAB417-DCD3-16F3-86D6-6D6BBEB3E7A5}"/>
          </ac:grpSpMkLst>
        </pc:grpChg>
        <pc:picChg chg="add mod">
          <ac:chgData name="Rafael Casado González" userId="1c71fca1-7e6b-4c6f-8614-522343b393e6" providerId="ADAL" clId="{3B68B819-40D0-41CE-9E8F-5C8A8C91E1D4}" dt="2023-11-13T09:34:17.739" v="299" actId="1076"/>
          <ac:picMkLst>
            <pc:docMk/>
            <pc:sldMk cId="2009315873" sldId="1258"/>
            <ac:picMk id="6" creationId="{6A71F88D-3A77-3C8F-8C3C-5DCC4BFAAB1B}"/>
          </ac:picMkLst>
        </pc:picChg>
        <pc:picChg chg="mod">
          <ac:chgData name="Rafael Casado González" userId="1c71fca1-7e6b-4c6f-8614-522343b393e6" providerId="ADAL" clId="{3B68B819-40D0-41CE-9E8F-5C8A8C91E1D4}" dt="2023-11-13T09:34:17.739" v="299" actId="1076"/>
          <ac:picMkLst>
            <pc:docMk/>
            <pc:sldMk cId="2009315873" sldId="1258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4:23.777" v="300" actId="14100"/>
          <ac:picMkLst>
            <pc:docMk/>
            <pc:sldMk cId="2009315873" sldId="1258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4:27.333" v="301" actId="1076"/>
          <ac:picMkLst>
            <pc:docMk/>
            <pc:sldMk cId="2009315873" sldId="1258"/>
            <ac:picMk id="1026" creationId="{C2D4ED11-148A-4B64-84EF-C787C4B30371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7:24.676" v="350" actId="1076"/>
        <pc:sldMkLst>
          <pc:docMk/>
          <pc:sldMk cId="631626185" sldId="125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2" creationId="{35FF7C00-3089-8AFF-1EBC-5766FA1CC81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" creationId="{CF9577DD-F936-C80E-CE4B-A17C13D9F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4" creationId="{C84975F1-16FD-67C6-3782-5534BED1483C}"/>
          </ac:spMkLst>
        </pc:spChg>
        <pc:spChg chg="mod ord">
          <ac:chgData name="Rafael Casado González" userId="1c71fca1-7e6b-4c6f-8614-522343b393e6" providerId="ADAL" clId="{3B68B819-40D0-41CE-9E8F-5C8A8C91E1D4}" dt="2023-11-13T09:37:09.750" v="349" actId="20577"/>
          <ac:spMkLst>
            <pc:docMk/>
            <pc:sldMk cId="631626185" sldId="1259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57459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37:24.676" v="350" actId="1076"/>
          <ac:grpSpMkLst>
            <pc:docMk/>
            <pc:sldMk cId="631626185" sldId="1259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24.676" v="350" actId="1076"/>
          <ac:grpSpMkLst>
            <pc:docMk/>
            <pc:sldMk cId="631626185" sldId="1259"/>
            <ac:grpSpMk id="14" creationId="{00000000-0000-0000-0000-000000000000}"/>
          </ac:grpSpMkLst>
        </pc:grpChg>
        <pc:graphicFrameChg chg="mod">
          <ac:chgData name="Rafael Casado González" userId="1c71fca1-7e6b-4c6f-8614-522343b393e6" providerId="ADAL" clId="{3B68B819-40D0-41CE-9E8F-5C8A8C91E1D4}" dt="2023-11-13T09:37:24.676" v="350" actId="1076"/>
          <ac:graphicFrameMkLst>
            <pc:docMk/>
            <pc:sldMk cId="631626185" sldId="1259"/>
            <ac:graphicFrameMk id="10" creationId="{00000000-0000-0000-0000-000000000000}"/>
          </ac:graphicFrameMkLst>
        </pc:graphicFrame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3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8:02.350" v="356" actId="14100"/>
        <pc:sldMkLst>
          <pc:docMk/>
          <pc:sldMk cId="4157081759" sldId="126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2" creationId="{54AB66FE-2633-7860-B4B3-0E5A9B57D23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" creationId="{83722986-89D0-B4A7-FC6A-312788618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4" creationId="{DEBA6DD6-80DE-57FF-DC90-535300147681}"/>
          </ac:spMkLst>
        </pc:spChg>
        <pc:spChg chg="mod ord">
          <ac:chgData name="Rafael Casado González" userId="1c71fca1-7e6b-4c6f-8614-522343b393e6" providerId="ADAL" clId="{3B68B819-40D0-41CE-9E8F-5C8A8C91E1D4}" dt="2023-11-13T09:37:57.483" v="355" actId="14100"/>
          <ac:spMkLst>
            <pc:docMk/>
            <pc:sldMk cId="4157081759" sldId="126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57459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3" creationId="{00000000-0000-0000-0000-000000000000}"/>
          </ac:grpSpMkLst>
        </pc:grpChg>
        <pc:picChg chg="mod">
          <ac:chgData name="Rafael Casado González" userId="1c71fca1-7e6b-4c6f-8614-522343b393e6" providerId="ADAL" clId="{3B68B819-40D0-41CE-9E8F-5C8A8C91E1D4}" dt="2023-11-13T09:38:02.350" v="356" actId="14100"/>
          <ac:picMkLst>
            <pc:docMk/>
            <pc:sldMk cId="4157081759" sldId="1260"/>
            <ac:picMk id="136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098782707" sldId="1261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546769740" sldId="1262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0:13.824" v="642" actId="20577"/>
        <pc:sldMkLst>
          <pc:docMk/>
          <pc:sldMk cId="932056639" sldId="1263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932056639" sldId="1263"/>
            <ac:spMk id="2" creationId="{B6B7DF4F-92E2-A082-27CF-ED215E261E0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932056639" sldId="1263"/>
            <ac:spMk id="3" creationId="{599F2B43-B8BC-42A3-1B4D-C88E4E76E9A5}"/>
          </ac:spMkLst>
        </pc:spChg>
        <pc:spChg chg="add del mod ord">
          <ac:chgData name="Rafael Casado González" userId="1c71fca1-7e6b-4c6f-8614-522343b393e6" providerId="ADAL" clId="{3B68B819-40D0-41CE-9E8F-5C8A8C91E1D4}" dt="2023-11-13T10:03:50.334" v="581" actId="478"/>
          <ac:spMkLst>
            <pc:docMk/>
            <pc:sldMk cId="932056639" sldId="1263"/>
            <ac:spMk id="4" creationId="{F0897EFF-CF7B-039C-E09D-1C104B71F38D}"/>
          </ac:spMkLst>
        </pc:spChg>
        <pc:spChg chg="add del mod">
          <ac:chgData name="Rafael Casado González" userId="1c71fca1-7e6b-4c6f-8614-522343b393e6" providerId="ADAL" clId="{3B68B819-40D0-41CE-9E8F-5C8A8C91E1D4}" dt="2023-11-13T10:08:16.534" v="612" actId="6264"/>
          <ac:spMkLst>
            <pc:docMk/>
            <pc:sldMk cId="932056639" sldId="1263"/>
            <ac:spMk id="5" creationId="{75533340-B663-605D-EA29-298B4A0B7E8B}"/>
          </ac:spMkLst>
        </pc:spChg>
        <pc:spChg chg="add del mod">
          <ac:chgData name="Rafael Casado González" userId="1c71fca1-7e6b-4c6f-8614-522343b393e6" providerId="ADAL" clId="{3B68B819-40D0-41CE-9E8F-5C8A8C91E1D4}" dt="2023-11-13T10:08:16.534" v="612" actId="6264"/>
          <ac:spMkLst>
            <pc:docMk/>
            <pc:sldMk cId="932056639" sldId="1263"/>
            <ac:spMk id="6" creationId="{170DE03A-752D-3E9F-0AC0-57A374E7D736}"/>
          </ac:spMkLst>
        </pc:spChg>
        <pc:spChg chg="add mod ord">
          <ac:chgData name="Rafael Casado González" userId="1c71fca1-7e6b-4c6f-8614-522343b393e6" providerId="ADAL" clId="{3B68B819-40D0-41CE-9E8F-5C8A8C91E1D4}" dt="2023-11-13T10:08:38.735" v="622" actId="6549"/>
          <ac:spMkLst>
            <pc:docMk/>
            <pc:sldMk cId="932056639" sldId="1263"/>
            <ac:spMk id="7" creationId="{6A61B04F-33ED-8A04-379E-2631353847E2}"/>
          </ac:spMkLst>
        </pc:spChg>
        <pc:spChg chg="mod ord">
          <ac:chgData name="Rafael Casado González" userId="1c71fca1-7e6b-4c6f-8614-522343b393e6" providerId="ADAL" clId="{3B68B819-40D0-41CE-9E8F-5C8A8C91E1D4}" dt="2023-11-13T10:08:28.479" v="615" actId="20577"/>
          <ac:spMkLst>
            <pc:docMk/>
            <pc:sldMk cId="932056639" sldId="1263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13.824" v="642" actId="20577"/>
          <ac:spMkLst>
            <pc:docMk/>
            <pc:sldMk cId="932056639" sldId="1263"/>
            <ac:spMk id="17412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9:22.402" v="631" actId="1076"/>
          <ac:picMkLst>
            <pc:docMk/>
            <pc:sldMk cId="932056639" sldId="1263"/>
            <ac:picMk id="2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722121302" sldId="126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040809184" sldId="1264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0:53.209" v="644" actId="14100"/>
        <pc:sldMkLst>
          <pc:docMk/>
          <pc:sldMk cId="4097571841" sldId="126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097571841" sldId="1264"/>
            <ac:spMk id="2" creationId="{75D089D9-D21F-F971-8208-E1AA83CC5571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097571841" sldId="1264"/>
            <ac:spMk id="3" creationId="{651D7B8C-1A05-29E9-45DC-009BA56022BD}"/>
          </ac:spMkLst>
        </pc:spChg>
        <pc:spChg chg="add del mod ord">
          <ac:chgData name="Rafael Casado González" userId="1c71fca1-7e6b-4c6f-8614-522343b393e6" providerId="ADAL" clId="{3B68B819-40D0-41CE-9E8F-5C8A8C91E1D4}" dt="2023-11-13T10:05:51.887" v="592" actId="478"/>
          <ac:spMkLst>
            <pc:docMk/>
            <pc:sldMk cId="4097571841" sldId="1264"/>
            <ac:spMk id="4" creationId="{665AA3FC-C618-4F3D-9B9E-13A0853F1467}"/>
          </ac:spMkLst>
        </pc:spChg>
        <pc:spChg chg="add del mod">
          <ac:chgData name="Rafael Casado González" userId="1c71fca1-7e6b-4c6f-8614-522343b393e6" providerId="ADAL" clId="{3B68B819-40D0-41CE-9E8F-5C8A8C91E1D4}" dt="2023-11-13T10:08:52.306" v="625" actId="6264"/>
          <ac:spMkLst>
            <pc:docMk/>
            <pc:sldMk cId="4097571841" sldId="1264"/>
            <ac:spMk id="7" creationId="{8A6179AF-EF0D-C59B-A464-5555E866C9C9}"/>
          </ac:spMkLst>
        </pc:spChg>
        <pc:spChg chg="add del mod">
          <ac:chgData name="Rafael Casado González" userId="1c71fca1-7e6b-4c6f-8614-522343b393e6" providerId="ADAL" clId="{3B68B819-40D0-41CE-9E8F-5C8A8C91E1D4}" dt="2023-11-13T10:08:52.306" v="625" actId="6264"/>
          <ac:spMkLst>
            <pc:docMk/>
            <pc:sldMk cId="4097571841" sldId="1264"/>
            <ac:spMk id="8" creationId="{A5E52DBD-2DDE-1EDC-E63C-F02184E8CDFF}"/>
          </ac:spMkLst>
        </pc:spChg>
        <pc:spChg chg="add mod ord">
          <ac:chgData name="Rafael Casado González" userId="1c71fca1-7e6b-4c6f-8614-522343b393e6" providerId="ADAL" clId="{3B68B819-40D0-41CE-9E8F-5C8A8C91E1D4}" dt="2023-11-13T10:08:53.683" v="626"/>
          <ac:spMkLst>
            <pc:docMk/>
            <pc:sldMk cId="4097571841" sldId="1264"/>
            <ac:spMk id="9" creationId="{D060A648-C55D-5D4B-243B-362C21F60414}"/>
          </ac:spMkLst>
        </pc:spChg>
        <pc:spChg chg="mod ord">
          <ac:chgData name="Rafael Casado González" userId="1c71fca1-7e6b-4c6f-8614-522343b393e6" providerId="ADAL" clId="{3B68B819-40D0-41CE-9E8F-5C8A8C91E1D4}" dt="2023-11-13T10:09:07.600" v="628" actId="20577"/>
          <ac:spMkLst>
            <pc:docMk/>
            <pc:sldMk cId="4097571841" sldId="1264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53.209" v="644" actId="14100"/>
          <ac:spMkLst>
            <pc:docMk/>
            <pc:sldMk cId="4097571841" sldId="1264"/>
            <ac:spMk id="17412" creationId="{00000000-0000-0000-0000-000000000000}"/>
          </ac:spMkLst>
        </pc:spChg>
        <pc:picChg chg="add del mod">
          <ac:chgData name="Rafael Casado González" userId="1c71fca1-7e6b-4c6f-8614-522343b393e6" providerId="ADAL" clId="{3B68B819-40D0-41CE-9E8F-5C8A8C91E1D4}" dt="2023-11-13T10:07:41.295" v="604" actId="478"/>
          <ac:picMkLst>
            <pc:docMk/>
            <pc:sldMk cId="4097571841" sldId="1264"/>
            <ac:picMk id="5" creationId="{7B9B758F-374A-33CB-122F-3260B9B7A388}"/>
          </ac:picMkLst>
        </pc:picChg>
        <pc:picChg chg="add del mod">
          <ac:chgData name="Rafael Casado González" userId="1c71fca1-7e6b-4c6f-8614-522343b393e6" providerId="ADAL" clId="{3B68B819-40D0-41CE-9E8F-5C8A8C91E1D4}" dt="2023-11-13T10:09:29.855" v="634" actId="478"/>
          <ac:picMkLst>
            <pc:docMk/>
            <pc:sldMk cId="4097571841" sldId="1264"/>
            <ac:picMk id="6" creationId="{7F5643B2-A739-95A1-B763-571D3C6D564E}"/>
          </ac:picMkLst>
        </pc:picChg>
        <pc:picChg chg="add mod">
          <ac:chgData name="Rafael Casado González" userId="1c71fca1-7e6b-4c6f-8614-522343b393e6" providerId="ADAL" clId="{3B68B819-40D0-41CE-9E8F-5C8A8C91E1D4}" dt="2023-11-13T10:09:30.066" v="635"/>
          <ac:picMkLst>
            <pc:docMk/>
            <pc:sldMk cId="4097571841" sldId="1264"/>
            <ac:picMk id="10" creationId="{3A40CA62-6218-9861-F697-244B2C745C2E}"/>
          </ac:picMkLst>
        </pc:picChg>
        <pc:picChg chg="del">
          <ac:chgData name="Rafael Casado González" userId="1c71fca1-7e6b-4c6f-8614-522343b393e6" providerId="ADAL" clId="{3B68B819-40D0-41CE-9E8F-5C8A8C91E1D4}" dt="2023-11-13T10:06:06.750" v="596" actId="478"/>
          <ac:picMkLst>
            <pc:docMk/>
            <pc:sldMk cId="4097571841" sldId="1264"/>
            <ac:picMk id="29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10:35.744" v="643" actId="14100"/>
        <pc:sldMkLst>
          <pc:docMk/>
          <pc:sldMk cId="2680787243" sldId="1265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80787243" sldId="1265"/>
            <ac:spMk id="2" creationId="{BE74D528-2BAC-076B-7060-81D033528541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80787243" sldId="1265"/>
            <ac:spMk id="3" creationId="{A8BE1039-819E-66D6-35D3-4A6CE7B7123A}"/>
          </ac:spMkLst>
        </pc:spChg>
        <pc:spChg chg="add del mod ord">
          <ac:chgData name="Rafael Casado González" userId="1c71fca1-7e6b-4c6f-8614-522343b393e6" providerId="ADAL" clId="{3B68B819-40D0-41CE-9E8F-5C8A8C91E1D4}" dt="2023-11-13T10:05:45.679" v="591" actId="478"/>
          <ac:spMkLst>
            <pc:docMk/>
            <pc:sldMk cId="2680787243" sldId="1265"/>
            <ac:spMk id="4" creationId="{F4857A95-0A49-C39A-5E25-91A376DA0444}"/>
          </ac:spMkLst>
        </pc:spChg>
        <pc:spChg chg="add del mod">
          <ac:chgData name="Rafael Casado González" userId="1c71fca1-7e6b-4c6f-8614-522343b393e6" providerId="ADAL" clId="{3B68B819-40D0-41CE-9E8F-5C8A8C91E1D4}" dt="2023-11-13T10:08:45.793" v="623" actId="6264"/>
          <ac:spMkLst>
            <pc:docMk/>
            <pc:sldMk cId="2680787243" sldId="1265"/>
            <ac:spMk id="7" creationId="{E8F0CF15-3A7B-EABA-DB2A-35440CB005D4}"/>
          </ac:spMkLst>
        </pc:spChg>
        <pc:spChg chg="add del mod">
          <ac:chgData name="Rafael Casado González" userId="1c71fca1-7e6b-4c6f-8614-522343b393e6" providerId="ADAL" clId="{3B68B819-40D0-41CE-9E8F-5C8A8C91E1D4}" dt="2023-11-13T10:08:45.793" v="623" actId="6264"/>
          <ac:spMkLst>
            <pc:docMk/>
            <pc:sldMk cId="2680787243" sldId="1265"/>
            <ac:spMk id="8" creationId="{02220DD4-E079-F4ED-6587-67E39C10EA8B}"/>
          </ac:spMkLst>
        </pc:spChg>
        <pc:spChg chg="add mod ord">
          <ac:chgData name="Rafael Casado González" userId="1c71fca1-7e6b-4c6f-8614-522343b393e6" providerId="ADAL" clId="{3B68B819-40D0-41CE-9E8F-5C8A8C91E1D4}" dt="2023-11-13T10:08:47.620" v="624"/>
          <ac:spMkLst>
            <pc:docMk/>
            <pc:sldMk cId="2680787243" sldId="1265"/>
            <ac:spMk id="9" creationId="{CD329236-CD45-DB0D-F82C-0E194680FF36}"/>
          </ac:spMkLst>
        </pc:spChg>
        <pc:spChg chg="mod ord">
          <ac:chgData name="Rafael Casado González" userId="1c71fca1-7e6b-4c6f-8614-522343b393e6" providerId="ADAL" clId="{3B68B819-40D0-41CE-9E8F-5C8A8C91E1D4}" dt="2023-11-13T10:09:02.799" v="627" actId="20577"/>
          <ac:spMkLst>
            <pc:docMk/>
            <pc:sldMk cId="2680787243" sldId="1265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35.744" v="643" actId="14100"/>
          <ac:spMkLst>
            <pc:docMk/>
            <pc:sldMk cId="2680787243" sldId="1265"/>
            <ac:spMk id="17412" creationId="{00000000-0000-0000-0000-000000000000}"/>
          </ac:spMkLst>
        </pc:spChg>
        <pc:picChg chg="add del mod">
          <ac:chgData name="Rafael Casado González" userId="1c71fca1-7e6b-4c6f-8614-522343b393e6" providerId="ADAL" clId="{3B68B819-40D0-41CE-9E8F-5C8A8C91E1D4}" dt="2023-11-13T10:07:37.775" v="602" actId="478"/>
          <ac:picMkLst>
            <pc:docMk/>
            <pc:sldMk cId="2680787243" sldId="1265"/>
            <ac:picMk id="5" creationId="{32EFCDC4-90AC-EA1D-3A8C-CB488C8DC137}"/>
          </ac:picMkLst>
        </pc:picChg>
        <pc:picChg chg="add del mod">
          <ac:chgData name="Rafael Casado González" userId="1c71fca1-7e6b-4c6f-8614-522343b393e6" providerId="ADAL" clId="{3B68B819-40D0-41CE-9E8F-5C8A8C91E1D4}" dt="2023-11-13T10:09:26.383" v="632" actId="478"/>
          <ac:picMkLst>
            <pc:docMk/>
            <pc:sldMk cId="2680787243" sldId="1265"/>
            <ac:picMk id="6" creationId="{75F59D1F-89CE-5F9A-E671-F85B1C8443C7}"/>
          </ac:picMkLst>
        </pc:picChg>
        <pc:picChg chg="add mod">
          <ac:chgData name="Rafael Casado González" userId="1c71fca1-7e6b-4c6f-8614-522343b393e6" providerId="ADAL" clId="{3B68B819-40D0-41CE-9E8F-5C8A8C91E1D4}" dt="2023-11-13T10:09:26.675" v="633"/>
          <ac:picMkLst>
            <pc:docMk/>
            <pc:sldMk cId="2680787243" sldId="1265"/>
            <ac:picMk id="10" creationId="{BA1052DE-A93B-CD89-0E1D-8F9118B299F7}"/>
          </ac:picMkLst>
        </pc:picChg>
        <pc:picChg chg="del">
          <ac:chgData name="Rafael Casado González" userId="1c71fca1-7e6b-4c6f-8614-522343b393e6" providerId="ADAL" clId="{3B68B819-40D0-41CE-9E8F-5C8A8C91E1D4}" dt="2023-11-13T10:05:01.646" v="587" actId="478"/>
          <ac:picMkLst>
            <pc:docMk/>
            <pc:sldMk cId="2680787243" sldId="1265"/>
            <ac:picMk id="2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768295350" sldId="126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990122736" sldId="126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44790062" sldId="126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8726967" sldId="126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290935488" sldId="1269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2:03.551" v="652" actId="20577"/>
        <pc:sldMkLst>
          <pc:docMk/>
          <pc:sldMk cId="2427599612" sldId="127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2" creationId="{7DF7EB14-4C25-C3B2-F2C0-0D4A3E07080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3" creationId="{6D740917-C0CB-716E-CFF7-0175597780E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4" creationId="{8AE962B5-2225-9DE6-B248-4A99F1191B47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2:03.551" v="652" actId="20577"/>
          <ac:spMkLst>
            <pc:docMk/>
            <pc:sldMk cId="2427599612" sldId="1270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5.518" v="595" actId="478"/>
          <ac:picMkLst>
            <pc:docMk/>
            <pc:sldMk cId="2427599612" sldId="1270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44.398" v="606" actId="478"/>
          <ac:picMkLst>
            <pc:docMk/>
            <pc:sldMk cId="2427599612" sldId="1270"/>
            <ac:picMk id="7" creationId="{287EA127-5EEE-7586-BD80-AFD193E6979E}"/>
          </ac:picMkLst>
        </pc:picChg>
        <pc:picChg chg="add del mod">
          <ac:chgData name="Rafael Casado González" userId="1c71fca1-7e6b-4c6f-8614-522343b393e6" providerId="ADAL" clId="{3B68B819-40D0-41CE-9E8F-5C8A8C91E1D4}" dt="2023-11-13T10:09:34.255" v="636" actId="478"/>
          <ac:picMkLst>
            <pc:docMk/>
            <pc:sldMk cId="2427599612" sldId="1270"/>
            <ac:picMk id="8" creationId="{0865BA83-3BBF-D741-12AE-00EAC4E65897}"/>
          </ac:picMkLst>
        </pc:picChg>
        <pc:picChg chg="add mod">
          <ac:chgData name="Rafael Casado González" userId="1c71fca1-7e6b-4c6f-8614-522343b393e6" providerId="ADAL" clId="{3B68B819-40D0-41CE-9E8F-5C8A8C91E1D4}" dt="2023-11-13T10:09:34.467" v="637"/>
          <ac:picMkLst>
            <pc:docMk/>
            <pc:sldMk cId="2427599612" sldId="1270"/>
            <ac:picMk id="9" creationId="{2D6DE3D5-EB34-AD3E-7F81-A355C6E88B66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599295511" sldId="127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527361335" sldId="1271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5:32.094" v="667" actId="1076"/>
        <pc:sldMkLst>
          <pc:docMk/>
          <pc:sldMk cId="2888196038" sldId="1271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2" creationId="{C5EBB7BB-8F6B-D602-FD34-C62670807EF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3" creationId="{1749952E-2CE8-1220-B15D-93FC4EEF10F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4" creationId="{37A61C69-9D12-0B7A-6ED9-DA3F59BBEE04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2:31.502" v="654" actId="33524"/>
          <ac:spMkLst>
            <pc:docMk/>
            <pc:sldMk cId="2888196038" sldId="1271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2.703" v="593" actId="478"/>
          <ac:picMkLst>
            <pc:docMk/>
            <pc:sldMk cId="2888196038" sldId="1271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51.215" v="610" actId="478"/>
          <ac:picMkLst>
            <pc:docMk/>
            <pc:sldMk cId="2888196038" sldId="1271"/>
            <ac:picMk id="7" creationId="{23623D84-D09E-632A-FC37-C4F47E652854}"/>
          </ac:picMkLst>
        </pc:picChg>
        <pc:picChg chg="add del mod">
          <ac:chgData name="Rafael Casado González" userId="1c71fca1-7e6b-4c6f-8614-522343b393e6" providerId="ADAL" clId="{3B68B819-40D0-41CE-9E8F-5C8A8C91E1D4}" dt="2023-11-13T10:09:48.270" v="640" actId="478"/>
          <ac:picMkLst>
            <pc:docMk/>
            <pc:sldMk cId="2888196038" sldId="1271"/>
            <ac:picMk id="8" creationId="{E84DA99D-DE44-AA3A-D4EA-9192FD587977}"/>
          </ac:picMkLst>
        </pc:picChg>
        <pc:picChg chg="add mod">
          <ac:chgData name="Rafael Casado González" userId="1c71fca1-7e6b-4c6f-8614-522343b393e6" providerId="ADAL" clId="{3B68B819-40D0-41CE-9E8F-5C8A8C91E1D4}" dt="2023-11-13T10:15:32.094" v="667" actId="1076"/>
          <ac:picMkLst>
            <pc:docMk/>
            <pc:sldMk cId="2888196038" sldId="1271"/>
            <ac:picMk id="9" creationId="{6DC27C20-2CA4-F4C6-DA8E-D2E503E90218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692740627" sldId="1272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1:49.615" v="649" actId="20577"/>
        <pc:sldMkLst>
          <pc:docMk/>
          <pc:sldMk cId="1125119843" sldId="1272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2" creationId="{C5C9449C-C447-CCDE-7C3E-D5CE63C69F4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3" creationId="{0FD18CDC-23B1-58C0-04EB-F020A35D5CA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4" creationId="{91DAE29B-37E5-B5AF-C074-37582BFF08DA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1:49.615" v="649" actId="20577"/>
          <ac:spMkLst>
            <pc:docMk/>
            <pc:sldMk cId="1125119843" sldId="1272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4.387" v="594" actId="478"/>
          <ac:picMkLst>
            <pc:docMk/>
            <pc:sldMk cId="1125119843" sldId="1272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47.550" v="608" actId="478"/>
          <ac:picMkLst>
            <pc:docMk/>
            <pc:sldMk cId="1125119843" sldId="1272"/>
            <ac:picMk id="7" creationId="{C7EDB40C-0033-CF31-B79A-C5D946E8A23D}"/>
          </ac:picMkLst>
        </pc:picChg>
        <pc:picChg chg="add del mod">
          <ac:chgData name="Rafael Casado González" userId="1c71fca1-7e6b-4c6f-8614-522343b393e6" providerId="ADAL" clId="{3B68B819-40D0-41CE-9E8F-5C8A8C91E1D4}" dt="2023-11-13T10:09:43.486" v="638" actId="478"/>
          <ac:picMkLst>
            <pc:docMk/>
            <pc:sldMk cId="1125119843" sldId="1272"/>
            <ac:picMk id="8" creationId="{2E1B1339-DFC9-36D5-455B-E4962A475666}"/>
          </ac:picMkLst>
        </pc:picChg>
        <pc:picChg chg="add mod">
          <ac:chgData name="Rafael Casado González" userId="1c71fca1-7e6b-4c6f-8614-522343b393e6" providerId="ADAL" clId="{3B68B819-40D0-41CE-9E8F-5C8A8C91E1D4}" dt="2023-11-13T10:09:43.731" v="639"/>
          <ac:picMkLst>
            <pc:docMk/>
            <pc:sldMk cId="1125119843" sldId="1272"/>
            <ac:picMk id="9" creationId="{77D270AC-AF70-9E7F-4B31-D29819220945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772522501" sldId="127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56691771" sldId="127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498068085" sldId="127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184316633" sldId="127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01158160" sldId="127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019870056" sldId="1278"/>
        </pc:sldMkLst>
      </pc:sldChg>
      <pc:sldChg chg="addSp delSp modSp mod chgLayout">
        <pc:chgData name="Rafael Casado González" userId="1c71fca1-7e6b-4c6f-8614-522343b393e6" providerId="ADAL" clId="{3B68B819-40D0-41CE-9E8F-5C8A8C91E1D4}" dt="2023-11-13T10:37:31.135" v="843" actId="14100"/>
        <pc:sldMkLst>
          <pc:docMk/>
          <pc:sldMk cId="656584962" sldId="127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2" creationId="{A9A9A236-7399-D9DF-932B-19095695BD6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3" creationId="{C91EC0AE-0655-3679-0D9C-4DFA0C992389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4" creationId="{62AD5F04-A7B4-2742-341E-C9A8A8502EEE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31.135" v="843" actId="14100"/>
          <ac:spMkLst>
            <pc:docMk/>
            <pc:sldMk cId="656584962" sldId="1279"/>
            <ac:spMk id="2253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19:50.350" v="701" actId="478"/>
          <ac:picMkLst>
            <pc:docMk/>
            <pc:sldMk cId="656584962" sldId="1279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37:25.664" v="841" actId="478"/>
          <ac:picMkLst>
            <pc:docMk/>
            <pc:sldMk cId="656584962" sldId="1279"/>
            <ac:picMk id="7" creationId="{F5D5DA1B-BA7C-94BE-08F9-E257BFDA984C}"/>
          </ac:picMkLst>
        </pc:picChg>
        <pc:picChg chg="add mod">
          <ac:chgData name="Rafael Casado González" userId="1c71fca1-7e6b-4c6f-8614-522343b393e6" providerId="ADAL" clId="{3B68B819-40D0-41CE-9E8F-5C8A8C91E1D4}" dt="2023-11-13T10:37:25.918" v="842"/>
          <ac:picMkLst>
            <pc:docMk/>
            <pc:sldMk cId="656584962" sldId="1279"/>
            <ac:picMk id="9" creationId="{C081BCF7-9FD7-52A7-316C-20FE7702696C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6205795" sldId="1279"/>
        </pc:sldMkLst>
      </pc:sldChg>
      <pc:sldChg chg="addSp delSp modSp mod chgLayout">
        <pc:chgData name="Rafael Casado González" userId="1c71fca1-7e6b-4c6f-8614-522343b393e6" providerId="ADAL" clId="{3B68B819-40D0-41CE-9E8F-5C8A8C91E1D4}" dt="2023-11-13T10:37:43.524" v="844" actId="14100"/>
        <pc:sldMkLst>
          <pc:docMk/>
          <pc:sldMk cId="154231263" sldId="128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2" creationId="{7BCD7A8E-002D-80E7-3CF6-3B90E4A981B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3" creationId="{42565301-C81D-D946-F03C-853948FBAE5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4" creationId="{7966A09C-1FC0-EFE0-BD63-706EA7AD1BB3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43.524" v="844" actId="14100"/>
          <ac:spMkLst>
            <pc:docMk/>
            <pc:sldMk cId="154231263" sldId="1280"/>
            <ac:spMk id="2253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759675374" sldId="128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211822240" sldId="1281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35:26.543" v="827"/>
        <pc:sldMkLst>
          <pc:docMk/>
          <pc:sldMk cId="2412489255" sldId="1283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3:37.982" v="726" actId="20577"/>
          <ac:spMkLst>
            <pc:docMk/>
            <pc:sldMk cId="2412489255" sldId="1283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5" creationId="{9701C50F-100E-A53E-B248-D3ECFDBC6AD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7" creationId="{486D1408-4E12-8D1E-19DF-CDCC4327EB8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8" creationId="{0F8C8957-4FBC-1C8E-6E18-3EEDD417FBA3}"/>
          </ac:spMkLst>
        </pc:spChg>
        <pc:spChg chg="del mod">
          <ac:chgData name="Rafael Casado González" userId="1c71fca1-7e6b-4c6f-8614-522343b393e6" providerId="ADAL" clId="{3B68B819-40D0-41CE-9E8F-5C8A8C91E1D4}" dt="2023-11-13T10:23:26.174" v="725" actId="478"/>
          <ac:spMkLst>
            <pc:docMk/>
            <pc:sldMk cId="2412489255" sldId="1283"/>
            <ac:spMk id="9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10:22:30.877" v="721" actId="478"/>
          <ac:spMkLst>
            <pc:docMk/>
            <pc:sldMk cId="2412489255" sldId="1283"/>
            <ac:spMk id="10" creationId="{BAFE5797-FF1C-EE8C-A679-531482C4CBB6}"/>
          </ac:spMkLst>
        </pc:spChg>
        <pc:spChg chg="add del mod">
          <ac:chgData name="Rafael Casado González" userId="1c71fca1-7e6b-4c6f-8614-522343b393e6" providerId="ADAL" clId="{3B68B819-40D0-41CE-9E8F-5C8A8C91E1D4}" dt="2023-11-13T10:35:26.543" v="827"/>
          <ac:spMkLst>
            <pc:docMk/>
            <pc:sldMk cId="2412489255" sldId="1283"/>
            <ac:spMk id="12" creationId="{3D5B2354-8522-266F-D46D-915D4947D039}"/>
          </ac:spMkLst>
        </pc:spChg>
        <pc:picChg chg="mod">
          <ac:chgData name="Rafael Casado González" userId="1c71fca1-7e6b-4c6f-8614-522343b393e6" providerId="ADAL" clId="{3B68B819-40D0-41CE-9E8F-5C8A8C91E1D4}" dt="2023-11-13T10:19:01.583" v="696" actId="1076"/>
          <ac:picMkLst>
            <pc:docMk/>
            <pc:sldMk cId="2412489255" sldId="1283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35:21.919" v="820" actId="478"/>
          <ac:picMkLst>
            <pc:docMk/>
            <pc:sldMk cId="2412489255" sldId="1283"/>
            <ac:picMk id="11" creationId="{FDCD9F37-4F99-B155-FCD5-DDFAE368669B}"/>
          </ac:picMkLst>
        </pc:picChg>
        <pc:picChg chg="add del mod ord">
          <ac:chgData name="Rafael Casado González" userId="1c71fca1-7e6b-4c6f-8614-522343b393e6" providerId="ADAL" clId="{3B68B819-40D0-41CE-9E8F-5C8A8C91E1D4}" dt="2023-11-13T10:35:24.686" v="825"/>
          <ac:picMkLst>
            <pc:docMk/>
            <pc:sldMk cId="2412489255" sldId="1283"/>
            <ac:picMk id="13" creationId="{C37EFAA3-287B-61A8-080A-4FF502C877E2}"/>
          </ac:picMkLst>
        </pc:picChg>
        <pc:picChg chg="del mod ord">
          <ac:chgData name="Rafael Casado González" userId="1c71fca1-7e6b-4c6f-8614-522343b393e6" providerId="ADAL" clId="{3B68B819-40D0-41CE-9E8F-5C8A8C91E1D4}" dt="2023-11-13T10:35:20.046" v="819"/>
          <ac:picMkLst>
            <pc:docMk/>
            <pc:sldMk cId="2412489255" sldId="1283"/>
            <ac:picMk id="14" creationId="{995B0F69-6238-4740-59FA-C4E99086547A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4284189890" sldId="1283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36:46.129" v="840" actId="207"/>
        <pc:sldMkLst>
          <pc:docMk/>
          <pc:sldMk cId="2451278258" sldId="1284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7:44.465" v="777" actId="14100"/>
          <ac:spMkLst>
            <pc:docMk/>
            <pc:sldMk cId="2451278258" sldId="1284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7" creationId="{906F324D-8A09-1665-E84C-D78FFD430259}"/>
          </ac:spMkLst>
        </pc:spChg>
        <pc:spChg chg="del">
          <ac:chgData name="Rafael Casado González" userId="1c71fca1-7e6b-4c6f-8614-522343b393e6" providerId="ADAL" clId="{3B68B819-40D0-41CE-9E8F-5C8A8C91E1D4}" dt="2023-11-13T10:20:10.238" v="703" actId="478"/>
          <ac:spMkLst>
            <pc:docMk/>
            <pc:sldMk cId="2451278258" sldId="1284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27:29.437" v="776" actId="1076"/>
          <ac:spMkLst>
            <pc:docMk/>
            <pc:sldMk cId="2451278258" sldId="1284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32:25.927" v="797" actId="207"/>
          <ac:spMkLst>
            <pc:docMk/>
            <pc:sldMk cId="2451278258" sldId="1284"/>
            <ac:spMk id="11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15" creationId="{54F1A3DF-54D1-060A-03B4-D0ACF0BCF806}"/>
          </ac:spMkLst>
        </pc:spChg>
        <pc:spChg chg="add del mod ord">
          <ac:chgData name="Rafael Casado González" userId="1c71fca1-7e6b-4c6f-8614-522343b393e6" providerId="ADAL" clId="{3B68B819-40D0-41CE-9E8F-5C8A8C91E1D4}" dt="2023-11-13T10:20:13.902" v="705" actId="478"/>
          <ac:spMkLst>
            <pc:docMk/>
            <pc:sldMk cId="2451278258" sldId="1284"/>
            <ac:spMk id="16" creationId="{0448A320-38AB-D3A4-F542-DFFCFB6AB190}"/>
          </ac:spMkLst>
        </pc:spChg>
        <pc:spChg chg="add mod">
          <ac:chgData name="Rafael Casado González" userId="1c71fca1-7e6b-4c6f-8614-522343b393e6" providerId="ADAL" clId="{3B68B819-40D0-41CE-9E8F-5C8A8C91E1D4}" dt="2023-11-13T10:36:46.129" v="840" actId="207"/>
          <ac:spMkLst>
            <pc:docMk/>
            <pc:sldMk cId="2451278258" sldId="1284"/>
            <ac:spMk id="18" creationId="{2A5666C7-4117-947E-3EA3-4A5B8E492DA0}"/>
          </ac:spMkLst>
        </pc:spChg>
        <pc:grpChg chg="del">
          <ac:chgData name="Rafael Casado González" userId="1c71fca1-7e6b-4c6f-8614-522343b393e6" providerId="ADAL" clId="{3B68B819-40D0-41CE-9E8F-5C8A8C91E1D4}" dt="2023-11-13T10:25:03.936" v="748" actId="478"/>
          <ac:grpSpMkLst>
            <pc:docMk/>
            <pc:sldMk cId="2451278258" sldId="1284"/>
            <ac:grpSpMk id="13" creationId="{F5ACEDD8-2F10-89E0-1CE9-6D3983ED0113}"/>
          </ac:grpSpMkLst>
        </pc:grpChg>
        <pc:picChg chg="del">
          <ac:chgData name="Rafael Casado González" userId="1c71fca1-7e6b-4c6f-8614-522343b393e6" providerId="ADAL" clId="{3B68B819-40D0-41CE-9E8F-5C8A8C91E1D4}" dt="2023-11-13T10:19:46.797" v="699" actId="478"/>
          <ac:picMkLst>
            <pc:docMk/>
            <pc:sldMk cId="2451278258" sldId="1284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3B68B819-40D0-41CE-9E8F-5C8A8C91E1D4}" dt="2023-11-13T10:19:47.091" v="700"/>
          <ac:picMkLst>
            <pc:docMk/>
            <pc:sldMk cId="2451278258" sldId="1284"/>
            <ac:picMk id="17" creationId="{CD41304D-3C0D-FFF1-D4CC-CA464916CA48}"/>
          </ac:picMkLst>
        </pc:picChg>
        <pc:inkChg chg="del">
          <ac:chgData name="Rafael Casado González" userId="1c71fca1-7e6b-4c6f-8614-522343b393e6" providerId="ADAL" clId="{3B68B819-40D0-41CE-9E8F-5C8A8C91E1D4}" dt="2023-11-13T10:25:05.229" v="749" actId="478"/>
          <ac:inkMkLst>
            <pc:docMk/>
            <pc:sldMk cId="2451278258" sldId="1284"/>
            <ac:inkMk id="4" creationId="{F542C44F-AB5F-5AAB-BAC8-FC786D641E99}"/>
          </ac:inkMkLst>
        </pc:inkChg>
        <pc:inkChg chg="del">
          <ac:chgData name="Rafael Casado González" userId="1c71fca1-7e6b-4c6f-8614-522343b393e6" providerId="ADAL" clId="{3B68B819-40D0-41CE-9E8F-5C8A8C91E1D4}" dt="2023-11-13T10:25:00.606" v="747" actId="478"/>
          <ac:inkMkLst>
            <pc:docMk/>
            <pc:sldMk cId="2451278258" sldId="1284"/>
            <ac:inkMk id="5" creationId="{319F2086-7DE2-DBE7-0D3A-E0326E0119BE}"/>
          </ac:inkMkLst>
        </pc:inkChg>
        <pc:inkChg chg="del">
          <ac:chgData name="Rafael Casado González" userId="1c71fca1-7e6b-4c6f-8614-522343b393e6" providerId="ADAL" clId="{3B68B819-40D0-41CE-9E8F-5C8A8C91E1D4}" dt="2023-11-13T10:24:58.669" v="746" actId="478"/>
          <ac:inkMkLst>
            <pc:docMk/>
            <pc:sldMk cId="2451278258" sldId="1284"/>
            <ac:inkMk id="14" creationId="{E2898F64-1D63-4382-5AE0-A6A88F5B727B}"/>
          </ac:inkMkLst>
        </pc:ink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4152550674" sldId="1284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42:50.692" v="895" actId="21"/>
        <pc:sldMkLst>
          <pc:docMk/>
          <pc:sldMk cId="274938167" sldId="1285"/>
        </pc:sldMkLst>
        <pc:spChg chg="add del mod ord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" creationId="{98388222-E6F2-77CD-A674-7FCDDB65566D}"/>
          </ac:spMkLst>
        </pc:spChg>
        <pc:spChg chg="add del mod ord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" creationId="{99E436F5-02DD-F779-E3CA-5E5B509C7826}"/>
          </ac:spMkLst>
        </pc:spChg>
        <pc:spChg chg="add mod">
          <ac:chgData name="Rafael Casado González" userId="1c71fca1-7e6b-4c6f-8614-522343b393e6" providerId="ADAL" clId="{3B68B819-40D0-41CE-9E8F-5C8A8C91E1D4}" dt="2023-11-13T10:42:46.967" v="894" actId="552"/>
          <ac:spMkLst>
            <pc:docMk/>
            <pc:sldMk cId="274938167" sldId="1285"/>
            <ac:spMk id="4" creationId="{15F04299-E11C-7254-5D13-FF5598211D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6" creationId="{013B7303-6154-AE8C-EDCE-85FAD2D7027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7" creationId="{8A276766-FBE1-C23B-CBDB-649BA1E168A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9" creationId="{00D2B351-F531-A9F0-6761-38B5091539F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12" creationId="{C9C45C09-0990-C2B3-1A93-77456AB1C22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19" creationId="{85581A3D-6689-AC48-8F2A-B0D475A662C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0" creationId="{737DB7B5-8F0B-8B14-296C-B39D500EB8B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1" creationId="{4BFD9286-ADB7-A7BE-8496-DE942CFAADE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2" creationId="{9F29D120-3EB7-30F8-6E0D-6858C510FB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4" creationId="{269030DC-FB91-F6CD-6B35-5346D6947D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6" creationId="{3785E046-8D84-FC5B-2405-C2AF9A8C12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7" creationId="{4D19F8AD-2153-D140-A97C-33AD5C8472A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8" creationId="{3C2A2385-5090-03F5-3F4C-341F9DB5EE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" creationId="{BC1994BD-6594-9F8F-4DAE-D6648F77C5C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" creationId="{63224674-7267-3D5D-335A-6C13682740E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1" creationId="{7D0E75F6-672B-DD91-4B10-2AAC5478F9A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6" creationId="{FC10174F-44CE-2FE8-1F96-02A112A16A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7" creationId="{0C048BB1-404A-96CD-9223-427A5057B1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7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0" creationId="{025B791F-9CAA-B37D-0C49-DD3F947967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2" creationId="{45BE2D04-8D28-A1C7-FC62-63F1FFCD1AD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3" creationId="{08A38FAE-1C4F-5F65-7106-37C58639E53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4" creationId="{3A4E471D-22F5-1095-7B7F-BA7F9F1FC0E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5" creationId="{7BCD5B2E-CCFC-65F5-2F49-3CB4A15EF33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6" creationId="{FA7226F4-6BBC-ACE6-E938-42E5C14B3C8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7" creationId="{56A542F0-CEA9-B5A3-E3F3-25C572CFB8F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9" creationId="{E7559581-2866-38DD-67D6-481708B43A2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0" creationId="{553FE340-3380-CE8C-20A0-EDBAFFED68E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1" creationId="{AFB302E5-4BF6-DE6A-B706-7BAA876FBE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2" creationId="{81F0B6C7-D878-F29F-8D1B-D99275BFE6D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3" creationId="{D953978F-208A-3E62-7E07-37FF878F422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4" creationId="{346A6B04-8F05-B643-CBB7-07F48C5AEB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5" creationId="{54DD1AAD-E0BD-B280-3956-C99F427FB0A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6" creationId="{2FCBB94F-8F83-CED6-7759-F415F00DCE1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7" creationId="{45C41B1A-F4D1-0167-A2DD-057D14B2FFE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8" creationId="{3FA469BA-F9C2-9BEB-D476-683C08161A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9" creationId="{074AF647-EC17-7B8F-31F6-7A815C6F89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40" creationId="{A6991469-0BFE-8D98-EFFF-0A50382BEF1A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19" creationId="{8199D253-DEDF-115B-DC80-698B0379B45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1" creationId="{970BD3E3-15D5-C449-39D7-D44353158C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2" creationId="{86526CD8-008C-CF43-297C-D814DAF166B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3" creationId="{AB8F8376-68CE-3117-625F-A1A4ACF621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4" creationId="{40E028AE-B1CE-377C-BD06-2FD9C0420D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5" creationId="{2544430E-C287-A2A1-A5FA-257BDD6F9A0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6" creationId="{124FFB4A-5277-245E-5EE5-E8316FC1F2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7" creationId="{D2F33546-3C5F-550C-4D3D-93E372A73A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8" creationId="{FE343CC0-FB04-B94D-29E3-0A8D2585DB9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9" creationId="{0D20B8E3-DF7D-24C9-39BC-E7F53AF4F9E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0" creationId="{9A0D186C-5C80-5A51-9D70-F5F3AFA64A6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2" creationId="{F242EE8E-BF4B-60F1-5179-FECF8A83DD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3" creationId="{FA9208C6-ECFC-06F1-CE33-364A146B16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4" creationId="{7DD083C9-9A02-11AA-2D15-1DD29CFD58D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5" creationId="{664CBB62-471C-48D9-248D-49198BFFC6F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6" creationId="{016C9594-71D6-DD11-FFBA-CF1071EDE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7" creationId="{7EDD5992-DDF4-B76D-5A21-A0F8DE94381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9" creationId="{866AAEC9-39E8-E49A-C246-7463202E35E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41" creationId="{05B6111E-1E0A-519D-1C4D-4BB62A7F743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6" creationId="{3D2A4C47-40F6-305C-2C8C-554814B06D8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7" creationId="{44D37D78-7D32-50D6-28C2-DECF4681EE6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8" creationId="{69CD70E6-3FC2-0B6B-3A88-9A669EFE4E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9" creationId="{444AF695-F3E8-9A66-1958-A3C8C460469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0" creationId="{29BAF7A4-5577-ECD9-BC56-8B4024838EF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1" creationId="{2F50BB8E-4020-1388-DA44-43A8485A1C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3" creationId="{FCF97970-2B80-E1E7-65CF-214A17EE82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4" creationId="{9D31AEE0-76B1-9BE3-8019-58A6EAE5D2C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5" creationId="{1AA1D8B6-2BEF-7D83-B11A-2EA0AA9FAB6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6" creationId="{70C2FF2F-FAC4-44D6-F8CE-ECDCDCABE68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7" creationId="{CE971D2E-3094-9715-8F01-31C5948A8F1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8" creationId="{AF3539FB-4B5B-B032-0084-4E9E177EC4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9" creationId="{925133DC-5432-A129-B4EE-A5AF0108DC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0" creationId="{6E89D800-3142-8CC1-AD7D-3E2E22D925C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2" creationId="{64F29C59-AC0B-AC22-375A-CCBA89C592C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3" creationId="{CA427EAD-DF12-7918-6E99-F3B93429492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4" creationId="{EF8F2129-D714-4B52-A26E-944AA9FBD57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5" creationId="{95D0024A-6CFA-B470-490E-3EA3BF7CFA3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6" creationId="{F869EEC0-EE8C-6142-A6A4-9885B725FBC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7" creationId="{B3C62880-37D2-929A-4B7C-68E29DE9E71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8" creationId="{DA736C9C-D312-E92C-A632-738D05FAAA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9" creationId="{DC9E2961-6655-2E06-1733-A90630EA295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1" creationId="{40C3BF5C-885C-5974-CB8E-ED5BFC73BB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2" creationId="{A8467500-45BA-0FB7-7D42-5F2B833D5C8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3" creationId="{50E5FD33-21BE-7873-7799-AB4A081C519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4" creationId="{558C3678-C9B2-FF0B-772A-954B0612488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5" creationId="{4C79ED46-75E6-3CEA-A667-637FD1F5A45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6" creationId="{E99AA36A-3CD7-6416-A6D6-90FD8728537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7" creationId="{15981D7C-B15E-3DA0-D5DF-979FF571E3F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4" creationId="{3D460CE6-BA25-97FF-79CA-45FC609EA24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5" creationId="{5E995176-EF10-3DB5-1156-D67F33071A3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6" creationId="{E98F4002-A928-2FFB-89BF-059B49522F9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7" creationId="{051D2E6A-9E36-6CB0-1498-502B95493F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8" creationId="{DA03E580-6880-37D4-A4A2-F994872F03A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9" creationId="{CAA51EF3-A7AF-734B-1392-D327305B61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0" creationId="{2EDE4EB8-78F8-237E-986A-2F67C118155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1" creationId="{1D34672E-C32B-5186-565D-9229A4BA9B4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4" creationId="{7A92E539-6EFB-964F-7C18-714252337F9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5" creationId="{1DCA9BA4-44B3-2E81-C34B-53B1B11F4C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6" creationId="{CCD49B28-047D-69F1-C0F5-D9D7B41E3E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7" creationId="{CA2236FE-8499-556C-614F-F49C3D25EF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8" creationId="{989A44B4-B627-CC58-8252-43E56D18312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9" creationId="{3A285E25-B9C6-155E-5003-12EEE7AC394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0" creationId="{32159F53-457B-6D82-05C4-5C773042FC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1" creationId="{D4C7ECC0-8A00-2016-828C-28DE95CA6B7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2" creationId="{A0B13DA0-485A-7317-CB05-12893E71172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3" creationId="{ED5686D5-B755-F259-010B-4BF73F0231E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5" creationId="{940FEF01-28C3-AA33-C928-D0094C77392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6" creationId="{5DBA34F6-3BB2-F2B1-947D-180DC8C642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7" creationId="{FF5BBBB9-11AB-2318-69B3-CE5AADC7394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8" creationId="{73122772-47E4-0BBE-285C-3F2692F95A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9" creationId="{ADC8224F-F4B6-4D3C-232A-FACFD9EF245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0" creationId="{F3F98146-07DF-A675-27CE-B35A9363464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1" creationId="{A7A1E0F8-790E-6FBF-C033-DA77BD577A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2" creationId="{9E56E068-620E-E360-69DA-81E5652F8BD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3" creationId="{F396713B-385E-ED1F-2BFE-0D4DA03315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4" creationId="{C710B9B8-F91E-34D3-4304-2AC7B80C889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5" creationId="{9526B8C4-DDA0-9788-B055-63B362ABD5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6" creationId="{D50443BA-262A-C4B9-F84B-707CECEE087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7" creationId="{5E04A210-0E81-78FA-C85E-F2FD6968EB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8" creationId="{E4258994-B887-FDC3-7F07-EF826E5285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9" creationId="{105BFDC8-A52E-38BE-9BF0-86F8FD2D8A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0" creationId="{959DA14D-C6E5-FFFC-48A9-6C96A95825C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1" creationId="{59F2D647-D537-4142-F9E9-B1C13E31E6C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2" creationId="{0E6AC9C9-71CA-81A1-5E48-312B2B1792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3" creationId="{7EB37AAC-1E2E-AF35-A256-2D7CAA9B11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4" creationId="{03CD665C-0223-014E-909E-659169FE83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5" creationId="{64E72D40-CD9F-8F5F-5EF6-FAAF33B574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6" creationId="{FBF39FAF-22AD-A602-FC6A-99517E2D19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7" creationId="{2F15243D-4D1D-055D-C4D1-4936B16E6AE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8" creationId="{792B2D68-647D-8A51-5135-BA326F6F4EC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9" creationId="{7DA02BD6-9474-BB6B-9A87-77A4C94CD7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30" creationId="{7144CF06-D7B7-0323-9609-1DB2A98A3A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31" creationId="{BFB2F480-119B-0DAD-5C72-32E6752B38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2" creationId="{407D6949-8768-E75A-9F43-166427CAFDF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3" creationId="{423FFCF7-2EED-663A-C310-C3EF4AAC33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4" creationId="{B9F4FC18-1E1F-FEE1-1A1B-FEA2D5DFCB9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5" creationId="{97AB9F35-E655-D5F9-DD37-B0B9F386EB2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6" creationId="{A3F0C60C-14D9-F041-9888-766C92E8851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7" creationId="{235D2D2E-1771-A163-87A0-8304DFA7209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8" creationId="{0A5F440B-8367-DB7C-8E47-7B6B25CDA6AD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1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0" creationId="{642C527F-0324-ED11-5464-8F11EEFB2F7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1" creationId="{0489096E-85FE-1535-0432-F54DB8552B5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2" creationId="{CA1D87D9-BCD7-629C-DA24-AF4432AF92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3" creationId="{DFE8A1B2-D44F-408C-75A2-2E288756675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4" creationId="{1EEE0236-E040-7C42-1E5C-F8E17606120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5" creationId="{7FC949F6-DB1F-3A2F-A0A9-CAA9E93D462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6" creationId="{0B3BCF33-5DD7-E0EA-8DD1-0B95DFFCD7E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7" creationId="{1353F1A4-B78E-C85E-3DCC-F166EF3282F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8" creationId="{1581813E-2075-0691-FFD2-AFE0A748AED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9" creationId="{5DB04B67-934A-0130-2ACA-A2DB162D587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0" creationId="{3C6C8D54-FAFC-2B6D-18BB-C2F1EFCBAC3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1" creationId="{9739BC06-22BF-6C5D-FF7A-766AEE0E808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2" creationId="{B36FBB37-C6EC-1C45-5616-519DC6CB572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3" creationId="{C9F3D328-385A-6D1C-39D3-E0DA061DE9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4" creationId="{D343D1A7-D3D7-61D2-83A6-8E145AE263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5" creationId="{7969919E-D26E-9682-EF07-F6A1CF7BE4C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6" creationId="{C73D4637-1C1F-8E67-FDA4-8BDA03F5BFB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7" creationId="{CC4056AC-0021-C82B-07A4-507A75AC7E19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1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1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2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2" creationId="{8F9922F0-435C-C627-D0F1-F027FDFAEC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3" creationId="{F1B15B5F-755E-81C8-454B-62BD97BCB86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4" creationId="{2BD9B1CF-00CC-28EF-FCF7-B699709568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5" creationId="{6DE9DCEE-6CD9-8763-7ECD-F1DB2B800B5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6" creationId="{1F640E74-8F72-B0CC-252E-1090F8C0A9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7" creationId="{21496157-6FC1-4EB4-06C1-84E7ECA598C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8" creationId="{AA9EC5EC-1CA3-2241-665D-C11080ED370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9" creationId="{76070142-3792-10E2-4401-A4E2DAA362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0" creationId="{8E21F5A7-4129-3BB8-4FB7-59058ACC49D5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2" creationId="{DDA1A3FC-9F5D-B9FE-77BB-518D550AE0F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3" creationId="{200F58ED-5DFB-DE44-54D8-A7C6E63AEBD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4" creationId="{CD15B7C5-A381-409C-B34D-9B4635E63C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5" creationId="{5E68E84F-F712-05A8-48BC-58FDFA6C58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6" creationId="{D6EBCCDF-1847-5AF3-12C0-DA34507677A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7" creationId="{CC9C2D8D-D453-5A21-AF86-E20E95E6BD15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9" creationId="{2C0DBE85-96C5-7925-7192-8B043C30CB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0" creationId="{8B98BCBA-9A42-1096-0298-C087CF4AD10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1" creationId="{14BC07DF-161B-816A-785F-25CCA8A8B8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2" creationId="{E126BF14-E2ED-2BA5-FD4B-A751928DE59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3" creationId="{BE1934B5-20E2-83A1-E86C-77CD23D48E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4" creationId="{1CCD3E86-A456-7514-4D8A-05919D07B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5" creationId="{5812D605-0630-64F1-F872-19130595F71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6" creationId="{402D4BD9-098B-338E-70CD-B818F9D295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7" creationId="{D45E38B4-C075-0EAA-88EE-718D5D4782BF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4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4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5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2" creationId="{C88F04FC-E25E-3D95-023B-73D02A271D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3" creationId="{270782B0-2F62-5B09-DC3E-B7AE8AF2F09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4" creationId="{9989F50B-990A-B8FB-0846-695272EC48A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5" creationId="{3D8141ED-F6BE-93BA-F548-26E780F2DA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6" creationId="{B6913561-6200-E531-6F49-CA2ED0D7863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7" creationId="{A0956935-2F5B-1B72-341C-1C55CA2D9F1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9" creationId="{BB60AC05-6102-48EC-7925-BBFE5C6548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0" creationId="{61EB67AC-C078-6AAF-0ECA-2E7B46B0BA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1" creationId="{89B24F8A-3957-B3E3-5838-9CB7684CD17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2" creationId="{09AC2AC1-1AD2-22A5-BF99-DAB42652E8A5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3" creationId="{91B8056E-4EC2-FE54-3572-D9DA19651C3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4" creationId="{7838F35F-C39D-DFE7-E2DE-57FEDE7E8EA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6" creationId="{8B55B7E0-4A08-71F1-496E-3777BEBEAD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8" creationId="{8D8F23D7-EEC8-0B49-452C-F2E240FCB2F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9" creationId="{0136E009-353B-5413-53AE-6EE506E133C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0" creationId="{E95D5E9A-9C0E-1D32-93FB-2984B349EC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1" creationId="{F4B43113-A2C0-2C0A-C16B-F376E94B1F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2" creationId="{45F9F55A-867D-2936-B5B7-265EC6EEAC3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3" creationId="{DCA04D68-47A9-12DF-F330-2B0127C01FD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4" creationId="{902AD7AB-12F8-5FAC-F8C9-21723A1FAD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5" creationId="{DD5F4B78-C3CE-BC96-E190-9B1237F42B7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6" creationId="{3A10F746-13CD-F76A-E16E-006D1B82D74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8" creationId="{C6F2488F-BE2D-7149-288D-57F2FC71727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0" creationId="{6C605934-F457-DC3D-ED8F-16AC260906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1" creationId="{D48C0CAA-EF12-AC7F-273E-3130CB3C63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2" creationId="{4397E395-BAAB-286E-2E40-23EB2825CFB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3" creationId="{F1B43105-390A-7446-C396-DFE9E02FE57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4" creationId="{053E098A-504C-01ED-9CB4-0F0D2762063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5" creationId="{4FC074A6-1B57-A1EE-6CB2-559DEFE15D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6" creationId="{81A912EA-E775-D843-6448-6ACC55356EA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7" creationId="{390B9959-262D-E09A-222A-42114EF84DA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8" creationId="{4197202D-8C31-52EB-6A6B-07B0937F21D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9" creationId="{424431FD-334B-B4A9-57A7-575D0A58077C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0" creationId="{B4A0959C-57A2-FE7D-9F04-BC4D9A05224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1" creationId="{F16E3801-4D63-9309-101E-4A86770D5357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2" creationId="{55460CAF-B7C3-2AEA-6C8F-5BCB9F72BF0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3" creationId="{15E1F89E-5EBB-8F7C-8E36-AEB91956688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4" creationId="{4E52DC94-DAA9-EECF-23CC-724EA714F352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5" creationId="{CEC373CF-2B5C-6F32-C039-5138D32F2F2B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6" creationId="{3744B581-06CF-028D-FCA6-2065303507A0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7" creationId="{A8C8B3A5-3AD4-CD2A-1BCB-982D3FB9DFF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8" creationId="{7F55A264-FB14-FAC7-6685-70D1D129617C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9" creationId="{4AE82338-5B7B-FE47-B413-ADF00FEB2335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0" creationId="{EBD18884-A1A4-974F-114D-A662622FFA2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1" creationId="{0B1F40C6-9C56-44EB-B24C-2A91639073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3" creationId="{034CEFC4-8449-6CF4-8C98-EBAA18CBFB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4" creationId="{25469FF9-B960-FBF2-803F-3C916A8A94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6" creationId="{1C1ECB58-E79A-92DA-8AAA-C61F9534D8E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7" creationId="{81066803-ED26-45A1-2DA4-26DBC0A8E5B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9" creationId="{59DFA392-673F-E438-2799-09095D8ADD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0" creationId="{B5898A61-1CBF-5B1F-F42B-C263C01A935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1" creationId="{EFA23793-2386-7D79-41DE-A4F0CD3B823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2" creationId="{66751365-605A-8468-9633-2F2989A8443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3" creationId="{8F0F0098-84DF-7EAA-9E38-33578F4D310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5" creationId="{B1B55BD8-6FCA-7B87-40B4-3EB56FC8841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6" creationId="{418B79D1-4679-3218-08B0-AF715360C6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7" creationId="{0AF36694-E903-5054-FD06-3463368A393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8" creationId="{97755348-7387-27D9-9429-2B8D9AF74D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9" creationId="{36DC1A29-180B-9B44-D87C-A3E19F7709D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1" creationId="{E282C9A3-1069-67AD-0984-DACB6667B3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2" creationId="{538599C0-92D0-0F9E-2604-062B4D072E6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3" creationId="{469C2763-2179-6B22-45BB-CEDCA72FE2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4" creationId="{78A6E390-D12F-0226-AB88-095F533A298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5" creationId="{D3A941CB-CF74-FF52-BD6B-C03135F8D3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7" creationId="{A7B0E370-C54C-D4E2-8096-3F95DCDAEBD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8" creationId="{F9109BA1-1456-8A14-CE73-EEE16BE7DB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9" creationId="{3B6A72F2-87E0-5D32-95C8-4CB465F5C9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0" creationId="{7BBD7B5D-2CD6-FF69-9365-0D3DF6E12D5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1" creationId="{B8292110-4F1C-D8F9-872D-96B0EAA4B3A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2" creationId="{64644741-B534-32C6-9B2E-D6F6E6EFE4F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3" creationId="{712B067A-342B-B9DA-2BD3-91C56915FB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4" creationId="{51AF8B74-F92D-97F7-D329-EE3C3DD430B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5" creationId="{676FC9F8-83D2-09F3-0910-9138F9C1D7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7" creationId="{60554D32-21A7-D5A2-F1A7-4DD60987B0C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8" creationId="{DC53B6A0-71EF-6548-6170-885E58D3C4F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9" creationId="{A2EB303B-C9D1-D504-0B7E-D484806D91E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0" creationId="{D5F13448-4EFC-2EA6-7903-DE2246AA8FA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1" creationId="{3FFA64D7-8887-C034-83D8-79A89EF17D7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2" creationId="{C9ADA86E-3D54-2058-6531-DE029F1F541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3" creationId="{F9D3A63D-D1A1-1C70-65F6-FE3F4FF6466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4" creationId="{93435A60-527F-390C-1411-898B36C61DD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6" creationId="{1D64A320-067C-B0D4-A2FB-BEDF678CC2C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7" creationId="{405688CF-131A-6103-9EDB-E86244F9D99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8" creationId="{BEA468D6-BBB5-0CC3-5F76-C2D1D39258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9" creationId="{686C6B1C-4118-96F1-5005-4CA35816FF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0" creationId="{E935F34D-1B60-F5AD-D8E1-F50435296BC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1" creationId="{FD18039B-DC14-AFA6-823A-E58E2E8EC70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2" creationId="{37603312-BB3A-A84E-E0DD-EAD9B004A2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3" creationId="{398BAC09-CECC-EFE1-AE50-A51BBF36CA9B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4" creationId="{1797016C-A9FD-E72A-6D6D-07AE78457F98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5" creationId="{A58C90B9-BD6D-B3AD-FD41-B33284AF04D7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6" creationId="{03B96024-5C1E-9B6B-8B03-EF7874A3D7C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7" creationId="{95A03EA1-CCFE-820C-9174-F510CE3654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9" creationId="{BDC72DFA-C11C-7D4D-8EF7-BAC9340090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0" creationId="{19F1A0F7-FCC7-1F92-52C7-985C60C04C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1" creationId="{786DE25A-FC60-2D12-29B7-D3DEAF9AEAD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2" creationId="{884172D1-539D-4B6D-8253-2C75D1B162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3" creationId="{275D22F3-E5C2-5E10-53AB-42380ACD879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4" creationId="{98244274-D9DF-135E-DFC6-F96062F4EAC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5" creationId="{8E6335F6-3418-A8D0-07D0-CC7A3B42D4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6" creationId="{5EF90B96-C60D-A33F-7668-73837214468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7" creationId="{3C580C71-4A0A-CA86-0452-0D97D48818A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9" creationId="{59ACEC49-0485-60DD-8B85-0C4C1404A98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0" creationId="{8549199F-47CD-95B3-0BD2-C43A35F71A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1" creationId="{23ED5953-E26F-5662-BC94-5D3C9875B6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2" creationId="{01B54DED-9305-8402-16D8-2948A01F0F8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3" creationId="{9E4D9AD1-D795-7C6D-A35C-A4BD9CC47FB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4" creationId="{3C0F2268-F0AF-E9A5-9707-2B3A5505F57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6" creationId="{9D2DBF30-4592-EFE5-9955-014EFC591AE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7" creationId="{9EB4F21E-AEB7-F86C-F783-D1D5F00145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8" creationId="{8CFDC2EE-35AC-906F-7524-FA36514F11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9" creationId="{9D05A433-9E61-3DD7-9C0F-15C6D46E3DC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0" creationId="{80793E88-EA88-B3DB-03D2-19C9C8CBA39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1" creationId="{02E4126D-63BE-B836-A2F7-5E5A903F502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2" creationId="{2F329AC3-F5AE-6A0E-95DD-51B0FDCECF2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3" creationId="{BE393090-188D-3BE3-6D7F-2759CCDDFDC8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4" creationId="{E50CD51A-1036-F14E-D51D-B5F4AF2E966E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5" creationId="{9681C2A9-1059-39EE-09FF-C2D2E659399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6" creationId="{642FB657-5476-990D-A5E8-9F9501E036F0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7" creationId="{47DAB16C-B57B-EF2A-9485-FA1C5BED1A5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7" creationId="{B1113742-7F3B-F9FB-DE91-225934BAB6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8" creationId="{F9219E9A-51B1-8BCB-4875-EB7B655683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9" creationId="{5768853A-97AB-896B-1A72-7D035B651A6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0" creationId="{B958BE74-2A77-68FC-E9DC-9EF36DAAEA2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1" creationId="{BA97595A-7471-C90E-526C-56A6D30EFC9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2" creationId="{FAC78A28-003B-2C35-E52D-F2FA91FEFE1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3" creationId="{4F31B0B3-B1C1-1DE2-C564-F135B138DD2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4" creationId="{92799E02-E8FC-07FF-943C-B93D995DD84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5" creationId="{440D0A2A-5967-5739-EA46-891A7D78936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6" creationId="{A22F791D-8D04-4687-D5E7-8B2E469D85D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7" creationId="{C7B9A979-13D6-3809-04A8-B95CBD3D0AC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8" creationId="{C43CB35D-D5CB-3CC3-75A4-F7500218FF6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9" creationId="{1819D4F5-870F-7EB9-ABD3-5177EEA8D36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0" creationId="{082DA19A-00C7-9D19-93E1-8CF224AEF1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1" creationId="{CEAB77AE-3011-071E-DA3A-29F674E60CB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2" creationId="{5A71E5A8-578B-BEA4-88B5-CFBCA71CEDD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3" creationId="{2A3CD5D6-3DE2-86C6-48E1-016F2ED9881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4" creationId="{7369D09F-26B0-F4BF-7B7C-F1C5A2630A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5" creationId="{F1AF78D4-6B55-3797-3C3C-4B724E6BD57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6" creationId="{28F454A5-FC50-5947-2EA0-0468F0F69E8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7" creationId="{8D0ED569-2725-5F14-EE67-C4B007CF2A6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8" creationId="{8240CCE3-A3A7-9A81-24E8-6068F1E91E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9" creationId="{0B1FE460-0FCC-1E9F-F6B6-38906F8F94C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0" creationId="{EF93F29B-482A-D3FD-60D3-804D18A0C2B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1" creationId="{91C5EE85-89FA-023A-3431-BEB518AA420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2" creationId="{2400602F-3AD3-734B-77B4-6D72E723930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3" creationId="{A6411507-053F-98D3-7449-4F23D364987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4" creationId="{D157AA50-3E20-6AA2-71B7-31BB27F2FA3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5" creationId="{22A010FE-18C5-682A-BF0E-049B9BAFDC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6" creationId="{EDAE1525-32ED-1505-5912-485A0BE1D4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7" creationId="{2B45C00B-DCC6-F589-C5BC-86EB98109CF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8" creationId="{C6B81617-3313-6E91-E780-4FD5BD52AA0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9" creationId="{49024A7F-EBE9-C42E-25F4-16691F95A0D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0" creationId="{9E443C3B-5562-D1B6-8A04-AD5A47932CD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1" creationId="{F6D9CB13-62F8-76F5-8CF1-1EE91DF653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2" creationId="{CA40714E-DEB5-313E-A30A-246B3C97C5F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3" creationId="{59ADFF0C-399B-44B9-2C9C-C0FBCB0E7A8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4" creationId="{451F4DB5-7EFE-61EB-09DA-BB844F45526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5" creationId="{58B6BB2E-FF0D-0D0E-81A2-4B325749FAB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6" creationId="{5C83B656-6296-79FC-A11A-80E2F660C09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7" creationId="{5CA41A92-1BC7-827E-05F6-A4503115044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8" creationId="{7834F0CB-7CCB-0E72-9D49-B47AE09F0DF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9" creationId="{52EED2B0-DE92-36BE-B17B-ADA6A2F4F7E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0" creationId="{5274B1B4-5606-0765-98B8-340D616F9F0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1" creationId="{0DE4A882-95DB-3919-283A-65DA99E0A7F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2" creationId="{D5554BBB-8A99-6395-B541-90C0BAE60E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3" creationId="{41029EB9-9699-C63F-CE5E-37312A5781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4" creationId="{348C1EC6-9D3A-02BD-01C4-27B9D8D5C2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5" creationId="{DEF72FF0-7B2E-183C-5301-024BC8F516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6" creationId="{69B1D069-3634-BA94-87B7-461BC27294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7" creationId="{502BE863-3C78-858C-1296-198ACE74896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8" creationId="{232D7908-06B5-9E53-D584-9747D41E83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9" creationId="{55D9973F-A774-1FC4-47FB-1DD44AEF04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0" creationId="{6577BD38-D832-BCBB-910A-60ABD5C80AA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1" creationId="{4CBBA99D-BC3E-F13D-10DF-5165806A6FF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2" creationId="{46AEF81C-F805-74C2-49CC-4339B1B70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3" creationId="{48FF3F69-840F-E379-0D34-59E8D95EFB7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4" creationId="{1E7FD366-8D46-B14B-F296-13BC569ED57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5" creationId="{192AB0D2-97A6-3DB6-2134-E3674A68EDE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6" creationId="{C1B70714-7D2C-658E-9F1B-8A89E008475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7" creationId="{F3353B42-DC5D-DBCA-AD65-F6634E6B1CD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8" creationId="{12ABF90C-6941-5F47-0C1F-D668958BA6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9" creationId="{1F8C885C-DF17-AB9D-239A-C7E24F80A16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60" creationId="{69FAF228-3F68-D804-3A87-A16A789705BA}"/>
          </ac:spMkLst>
        </pc:spChg>
        <pc:spChg chg="add mod">
          <ac:chgData name="Rafael Casado González" userId="1c71fca1-7e6b-4c6f-8614-522343b393e6" providerId="ADAL" clId="{3B68B819-40D0-41CE-9E8F-5C8A8C91E1D4}" dt="2023-11-13T10:41:13.977" v="880" actId="1076"/>
          <ac:spMkLst>
            <pc:docMk/>
            <pc:sldMk cId="274938167" sldId="1285"/>
            <ac:spMk id="380461" creationId="{46361E54-8E48-6778-7087-C90F9BE863C3}"/>
          </ac:spMkLst>
        </pc:s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5" creationId="{C2B1E5E0-1ADB-B11E-64D2-F65845F1D8C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8" creationId="{C7CFD11B-E954-3DCF-500B-392FFD1430C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0" creationId="{8B90EF3F-ACBB-7194-270D-4D647DAA2B8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1" creationId="{24EC955F-E00E-8D18-70B3-DABE96F4689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3" creationId="{4B2AD0ED-0EFB-B47E-0A2F-2E3D490D545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4" creationId="{CA9B556F-9C0B-9D18-1812-8D5CA88A6DF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5" creationId="{9EF3FD80-6C1C-B70E-7A17-EC08831DD0A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6" creationId="{0817E336-8314-B4B9-8447-CD6B9BA5C82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7" creationId="{C1DB1DAB-8D69-CD17-3111-AA0350BC8FD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8" creationId="{5E62D4E3-3E66-CA6C-D40D-5FB961E2361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3" creationId="{1CA384BD-1D77-822B-74B0-04FAFA84D1E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5" creationId="{C7A4FA85-A706-5623-5AD1-272BFADA11CF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69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4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1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9721" creationId="{595776CF-8896-8DC8-CDE7-974B7436845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9728" creationId="{DE03C911-F2E1-3EEA-60F4-39BE0C5FFA6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20" creationId="{F99E21C8-A3CF-B147-E946-08C8BF9FC2FB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31" creationId="{B676F498-1782-C74E-0AA1-77E9A7582244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38" creationId="{909861CC-9D67-C6E3-A94B-B2D896108C2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0" creationId="{7864E139-3643-0BB4-7C25-99AFAD9B164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2" creationId="{C55E3406-C904-3BB0-2892-1DB35A82E23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3" creationId="{7673F438-828F-F038-5A13-48BA9AEB0D7A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4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5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6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68" creationId="{74A79AA7-FC07-6FAB-C2C0-D093C461B3BD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6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7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1" creationId="{259D70E8-BA82-7409-CA58-2AB9B620C41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2" creationId="{5446413C-E664-A809-BC49-05597C1B37F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3" creationId="{182FE918-4BC1-1945-7760-5BF587FBD9B2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4" creationId="{38BFAC31-9839-077D-76DB-EB53F2937B4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5" creationId="{53698CAE-3B19-3EED-4660-7237C663DE7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6" creationId="{FC4D965F-E9AE-E6B8-67F7-BF5007A25E1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7" creationId="{A7676877-7122-F33C-8F38-DA9D8CA1E40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8" creationId="{E8940257-3706-87C8-1045-64456942A92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9" creationId="{72879B10-CF0E-761D-370C-2597DAF7DD6B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8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8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82" creationId="{08D9C3BE-6EB4-1C9C-A523-DC138017E24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83" creationId="{86195640-BF7B-A921-8D86-83D06A496DCB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9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9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8000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58" creationId="{749049AC-1943-A531-B5BA-65C333965121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65" creationId="{553B7C85-FD2D-46FC-3840-C491423D3C2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67" creationId="{4017721E-1101-67D3-D584-F57A93558529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77" creationId="{D2FB0339-09F6-D39C-B98F-D2A9DB76EBF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79" creationId="{04582DC1-AB9A-2237-E99C-3DD4E4F3D5D2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2" creationId="{4D2C0354-2D15-3C42-2AE7-0FE7CB64D755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5" creationId="{3A544AC3-F613-91C9-9556-D7AE265CF04F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8" creationId="{43739BB5-CF7A-6D1F-1B1A-5EAC3DC4BFFA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14" creationId="{DA88E5F2-5F61-B017-658A-22ED6C27AD63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20" creationId="{0ED96CCF-0F09-E59C-E696-1A1EA32C895C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26" creationId="{B5E8FCC2-7B8C-A773-4776-7C21E959D9A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36" creationId="{01644B3C-DCF0-EFA9-8EAA-D3DA9E4E9ECE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45" creationId="{C2A93776-078E-6935-6B2B-DD259067DA0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58" creationId="{DC06C2FE-3B45-2F13-3F86-5C661255A6DE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68" creationId="{706F880C-9F94-CA51-85CD-4D0821940982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75" creationId="{6D2C9ED4-165B-6E1D-58F9-5C33999240C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88" creationId="{BF75F1DC-C29B-748E-732B-69EDFBA8ADE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89" creationId="{82622C20-BE01-A949-EBDC-49E52596E2B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0" creationId="{BAC4B089-65D0-0C3B-29DC-336E05D0070B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1" creationId="{B5821EFC-B4BC-F7C8-F25D-586A54E9D85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2" creationId="{771FA670-A71D-7633-5156-CD32D391536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3" creationId="{B3E74C7C-E531-D1E5-A92A-BB841600C8F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4" creationId="{78BEB952-E59A-B166-6C3B-F0C48CF517D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5" creationId="{B6ADE0F3-7FE8-3DAC-488F-6A1911AD557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6" creationId="{30950EFA-08FC-BC26-C301-690925D1B75B}"/>
          </ac:grpSpMkLst>
        </pc:grpChg>
        <pc:cxnChg chg="add del mod">
          <ac:chgData name="Rafael Casado González" userId="1c71fca1-7e6b-4c6f-8614-522343b393e6" providerId="ADAL" clId="{3B68B819-40D0-41CE-9E8F-5C8A8C91E1D4}" dt="2023-11-13T10:41:56.411" v="883" actId="21"/>
          <ac:cxnSpMkLst>
            <pc:docMk/>
            <pc:sldMk cId="274938167" sldId="1285"/>
            <ac:cxnSpMk id="380463" creationId="{37CCB31E-6103-597E-196B-BF5DF0359B2E}"/>
          </ac:cxnSpMkLst>
        </pc:cxnChg>
        <pc:cxnChg chg="add del mod">
          <ac:chgData name="Rafael Casado González" userId="1c71fca1-7e6b-4c6f-8614-522343b393e6" providerId="ADAL" clId="{3B68B819-40D0-41CE-9E8F-5C8A8C91E1D4}" dt="2023-11-13T10:42:50.692" v="895" actId="21"/>
          <ac:cxnSpMkLst>
            <pc:docMk/>
            <pc:sldMk cId="274938167" sldId="1285"/>
            <ac:cxnSpMk id="380464" creationId="{A88215B9-B69B-E65A-8FF2-CBF2038242D6}"/>
          </ac:cxnSpMkLst>
        </pc:cxnChg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938980306" sldId="1286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43:18.652" v="903" actId="478"/>
        <pc:sldMkLst>
          <pc:docMk/>
          <pc:sldMk cId="1664467908" sldId="1286"/>
        </pc:sldMkLst>
        <pc:spChg chg="add del mod ord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2" creationId="{7A79A113-5D83-4DC2-F3D7-E7824DCDD6BB}"/>
          </ac:spMkLst>
        </pc:spChg>
        <pc:spChg chg="add del mod ord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18" creationId="{94E501FF-4064-0C48-83E2-443F752EA1D2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21" creationId="{B0BAA744-20A6-1A87-F810-04546A74169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3" creationId="{A68F3868-E618-D43E-9AF4-7849478864F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6" creationId="{BC3FAD94-2E5E-2FCD-06FC-41CBE817A42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" creationId="{40803A8E-9484-6350-974F-F1ECBF3FC08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1" creationId="{48872531-A959-C306-22C2-42E37842B27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8" creationId="{5CC015A9-B4A0-439D-FFF7-39390EF2DB8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9" creationId="{E7990122-1BD1-D6A3-E388-01B1D9B06DF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0" creationId="{0D9DBFE7-99F5-7440-781B-43699FFB06F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1" creationId="{EEFCBF53-1B0F-71FC-6857-6CABE8CFF16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3" creationId="{3EA7FB4B-7214-F11E-D55F-3E2F83439C1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5" creationId="{E86BFD31-E042-59B7-A0AD-8BC79A4451F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6" creationId="{42082452-E6D9-7560-ADCA-735800D0D06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7" creationId="{DAC1B38B-B658-02B4-EB23-731BF11085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8" creationId="{1043A470-32CD-9A82-FD4C-5D43387131D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9" creationId="{B8A1EA7F-5A35-7F11-A6AD-B3763933E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0" creationId="{639CD8C3-CC33-7B97-7D6C-E475B32B8D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1" creationId="{2C9304CA-6C19-063A-4FFA-EB23077657E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2" creationId="{2D339CC7-6FCD-6B4F-4642-B8EDAD13C34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3" creationId="{97DC3354-D460-C326-27F1-F6B26F541AB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21" creationId="{D26EF294-2403-1E04-0390-59077AC48A0F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7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4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5" creationId="{366EF1CB-E68C-BB93-8195-A5B8B9B1F57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6" creationId="{99D76E7A-BD0C-02E4-BBEB-20E8D960AF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7" creationId="{7D2BA40B-656B-67E7-4855-44D1994FF9C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8" creationId="{0BF4F0D8-9A3E-BE5E-2020-5C5F8A97357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9" creationId="{1A90B4B4-59DE-0240-4252-5124BF08B6F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1" creationId="{7DB8F1B7-8328-B418-9052-7848AAC90B7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2" creationId="{A9B6B542-9C57-2C8E-9321-BF01687BDF7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3" creationId="{714C658C-595B-D485-9894-BF7BB390164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4" creationId="{FCBFB970-18B8-E600-394F-553125AF982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5" creationId="{46E2D939-60B6-83CA-A306-38B91532034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7" creationId="{BC2EFD79-37C6-DDA4-3012-F54A6C23673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9" creationId="{6CF018CE-BBB3-8381-5E97-CABE0BC76B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60" creationId="{7B1B3E11-729D-8515-56A2-4375009C514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61" creationId="{2AE2F676-8AF7-79F1-005A-1A8E920B84C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39" creationId="{3B2EA577-7435-3E8F-851A-CD9A71D644F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0" creationId="{72324224-D618-1A05-45F1-1F9B3CD2033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1" creationId="{20F53093-68B2-31AA-C4FE-2BB022D389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2" creationId="{E55A3BF5-4B02-7C3C-6649-1800F3E30BC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3" creationId="{A88C0399-3AF8-A586-60C2-6B73968008A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4" creationId="{AA7FE63F-A739-55C7-9317-02A16211B1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5" creationId="{F35073F3-DA49-268D-CDB4-267C28ACCC2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6" creationId="{BDD710AC-4372-7673-BFE2-03A11C69C8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7" creationId="{61F60C32-20E0-880B-CE8B-3A3681F0451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8" creationId="{D0839BEC-FE5D-5D26-F3C8-3E3A9AE193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9" creationId="{CA368DAC-00EF-334F-EAAB-49A5AAEA61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0" creationId="{29C12387-3ABE-4BFD-4E17-9D83ABD6664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1" creationId="{14B3C63F-AC48-47AE-D472-AAEADB97CCA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2" creationId="{FB05B00D-1167-A967-296D-3DE1402776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3" creationId="{22D9C2FD-E7DD-16A8-1266-4D9256980E5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4" creationId="{2E9D54C5-4F74-ADD8-17DD-EB373861D8D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5" creationId="{A6F2A3BD-CCA7-76C7-240C-A9AB48F330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6" creationId="{30DB27DF-C828-FAC7-9BCC-8E0A9AB35B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7" creationId="{70276892-3715-5FEF-27F2-E1E1C271ED5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8" creationId="{425D4508-C6FD-BF28-E4A6-38E7B6D4E0B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9" creationId="{F49864DB-1809-E2AB-FA51-D6CE88C8B65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0" creationId="{B395E78D-A915-0162-7A7F-630073A7BBE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1" creationId="{E10AB2B9-E14D-3A1D-A38D-E66D665F091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2" creationId="{684D6F0B-4D63-327A-51C4-D9E89BC1150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3" creationId="{55F1ECDD-D07A-B97D-F832-ACD5D2FDC50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4" creationId="{F079506F-D1F7-09A4-2F62-75DC908D8EA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5" creationId="{26F9A181-A551-1297-A8EE-B5E62F45BA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6" creationId="{8F3DC6DA-2747-9060-11FC-C3A360A0AB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7" creationId="{F58A1C62-BDEE-686F-C81C-A60378839F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6" creationId="{6FD16491-BF34-47ED-C6F0-1FB66F7EF4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7" creationId="{7CE90FD2-CB0A-2E4F-BB99-8FACC8403C5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8" creationId="{647179C1-6306-88B9-EE37-9117BC055B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9" creationId="{DD6DCD04-3CDA-0825-B516-640E6E5D8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1" creationId="{AAF108D4-C558-5B7F-6A2F-FC7B970A25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2" creationId="{1CE43715-E927-2694-0B1F-7AF803D6E8AA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4" creationId="{4CF8F4ED-E0EF-0416-FE98-F6F3D0D1E2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5" creationId="{1E32E29B-32F2-FD4B-8857-5230F1786BB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6" creationId="{B1809341-EDA4-E807-96BF-C8C31AAD5D6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7" creationId="{7653FD11-428F-8B0B-8652-161D474415A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8" creationId="{D2447386-0EF7-AC7F-7757-908D9C66DA8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9" creationId="{20DC330C-E372-41AB-558B-3B2A59624DC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0" creationId="{32206963-26D1-F320-0364-639F0EFD80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1" creationId="{72D9593F-9AE1-1319-FCC0-6A2E9BC40D3C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6" creationId="{1E30C195-F682-BC80-49E0-F6754B22B7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7" creationId="{8B99140E-BC9D-3ACD-0316-A27D1EBFA22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8" creationId="{81CB39C6-66C6-65BC-7DA1-1FF5C93CCEA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9" creationId="{C1E35434-9962-61CE-3FF6-C4A314408D1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0" creationId="{04A20017-B29B-6A82-1B0D-3ED35239A8E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1" creationId="{56B20085-AB55-579E-4BFD-1C981E3B68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3" creationId="{78625EE7-AFFE-A9FA-3232-D7853ECC9E3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5" creationId="{CE14E91C-D146-0C03-AACD-4F07AB0116E1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5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2" creationId="{6643D68A-AB01-F007-FA64-E478C4296A9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3" creationId="{23731E85-7EE7-997B-8E50-71031E69ED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4" creationId="{B2AA70D5-26E9-9678-5E96-0A650EB50E2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5" creationId="{C760BDA5-ED3E-CE8C-34C9-40E7ACC791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6" creationId="{9D84B565-21DD-EDF2-15EE-149252BC2EC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7" creationId="{E30C595A-A00C-FF8B-7277-734C0B3074E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8" creationId="{88BA7BD7-CB90-09E7-E1BE-01F2AA4C41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9" creationId="{2CAD2C71-C4A7-7858-807D-CDB44E8874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0" creationId="{36DB09A9-75D7-45C1-6306-367EE323D9D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1" creationId="{E8555499-86DA-5658-31EF-E0153998292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2" creationId="{0616D5B9-6404-7A4D-CDC9-4631635D4A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3" creationId="{E6704FE1-2AB9-504F-B711-19D9BF137F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4" creationId="{3F230CEF-B386-041F-11BA-8D4301A62B9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5" creationId="{940EBCF6-3357-C71D-A818-8C89C9F6E56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6" creationId="{3510A82D-B78B-C549-D549-6519534CE51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7" creationId="{EDD41108-E122-8E8B-0BCE-9103B99C14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8" creationId="{9AE57E54-8759-D416-024D-2D2BCF270A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9" creationId="{BC2D0CB4-B8C7-4002-D532-26792F1CA9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2" creationId="{18F6F7D8-717F-7814-ACAB-AEB8604D1E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3" creationId="{688626CC-CED3-FD78-4A84-C00C6481A26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4" creationId="{46A724E4-D441-F7E4-4302-4E5DB0AFBBC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5" creationId="{25E828E0-0AEF-F9B7-DF16-987DD94C299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6" creationId="{42C4E784-D181-4D61-320B-AACE4B566C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7" creationId="{7E89D023-0FF8-845E-AFC9-19288104FF1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8" creationId="{64CE39BC-65F7-AF63-CA47-994A8F78EB5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9" creationId="{73FA4629-C23A-0AB6-FC81-FBF1806B86B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0" creationId="{3B0B2C27-91D2-422C-7C7C-68501B83D38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1" creationId="{8EC7E58C-54DB-705C-5788-AE631D0BEC4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2" creationId="{E61C47E9-A750-E0B3-691C-81942EBA31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3" creationId="{E3330653-11B1-ED7B-C63F-1017EE0CB08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4" creationId="{5EAC0F70-86AC-5655-9CB9-D8C23EFCB2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5" creationId="{8F567D77-3B72-FCC8-0C80-09DA4B0B62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6" creationId="{D09C92D6-D3F5-F476-C4FF-960B0E22DA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7" creationId="{56AA798A-B1FD-18D9-A38E-BD2C1E681E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8" creationId="{983BDAA9-2549-6BD6-EDF7-AFFB9E56DBF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9" creationId="{95F4391A-AA35-CBFC-2F06-0992647E90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0" creationId="{041995FE-54AC-4266-89A3-576854A3B7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1" creationId="{91C95BC4-6DE0-578D-2844-80213DBB785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2" creationId="{2E9F507E-61A3-0B93-2256-CECD753BCAE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3" creationId="{B0A3FA00-3596-9F90-3210-B4E266E83FC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4" creationId="{99E3ACAC-F303-9758-B4F2-7E028C462693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3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7" creationId="{1CE91D98-9D48-9614-54D4-256FCEB85A4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8" creationId="{C574DD88-F9AF-BF44-C61F-16C670F6CE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9" creationId="{9DEB48ED-2277-A838-0B6E-2E6F4B32478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0" creationId="{7B82E187-9310-ED19-A087-BC3248A1DE5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1" creationId="{BA65AC91-E6A5-9B03-3C1E-0CFEAA1C7AB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2" creationId="{E6DA3A17-CC18-A6A8-9F30-2903C31E447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3" creationId="{6AB2561F-7166-C7C8-BB09-73B6BAD6C52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4" creationId="{BDA1B9EB-76BA-D5AF-51DB-5DE90503B399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3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6" creationId="{09A0D7FB-C990-9320-FB25-C3CE5114684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2" creationId="{121AF7AA-F117-79EC-92C9-2AA105BE770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3" creationId="{C2E27CD9-DBE9-AB0E-DB73-BC3E083376B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4" creationId="{B6189961-92F9-6200-3864-BD6E0FE04F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5" creationId="{2312494A-690F-48AB-E670-5B79FF83CE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6" creationId="{4A99BDBE-530E-88B4-2081-8DAF416BE4F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7" creationId="{63811FD0-F67D-1881-7AD4-3FA2DE4BE2E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8" creationId="{596746B7-BED9-47E1-9B29-A688AAC7731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9" creationId="{0525D6C0-8343-B669-8ABA-A640AD86B98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0" creationId="{EB367450-FA44-ED8F-A6AE-73E8D355C5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1" creationId="{4FF431D0-E70F-B722-89E7-2D1C16F8997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3" creationId="{C64FDFD3-77CA-C280-B2C5-C3E201B8F8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4" creationId="{6D97CC22-8086-CB76-C4F1-ACC4F9B424F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5" creationId="{1EBBCD59-CA14-F65C-9047-2E34B11925E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6" creationId="{C2CD6D9E-F548-3D07-9350-918A8A399B4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7" creationId="{76930CF3-D3DB-C947-645F-D4D9C179326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8" creationId="{D5B326D8-3444-10CD-DDBB-D2AA29B3BDB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9" creationId="{47429236-CF49-36C2-235C-A52B6565F0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0" creationId="{3486E1E7-5D7B-71E7-0E7F-1AD61122BE2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1" creationId="{D6C829A1-60B0-13A1-9190-4B8CBA7620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2" creationId="{22C79FCE-8F43-7C06-5F01-82218818131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3" creationId="{3A5EF08A-3EC7-5ABE-C1C4-27F5D1DA7C0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4" creationId="{E39D66EC-79F4-E506-654F-D96A52320C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5" creationId="{E8376835-11B3-F422-68B2-3A6342B1EA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6" creationId="{E4EA36FD-4E77-6388-C960-30C24FE116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7" creationId="{23ECFAF2-F8FB-B93B-0561-1587871EF16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8" creationId="{F5931763-10EE-5B02-717B-3CD3A66FDFA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9" creationId="{F6E33227-A1F4-3B78-74E7-E413F2FFA61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0" creationId="{33B82652-4196-A434-9EFF-77BD35CA7FD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1" creationId="{00132279-0CCD-07AB-1F63-4E13D53532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2" creationId="{ECC18AE4-A6CC-4C54-EC2A-8DA76A0C763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3" creationId="{4588F865-02CB-DADD-C0FC-77985775BD6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4" creationId="{34E6F237-ABDD-E3DA-50FF-F9B2E504D89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5" creationId="{6EAF6E44-93C1-A67B-C892-C911953826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6" creationId="{522C4A2B-8F64-DD22-5BC1-9322507C015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7" creationId="{18D12C45-F16A-FF52-A516-E4D684D42BE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8" creationId="{2711E556-FBFC-5B3A-7CE9-D81C103A8A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9" creationId="{89192AF0-A684-7D1E-3DD5-905D1567936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0" creationId="{99329BA9-976F-3133-F90D-E42F17B70A2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1" creationId="{23B5AE0E-8213-DA08-4A46-7AA4B7E1FCC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2" creationId="{5DDE0DF5-78BD-3759-B57F-E9DA21AE39C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3" creationId="{D9ADF3C5-5915-370E-538D-4E17BC7BE9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4" creationId="{628E97C0-0275-B737-A039-BA02AD88C87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5" creationId="{2B2B0DA1-2134-5A83-96A9-BACEAA4700D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6" creationId="{0D048BE9-384D-ADC3-477A-77EF2928AE3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7" creationId="{38A8209C-AF96-DEB4-E2D1-A44CC549454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8" creationId="{CF5D1C37-A9EC-90DA-6956-42F19DF9118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9" creationId="{FBC989AD-4894-FD88-A9B7-84E44B195D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0" creationId="{F6A4C032-92E4-99DA-1ABE-3DABCA0B37A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1" creationId="{539C7325-A862-C9D3-C8FE-D5D5F399EA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2" creationId="{39AD94AD-FA28-EE8A-2B1F-10456AC9ECE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4" creationId="{25C6AA1F-466A-CE7F-548F-33DB58B5A82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5" creationId="{10B78F47-D4ED-FF5D-0406-21EBF56DCD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6" creationId="{2FC0C48D-F7D8-B6EC-4637-D39D0945AE7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7" creationId="{CA7CAF47-616F-8EBF-2985-A61A88C4AEA7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8" creationId="{43444AB9-5BA5-5433-5099-57FA040877B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9" creationId="{E9FEA21A-6ACD-610E-7D36-43C3052213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1" creationId="{5D29DA6F-779B-D292-8ECA-AB9F357123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3" creationId="{29CF5569-1900-EC6B-69BD-0CCE20437DB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4" creationId="{DAC99A40-E4ED-5D80-2CD7-83F376C65B1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5" creationId="{B0165190-4C25-301F-FDAF-C2ACCEB5C84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6" creationId="{2D09BB93-D9BD-ABE8-5403-1C52EBF801B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7" creationId="{6AD9C557-0B27-0A11-74A7-A45DAC7D54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8" creationId="{9B82EC6D-5207-5B94-C7E7-0B63C83B86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9" creationId="{08B782FB-4986-F290-ABCA-DAA7B8D770A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0" creationId="{F193261A-8CC3-8A6E-600E-2E95CF7671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1" creationId="{F94D5107-8185-8249-9B7C-E21D248DD31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3" creationId="{AF2F49C0-242F-7764-CAAA-64411F04D5D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5" creationId="{4AE90F18-E2C1-5876-A1DC-87EDA7A970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6" creationId="{D28AD0FC-9695-75E2-9EA7-6808F9C9DB6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7" creationId="{0FC377C3-2D45-9E44-13DA-7148D490D5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8" creationId="{08B8BF4B-59E5-D339-52AF-1EEB6E3C9F9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9" creationId="{4178D2A5-078C-8756-0E55-B5BD90460B7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0" creationId="{67BA4C7E-84ED-3825-BCED-023D0FD4DD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1" creationId="{B2E1A284-2B35-29E2-DAB5-E23FAB7AFFD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2" creationId="{25CEFE0B-7BB2-98A6-A837-35756B2339A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3" creationId="{7D4A6696-9F8A-51FF-2C20-0F4A3FB6EBF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4" creationId="{67B90790-FB36-6F14-F5A5-A708C7A9B8F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5" creationId="{042CBA0B-5ACA-2393-4F98-5BEAF3A51515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6" creationId="{750D28D3-42D6-DAFA-DE70-E27456DC9D1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7" creationId="{4ABD369A-F83E-5FDB-571C-0FF60736C18E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8" creationId="{B41A7E7C-068E-4E94-4049-241738350E9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9" creationId="{545838EE-7760-9E19-37B3-F18730FF4E5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0" creationId="{82804BC7-3BC0-EABE-01EC-8762F0FB286E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1" creationId="{6F262D2D-724B-EEC8-DE6B-6C0DBD9EA4DF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2" creationId="{510D6360-F79D-A7D7-E2CF-29A8F7DE46C7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3" creationId="{BCE80671-7D3C-E5FD-C568-8330F5A43D7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4" creationId="{4B2E0258-ED81-6F1B-50D4-1E1936D5035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5" creationId="{CDFA5F34-7E92-6B65-F1B9-92D367DB5690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6" creationId="{9995F7A5-548A-7D25-35B0-D55C90DDC53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8" creationId="{7FBD7B22-F739-EB4C-32A6-400BEA362ED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9" creationId="{FAC89C0D-07F8-4570-4AC0-F8368E0246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1" creationId="{C3F4B688-F2DC-510A-7334-D983F1DC4A1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2" creationId="{5E5A3256-CC3D-1DBF-B735-AC18728D83B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4" creationId="{D87C9F2C-3A6B-AF0E-2CD9-74C5EFEBAFC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5" creationId="{1BC102A2-E1DC-BB6F-39B9-0DB554788B6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6" creationId="{98C89367-34FF-2E79-F039-25920ECFB01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7" creationId="{A0B24FD7-40A9-6D53-BBF5-179E0E3F34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8" creationId="{CBCEEA53-8854-0AC9-0196-165701FD64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0" creationId="{10281E70-1B61-B112-EF3D-8CBF6918F5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1" creationId="{357AFEC1-00EE-C891-810A-4D2593F280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2" creationId="{29820824-1972-C5CA-4704-87F9C61A6C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3" creationId="{5B76B408-AD5D-EB2C-945D-8D13504B4E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4" creationId="{65A98D6C-7CBD-C16E-4BA9-3A8C89762B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6" creationId="{E09FB00D-00DB-B3B7-64AE-B669498C6C6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7" creationId="{BC2D3C7E-061D-0BE3-79EF-D2D82B4AE73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8" creationId="{EBF79544-41DF-8ED2-E015-226156CBB78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9" creationId="{69C9CEF7-DCAB-17F5-EFA0-5E9F52A6DD8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0" creationId="{5C2D2586-146D-48FB-4558-A7AC0AB268F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2" creationId="{CC638E73-DF61-7682-D9D9-C25B25D8B3E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3" creationId="{D20385E7-6698-6461-82D5-17E58B42E5F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4" creationId="{9956C580-FDFC-2819-E8AB-11029A89F64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5" creationId="{49AC0806-B405-E73A-C4F4-E3D621DB0E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6" creationId="{052E3E5A-A2AD-047D-C167-0609FBB137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7" creationId="{EBF881B3-18E5-E533-EEA7-6BD3C76CC71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8" creationId="{85F58780-A698-0612-667E-B329B283FD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9" creationId="{016F2A43-5290-749A-344B-BA57736414C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0" creationId="{D7E878D5-BCFD-C6FD-ED9A-0BFA6FF7E8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2" creationId="{849B8ECA-FBBD-7EEB-9298-FB2D3313997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3" creationId="{FDC10FE0-92A4-359F-2482-A070B0295A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4" creationId="{7B33C692-2C98-40AD-19BE-1D36D5748FD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5" creationId="{518A554C-B6BF-DFCA-6911-52B43CD291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6" creationId="{F06784BB-6F7F-6FF4-B8F5-86F7C0F4111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7" creationId="{8B70F659-81EA-597D-3D5A-1D2D2733F57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8" creationId="{59076F54-5A35-9719-C36A-077A2B877FE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9" creationId="{A9C5B746-62A0-9CF4-B219-0914DCE36C7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0" creationId="{D90477E2-94B1-5E92-73FA-836CD8E8A26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1" creationId="{7EC46C63-9FC0-B180-F3FF-3660FC5096E8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2" creationId="{39F824C4-AAD9-046D-2DCE-2AB9D6DC45F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4" creationId="{4B02AA8B-1238-1BA5-976C-FF1A86A4E47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5" creationId="{14AE8F50-7CBE-9501-9784-59EF6F992F1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6" creationId="{34556394-D85A-BC8B-F39D-6BF822ED461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7" creationId="{3A78D716-B83F-FE6F-8B0D-40E53B019F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8" creationId="{086B0D68-E842-81A5-8DE8-2F4654D96B8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9" creationId="{648E7E4C-19B0-9BAA-3D15-45342245B1A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0" creationId="{A710119D-850B-7AD2-FBB7-B455693E892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1" creationId="{6A693B7A-52D3-5313-0841-7C74DC31C91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3" creationId="{5F8219E8-BD31-7D83-71DE-8B78B35F40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4" creationId="{721CC0C8-7E2A-8F32-E892-CBB0AB51306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5" creationId="{4F8D6787-C880-BDD7-7604-E948ADAC55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6" creationId="{99D80B1B-58CD-10C7-A874-8796710D4E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7" creationId="{D2706C9E-4216-E6C9-7EE1-39D92916175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8" creationId="{5FF49B05-E535-1A2E-86F7-3EF87781BB8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0" creationId="{4801424B-E29B-80BE-3582-DE5CD8AC2C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1" creationId="{8BB6EA89-CA80-F3A6-BA21-EFA7D5A3E50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2" creationId="{621FE958-CE49-68C4-037D-FC1B6BBB9B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3" creationId="{490704FF-4BB8-3AAB-4879-A0BA47BDC9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4" creationId="{CEE8171B-F1D6-74E0-E061-17AD8321EA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5" creationId="{3DE9FFB2-76DD-8DEB-A6A1-4E0FF62E219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6" creationId="{8146FD3A-5D6B-355F-766B-A8C69C1BC6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7" creationId="{D54BFACE-E12A-67FF-A868-C21F0CDB687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8" creationId="{016D3782-0646-2909-454D-8DDA48CDF8B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28" creationId="{33E3AD20-689B-20E5-76D4-9563948380F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29" creationId="{8ED15614-9BFC-6164-8F71-1986C50FF51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0" creationId="{0546F1A4-75DC-AB99-8AB1-F10D45ECCC4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1" creationId="{831012DC-5818-6B5B-C47B-EA7D0025F65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2" creationId="{38282018-371A-6792-FBC2-F1EEF62B86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3" creationId="{DE7BD750-B3FD-E333-6FED-7849516C4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4" creationId="{00F2041D-736A-21F7-819F-DB2F1CC327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5" creationId="{5D10ECCE-ED4E-4093-91EE-B635AB6FE80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6" creationId="{7753D1DE-8890-FC17-0DE0-2F02DFAF2A1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7" creationId="{8D1E44E9-6769-9088-EE5E-ED7AC1FF3CF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8" creationId="{AA7E6980-90A3-F6FD-8521-2917266BC1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9" creationId="{024B72A5-A58A-35E1-5D3C-C5491DADB00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0" creationId="{E77DB7CE-0428-A2C8-5175-273D4AD261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1" creationId="{7E3AB1E9-2595-4946-17FA-A7DFE8724FE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2" creationId="{1CBE6C29-1F08-4BF6-2984-1FCA9C5809E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3" creationId="{0C86A44F-DA58-FB73-430E-AA20493F3D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4" creationId="{FF4820D2-6D47-859D-57BD-A686E16F7B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5" creationId="{04C6DAEA-44F2-5736-4DB8-AB4816259F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6" creationId="{F50E1B7F-45E4-5507-864F-829924C4CC2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7" creationId="{60CBDC53-E8AF-BB8C-EA5B-013AD6B304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8" creationId="{34BD9E9A-ED9A-A426-8B52-610F6BCD5CE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9" creationId="{1CE36F95-DB54-CC5E-999F-DE708F74445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0" creationId="{57160D4F-2061-256B-EDCF-63E1A1EEF57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1" creationId="{2DC39EFA-0BA6-B528-E383-765D2D3010C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2" creationId="{A29A1972-64A7-C907-CF9C-890F39C1383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3" creationId="{8B193B07-EED7-8C0C-F486-20DB95E9DF2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4" creationId="{87BAE79C-F9A2-997D-F238-353988DC1C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5" creationId="{72526D73-2C39-9037-D0D3-E462888528F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6" creationId="{F2D7E772-9CC9-BA2F-7643-2EFF668EF8C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7" creationId="{0430C8DB-5EDE-C026-0328-020D56C075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8" creationId="{C8606CC9-8D86-84D3-8C96-29AFA5B05E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9" creationId="{4C664FD4-2B7D-ABBD-9AB8-E91C2A29D46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0" creationId="{A1C805FF-F1F2-AB41-E259-1FA873500CB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1" creationId="{E08A3F8C-0879-A027-E194-70DC31BEB1D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2" creationId="{6E4847E4-C11C-568F-4DA1-28FE18DCC3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3" creationId="{CA2622E0-C3BC-7B49-81DE-DDD54781B3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4" creationId="{248A4A8D-DA23-580C-E023-902B144C008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5" creationId="{E4561742-8877-5173-2D33-82253F0062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6" creationId="{5C4BBDE5-9223-EB5B-BBD6-CEA3835E3DE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7" creationId="{084D11AE-C8CE-3422-67EE-2D38A1F8B00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8" creationId="{193B323B-8538-294E-920D-B167617F0F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9" creationId="{EBB72ABB-6110-3963-3B21-DFF112F9D6A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0" creationId="{F1187A13-7F00-7C2D-B064-B6999D8993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1" creationId="{4C04BBBA-051C-D8B4-DB98-2F40FFF00F3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2" creationId="{B54E471C-7054-6AD1-F569-34C97B0EE7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3" creationId="{AC484838-E6B2-9CC2-8B44-4FD17EAA443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4" creationId="{F2B5519C-9D9D-BE0D-1222-762AEB3484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5" creationId="{A2BF494E-59F9-5B6D-3576-5BF6960049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6" creationId="{5509FD1F-3AA6-46C8-3B8B-A8DDA016320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7" creationId="{0846EF81-DD5C-FE5A-DFE0-3DA7D957118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8" creationId="{B6A07B2A-F1F3-3FA2-3FEA-2F64490DED8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9" creationId="{A8C4D932-3A30-E28F-F253-11C0E25B0AA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0" creationId="{C0706A09-1C37-F027-34D8-1F51377953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1" creationId="{CD47711A-5F5B-F2BE-F423-22C8BB0EAA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2" creationId="{970946C1-9164-FCBD-3AFA-BF1D3A4457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3" creationId="{81233DA2-9FD7-3DDC-B53C-F2F3614E6E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4" creationId="{8A4DBA44-F831-379A-9E26-9836FFE50C3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5" creationId="{71608254-75A1-7F5A-B87E-7A5D7E44124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6" creationId="{252A8073-2A13-A00A-0B56-5FA8776A357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7" creationId="{AD98BB11-C6F6-F72A-B65D-43AF1C1B942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8" creationId="{9F75DA3E-2CC7-B0A5-D341-5221C734BE5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9" creationId="{0F3F841B-3C04-0173-86E1-8FEC511895B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0" creationId="{AAC44874-FB36-323A-3F4B-03C291E713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1" creationId="{AEFC72B1-834A-48DC-64F2-CCE47E8DA655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2" creationId="{EEC7E7CC-14BD-C031-6438-D06D8549529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4" creationId="{5777FE51-A824-F7A4-2234-E8AFCC777C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5" creationId="{11AF0968-6980-5724-B061-D6A4738936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6" creationId="{4F0C63A2-B3FA-5707-ECF1-9557037FD0F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7" creationId="{4567CA99-AC37-3E72-3EFE-80EBA560EE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8" creationId="{A4F24E40-B7A3-98AF-6899-0FB13E93137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9" creationId="{DED9501D-A5A7-903F-C609-367DBC59C5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600" creationId="{FFF1E0E0-CF22-0272-7B9A-B6A779195C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601" creationId="{8E455FBD-AB33-979E-4D9A-1114AC0A8CB1}"/>
          </ac:spMkLst>
        </pc:spChg>
        <pc:spChg chg="add mod">
          <ac:chgData name="Rafael Casado González" userId="1c71fca1-7e6b-4c6f-8614-522343b393e6" providerId="ADAL" clId="{3B68B819-40D0-41CE-9E8F-5C8A8C91E1D4}" dt="2023-11-13T10:42:17.123" v="888" actId="552"/>
          <ac:spMkLst>
            <pc:docMk/>
            <pc:sldMk cId="1664467908" sldId="1286"/>
            <ac:spMk id="381602" creationId="{36B4ECDC-1101-8B2B-C125-88B62F6565DA}"/>
          </ac:spMkLst>
        </pc:s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12" creationId="{91FD38B8-0D54-BD70-7B17-818B91F2E7AC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13" creationId="{75BBC58F-7323-E17A-3F1A-B0C38DFD707D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24" creationId="{717015B9-2471-D957-C27B-FFF0DFED8FB8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5" creationId="{B4BC7C23-0F69-7CD0-4A98-5363139FC1B1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7" creationId="{8B1C850E-1E33-38EF-A6E1-EF2CAD5C330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9" creationId="{9AD0C6F7-8A93-052C-8314-4328CB43349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0" creationId="{7888A6BF-F6BD-405E-ADAB-C08605B0CF9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2" creationId="{B659FC87-F089-96D8-A88E-053ABDF3A52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3" creationId="{356B0243-73DD-40B0-34FE-06426715EDB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4" creationId="{51DF254C-4ECA-BF14-6699-6CF4BDCB755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5" creationId="{DB64AF55-6662-6E32-AE92-E694898D6A49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6" creationId="{62C867AB-FFFC-D4A2-03C6-B90F07BB338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7" creationId="{C35FB042-2949-485C-8CB0-0A582532BC7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52" creationId="{1C23CB28-27D7-C2E2-7F03-99E145906994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54" creationId="{E75A7C92-36D0-8272-B408-03C02EF23E7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0720" creationId="{8A1FD552-BAD5-EC6D-1294-4E0C6656FEA8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4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0750" creationId="{926BB728-8085-C660-086A-BBAC35FEA50B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5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5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20" creationId="{AF9A722B-9AA8-E8B1-257A-FA908B38A56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32" creationId="{12E40FC1-9173-9F70-1ABE-1322B74C506E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2" creationId="{4B3F9A7F-FD68-D140-21DF-C931DCED096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4" creationId="{A6D3BDF4-B47C-B73F-39C6-37A975E854B5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6" creationId="{F944C13A-F077-786D-0075-5CFE1C61A99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7" creationId="{030D7976-013B-0350-54E9-732237336954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8" creationId="{CE8F98B4-5818-E04F-643E-17B08650286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9" creationId="{C86D9976-3CCF-38C1-5190-1BF5E0C3334A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0" creationId="{83AD02BC-8330-39FE-71A3-9E3F8214011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2" creationId="{512B9A9B-4B30-D393-286E-FC1DA63BC6C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3" creationId="{9B1906B0-8E01-AE18-C486-859BBDAE058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4" creationId="{71CCAC3E-15BA-BBBC-D1C1-BA2983AE293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5" creationId="{6A74D729-8061-9C21-8DA0-0D2398D7F98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6" creationId="{4B6F5E9F-2D5B-AF7D-BEC5-522D5FFCD20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7" creationId="{F3E6D1BA-E65D-5B02-2AE4-09EB061EBAB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8" creationId="{FE4BB28C-86C8-CAB5-83F8-AD66C974139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9" creationId="{0F55167A-ED97-2991-1718-8CAE5118297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60" creationId="{78457BD8-D31C-0755-2564-7137178C784D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3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5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5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6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03" creationId="{789B2B8F-FF5D-7D3D-02DC-1F3AC2D84FB5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10" creationId="{FC191A6D-1D75-4AD6-A420-E18C8227171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12" creationId="{1B6767B5-6864-83A8-067B-1E9D6FC256B3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22" creationId="{9D4DD40D-DDBA-9BBB-536A-A39CBE54AB9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24" creationId="{52679EB9-8D3F-4195-5E2B-6DCFB6F0EC24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47" creationId="{47BE3FFE-E736-5D38-BB52-0E2F32C53E2B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0" creationId="{E547DD7F-CFD4-1A84-6E0C-AB0711C1269A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3" creationId="{7DF850B5-9CAB-6866-6784-E1316E34F10C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9" creationId="{8107BFBC-AF37-5D27-3642-F9D20B7EA05C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65" creationId="{38B1692E-7283-7FF1-00EF-AAEB59E0398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71" creationId="{1E9A8459-E82C-7AEF-BB94-FCCBA7E81FAA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81" creationId="{3DD1EBDD-2A78-37DC-CAC4-8D5C066E1EE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93" creationId="{39169664-D3CE-7790-0D22-039ECEEEBFEF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02" creationId="{61A66F7F-098C-D13B-C60B-A1D79AC877CF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09" creationId="{3FECE1FB-17FF-D87C-5308-4B0446B522F2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19" creationId="{84EE7770-DC2A-1D12-DF02-77FD121DE8E5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0" creationId="{677BAE56-A9B5-9B02-AC55-02ADDEA238C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1" creationId="{1789199F-7B91-92F9-00A7-1EBCE9301716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2" creationId="{C8232CC4-DF1A-67D2-F12A-B6090CD075F6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3" creationId="{C6AC0B23-7185-F45C-543A-28F8DDD04D6A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4" creationId="{C289A1F2-D2B2-FFEA-055E-B3FC50D48DE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5" creationId="{A0213E05-D310-CA71-3792-4754E1E3BC2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6" creationId="{F15D22F4-8519-5B68-6486-D0085279811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7" creationId="{7D7E523B-AE3C-E828-021A-51726ECFEAE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93" creationId="{6A7A0209-013D-58CD-A3FD-F4F03CAF414F}"/>
          </ac:grpSpMkLst>
        </pc:grpChg>
        <pc:inkChg chg="del">
          <ac:chgData name="Rafael Casado González" userId="1c71fca1-7e6b-4c6f-8614-522343b393e6" providerId="ADAL" clId="{3B68B819-40D0-41CE-9E8F-5C8A8C91E1D4}" dt="2023-11-13T10:39:06.741" v="856" actId="478"/>
          <ac:inkMkLst>
            <pc:docMk/>
            <pc:sldMk cId="1664467908" sldId="1286"/>
            <ac:inkMk id="14" creationId="{0E7FBC41-B084-3128-4000-2FB495500DF7}"/>
          </ac:inkMkLst>
        </pc:inkChg>
        <pc:inkChg chg="del">
          <ac:chgData name="Rafael Casado González" userId="1c71fca1-7e6b-4c6f-8614-522343b393e6" providerId="ADAL" clId="{3B68B819-40D0-41CE-9E8F-5C8A8C91E1D4}" dt="2023-11-13T10:39:06.741" v="856" actId="478"/>
          <ac:inkMkLst>
            <pc:docMk/>
            <pc:sldMk cId="1664467908" sldId="1286"/>
            <ac:inkMk id="15" creationId="{1B1ECCEE-7A45-BA8F-F8F0-8013D4156894}"/>
          </ac:inkMkLst>
        </pc:inkChg>
        <pc:cxnChg chg="add del mod">
          <ac:chgData name="Rafael Casado González" userId="1c71fca1-7e6b-4c6f-8614-522343b393e6" providerId="ADAL" clId="{3B68B819-40D0-41CE-9E8F-5C8A8C91E1D4}" dt="2023-11-13T10:42:22.368" v="889" actId="21"/>
          <ac:cxnSpMkLst>
            <pc:docMk/>
            <pc:sldMk cId="1664467908" sldId="1286"/>
            <ac:cxnSpMk id="381603" creationId="{B1C0F669-F48E-5701-9D71-CA1BBD4B2F44}"/>
          </ac:cxnSpMkLst>
        </pc:cxnChg>
        <pc:cxnChg chg="add del mod">
          <ac:chgData name="Rafael Casado González" userId="1c71fca1-7e6b-4c6f-8614-522343b393e6" providerId="ADAL" clId="{3B68B819-40D0-41CE-9E8F-5C8A8C91E1D4}" dt="2023-11-13T10:43:18.652" v="903" actId="478"/>
          <ac:cxnSpMkLst>
            <pc:docMk/>
            <pc:sldMk cId="1664467908" sldId="1286"/>
            <ac:cxnSpMk id="381604" creationId="{AD9C8435-BDA4-C4BA-3FCE-7DF9AA4DE14B}"/>
          </ac:cxnSpMkLst>
        </pc:cxnChg>
      </pc:sldChg>
      <pc:sldChg chg="addSp delSp modSp mod chgLayout">
        <pc:chgData name="Rafael Casado González" userId="1c71fca1-7e6b-4c6f-8614-522343b393e6" providerId="ADAL" clId="{3B68B819-40D0-41CE-9E8F-5C8A8C91E1D4}" dt="2023-11-13T10:21:05.502" v="714" actId="15"/>
        <pc:sldMkLst>
          <pc:docMk/>
          <pc:sldMk cId="1214465854" sldId="1287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1:05.502" v="714" actId="15"/>
          <ac:spMkLst>
            <pc:docMk/>
            <pc:sldMk cId="1214465854" sldId="1287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5" creationId="{043AED10-6172-FDCD-381D-E07F660F1C4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7" creationId="{458F6810-AFFA-088B-DD45-F32BD9E9CA3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8" creationId="{5FE94BF7-63E0-BA21-01DD-3E5F43A29104}"/>
          </ac:spMkLst>
        </pc:spChg>
        <pc:picChg chg="del">
          <ac:chgData name="Rafael Casado González" userId="1c71fca1-7e6b-4c6f-8614-522343b393e6" providerId="ADAL" clId="{3B68B819-40D0-41CE-9E8F-5C8A8C91E1D4}" dt="2023-11-13T10:19:39.470" v="697" actId="478"/>
          <ac:picMkLst>
            <pc:docMk/>
            <pc:sldMk cId="1214465854" sldId="1287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3B68B819-40D0-41CE-9E8F-5C8A8C91E1D4}" dt="2023-11-13T10:20:51.113" v="707" actId="14100"/>
          <ac:picMkLst>
            <pc:docMk/>
            <pc:sldMk cId="1214465854" sldId="1287"/>
            <ac:picMk id="9" creationId="{4F2BFE7E-F8B9-4C03-F74B-6D70D7D12BA9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18:09.578" v="694" actId="1076"/>
        <pc:sldMkLst>
          <pc:docMk/>
          <pc:sldMk cId="2255999756" sldId="1288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2" creationId="{71F7880F-4896-F949-B72D-639AB0D13F5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3" creationId="{C2BCA41F-27B7-4779-5964-831984CFDB62}"/>
          </ac:spMkLst>
        </pc:spChg>
        <pc:spChg chg="add del mod ord">
          <ac:chgData name="Rafael Casado González" userId="1c71fca1-7e6b-4c6f-8614-522343b393e6" providerId="ADAL" clId="{3B68B819-40D0-41CE-9E8F-5C8A8C91E1D4}" dt="2023-11-13T10:17:14.669" v="683" actId="478"/>
          <ac:spMkLst>
            <pc:docMk/>
            <pc:sldMk cId="2255999756" sldId="1288"/>
            <ac:spMk id="4" creationId="{AD54CD34-8A4F-3575-2B8A-FBED7253780E}"/>
          </ac:spMkLst>
        </pc:spChg>
        <pc:spChg chg="mod">
          <ac:chgData name="Rafael Casado González" userId="1c71fca1-7e6b-4c6f-8614-522343b393e6" providerId="ADAL" clId="{3B68B819-40D0-41CE-9E8F-5C8A8C91E1D4}" dt="2023-11-13T10:18:03.618" v="693" actId="1076"/>
          <ac:spMkLst>
            <pc:docMk/>
            <pc:sldMk cId="2255999756" sldId="128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18:09.578" v="694" actId="1076"/>
          <ac:spMkLst>
            <pc:docMk/>
            <pc:sldMk cId="2255999756" sldId="1288"/>
            <ac:spMk id="18" creationId="{00000000-0000-0000-0000-000000000000}"/>
          </ac:spMkLst>
        </pc:spChg>
        <pc:picChg chg="add mod">
          <ac:chgData name="Rafael Casado González" userId="1c71fca1-7e6b-4c6f-8614-522343b393e6" providerId="ADAL" clId="{3B68B819-40D0-41CE-9E8F-5C8A8C91E1D4}" dt="2023-11-13T10:17:53.652" v="692"/>
          <ac:picMkLst>
            <pc:docMk/>
            <pc:sldMk cId="2255999756" sldId="1288"/>
            <ac:picMk id="5" creationId="{1CDA0BD7-61ED-2392-921A-E5ABF824FA8D}"/>
          </ac:picMkLst>
        </pc:picChg>
        <pc:picChg chg="del">
          <ac:chgData name="Rafael Casado González" userId="1c71fca1-7e6b-4c6f-8614-522343b393e6" providerId="ADAL" clId="{3B68B819-40D0-41CE-9E8F-5C8A8C91E1D4}" dt="2023-11-13T10:17:10.574" v="682" actId="478"/>
          <ac:picMkLst>
            <pc:docMk/>
            <pc:sldMk cId="2255999756" sldId="1288"/>
            <ac:picMk id="17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58:39.156" v="540" actId="1076"/>
        <pc:sldMkLst>
          <pc:docMk/>
          <pc:sldMk cId="2002137761" sldId="128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2137761" sldId="1289"/>
            <ac:spMk id="2" creationId="{6F5F95E6-5DA3-9CB3-FE3A-A6042193C99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2137761" sldId="1289"/>
            <ac:spMk id="3" creationId="{51B046D6-55A7-60DA-244E-855B6DC20995}"/>
          </ac:spMkLst>
        </pc:spChg>
        <pc:spChg chg="add del mod ord">
          <ac:chgData name="Rafael Casado González" userId="1c71fca1-7e6b-4c6f-8614-522343b393e6" providerId="ADAL" clId="{3B68B819-40D0-41CE-9E8F-5C8A8C91E1D4}" dt="2023-11-13T09:49:54.228" v="466" actId="478"/>
          <ac:spMkLst>
            <pc:docMk/>
            <pc:sldMk cId="2002137761" sldId="1289"/>
            <ac:spMk id="4" creationId="{EE63A2AF-7A66-B795-45D6-0C46FF8F5800}"/>
          </ac:spMkLst>
        </pc:spChg>
        <pc:spChg chg="add del mo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5" creationId="{41AAA2D6-ECCE-CFCD-C723-1D58EC2E9554}"/>
          </ac:spMkLst>
        </pc:spChg>
        <pc:spChg chg="add del mo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6" creationId="{61BA00E1-3819-344C-C7C7-35FBDF65E6E1}"/>
          </ac:spMkLst>
        </pc:spChg>
        <pc:spChg chg="add del mod or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7" creationId="{00000000-0000-0000-0000-000000000000}"/>
          </ac:spMkLst>
        </pc:spChg>
        <pc:spChg chg="add mod">
          <ac:chgData name="Rafael Casado González" userId="1c71fca1-7e6b-4c6f-8614-522343b393e6" providerId="ADAL" clId="{3B68B819-40D0-41CE-9E8F-5C8A8C91E1D4}" dt="2023-11-13T09:55:30.902" v="520" actId="1076"/>
          <ac:spMkLst>
            <pc:docMk/>
            <pc:sldMk cId="2002137761" sldId="1289"/>
            <ac:spMk id="11" creationId="{41B8409D-C918-56AD-EFDE-FBDA599E9BD7}"/>
          </ac:spMkLst>
        </pc:spChg>
        <pc:spChg chg="add mod">
          <ac:chgData name="Rafael Casado González" userId="1c71fca1-7e6b-4c6f-8614-522343b393e6" providerId="ADAL" clId="{3B68B819-40D0-41CE-9E8F-5C8A8C91E1D4}" dt="2023-11-13T09:55:15.122" v="518" actId="207"/>
          <ac:spMkLst>
            <pc:docMk/>
            <pc:sldMk cId="2002137761" sldId="1289"/>
            <ac:spMk id="12" creationId="{4197A843-AF69-0CBA-EB5C-4C9B8D3FD8D5}"/>
          </ac:spMkLst>
        </pc:spChg>
        <pc:spChg chg="add mod">
          <ac:chgData name="Rafael Casado González" userId="1c71fca1-7e6b-4c6f-8614-522343b393e6" providerId="ADAL" clId="{3B68B819-40D0-41CE-9E8F-5C8A8C91E1D4}" dt="2023-11-13T09:57:53.518" v="533" actId="1076"/>
          <ac:spMkLst>
            <pc:docMk/>
            <pc:sldMk cId="2002137761" sldId="1289"/>
            <ac:spMk id="13" creationId="{678E787E-0798-C745-FBE5-3171C30772DC}"/>
          </ac:spMkLst>
        </pc:spChg>
        <pc:spChg chg="add mod">
          <ac:chgData name="Rafael Casado González" userId="1c71fca1-7e6b-4c6f-8614-522343b393e6" providerId="ADAL" clId="{3B68B819-40D0-41CE-9E8F-5C8A8C91E1D4}" dt="2023-11-13T09:55:33.729" v="521" actId="1076"/>
          <ac:spMkLst>
            <pc:docMk/>
            <pc:sldMk cId="2002137761" sldId="1289"/>
            <ac:spMk id="15" creationId="{C037E772-55BA-F711-B8E7-C69D30860CDE}"/>
          </ac:spMkLst>
        </pc:spChg>
        <pc:spChg chg="add del mod">
          <ac:chgData name="Rafael Casado González" userId="1c71fca1-7e6b-4c6f-8614-522343b393e6" providerId="ADAL" clId="{3B68B819-40D0-41CE-9E8F-5C8A8C91E1D4}" dt="2023-11-13T09:52:50.583" v="488" actId="478"/>
          <ac:spMkLst>
            <pc:docMk/>
            <pc:sldMk cId="2002137761" sldId="1289"/>
            <ac:spMk id="21" creationId="{698C9FB3-C2AA-8551-C612-354DDD7B7113}"/>
          </ac:spMkLst>
        </pc:spChg>
        <pc:spChg chg="add mod">
          <ac:chgData name="Rafael Casado González" userId="1c71fca1-7e6b-4c6f-8614-522343b393e6" providerId="ADAL" clId="{3B68B819-40D0-41CE-9E8F-5C8A8C91E1D4}" dt="2023-11-13T09:58:39.156" v="540" actId="1076"/>
          <ac:spMkLst>
            <pc:docMk/>
            <pc:sldMk cId="2002137761" sldId="1289"/>
            <ac:spMk id="24" creationId="{F740BF2C-A162-C660-C6AE-EF7BB7A4C7AB}"/>
          </ac:spMkLst>
        </pc:spChg>
        <pc:spChg chg="add mod">
          <ac:chgData name="Rafael Casado González" userId="1c71fca1-7e6b-4c6f-8614-522343b393e6" providerId="ADAL" clId="{3B68B819-40D0-41CE-9E8F-5C8A8C91E1D4}" dt="2023-11-13T09:58:36.867" v="539" actId="1076"/>
          <ac:spMkLst>
            <pc:docMk/>
            <pc:sldMk cId="2002137761" sldId="1289"/>
            <ac:spMk id="25" creationId="{54B9C5BE-7337-ABDC-BBDF-CB4324D539F2}"/>
          </ac:spMkLst>
        </pc:spChg>
        <pc:spChg chg="add mod">
          <ac:chgData name="Rafael Casado González" userId="1c71fca1-7e6b-4c6f-8614-522343b393e6" providerId="ADAL" clId="{3B68B819-40D0-41CE-9E8F-5C8A8C91E1D4}" dt="2023-11-13T09:58:34.562" v="538" actId="1076"/>
          <ac:spMkLst>
            <pc:docMk/>
            <pc:sldMk cId="2002137761" sldId="1289"/>
            <ac:spMk id="26" creationId="{D05F377D-9171-5FE5-B378-AF971678E16A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0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1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40" creationId="{00000000-0000-0000-0000-000000000000}"/>
          </ac:spMkLst>
        </pc:spChg>
        <pc:spChg chg="add del mod or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6146" creationId="{00000000-0000-0000-0000-000000000000}"/>
          </ac:spMkLst>
        </pc:spChg>
        <pc:grpChg chg="add mod">
          <ac:chgData name="Rafael Casado González" userId="1c71fca1-7e6b-4c6f-8614-522343b393e6" providerId="ADAL" clId="{3B68B819-40D0-41CE-9E8F-5C8A8C91E1D4}" dt="2023-11-13T09:55:33.729" v="521" actId="1076"/>
          <ac:grpSpMkLst>
            <pc:docMk/>
            <pc:sldMk cId="2002137761" sldId="1289"/>
            <ac:grpSpMk id="43" creationId="{0E3BD842-A21C-BCD0-1B4E-92B3C8CA9883}"/>
          </ac:grpSpMkLst>
        </pc:grpChg>
        <pc:grpChg chg="add mod">
          <ac:chgData name="Rafael Casado González" userId="1c71fca1-7e6b-4c6f-8614-522343b393e6" providerId="ADAL" clId="{3B68B819-40D0-41CE-9E8F-5C8A8C91E1D4}" dt="2023-11-13T09:54:39.577" v="512" actId="1076"/>
          <ac:grpSpMkLst>
            <pc:docMk/>
            <pc:sldMk cId="2002137761" sldId="1289"/>
            <ac:grpSpMk id="44" creationId="{43279F3A-9F2A-B336-C3CF-55CE060217ED}"/>
          </ac:grpSpMkLst>
        </pc:grpChg>
        <pc:grpChg chg="add mod">
          <ac:chgData name="Rafael Casado González" userId="1c71fca1-7e6b-4c6f-8614-522343b393e6" providerId="ADAL" clId="{3B68B819-40D0-41CE-9E8F-5C8A8C91E1D4}" dt="2023-11-13T09:55:30.902" v="520" actId="1076"/>
          <ac:grpSpMkLst>
            <pc:docMk/>
            <pc:sldMk cId="2002137761" sldId="1289"/>
            <ac:grpSpMk id="45" creationId="{82BD9F79-2EBD-EECA-346E-FEFBD7106802}"/>
          </ac:grpSpMkLst>
        </pc:grpChg>
        <pc:grpChg chg="add mod">
          <ac:chgData name="Rafael Casado González" userId="1c71fca1-7e6b-4c6f-8614-522343b393e6" providerId="ADAL" clId="{3B68B819-40D0-41CE-9E8F-5C8A8C91E1D4}" dt="2023-11-13T09:58:39.156" v="540" actId="1076"/>
          <ac:grpSpMkLst>
            <pc:docMk/>
            <pc:sldMk cId="2002137761" sldId="1289"/>
            <ac:grpSpMk id="46" creationId="{EF58A99B-0434-F5AE-78A8-7BD020A6D6BE}"/>
          </ac:grpSpMkLst>
        </pc:grpChg>
        <pc:grpChg chg="add mod">
          <ac:chgData name="Rafael Casado González" userId="1c71fca1-7e6b-4c6f-8614-522343b393e6" providerId="ADAL" clId="{3B68B819-40D0-41CE-9E8F-5C8A8C91E1D4}" dt="2023-11-13T09:58:36.867" v="539" actId="1076"/>
          <ac:grpSpMkLst>
            <pc:docMk/>
            <pc:sldMk cId="2002137761" sldId="1289"/>
            <ac:grpSpMk id="47" creationId="{4FD2D074-3D3E-02BB-7075-60D32C674F27}"/>
          </ac:grpSpMkLst>
        </pc:grpChg>
        <pc:grpChg chg="add mod">
          <ac:chgData name="Rafael Casado González" userId="1c71fca1-7e6b-4c6f-8614-522343b393e6" providerId="ADAL" clId="{3B68B819-40D0-41CE-9E8F-5C8A8C91E1D4}" dt="2023-11-13T09:58:34.562" v="538" actId="1076"/>
          <ac:grpSpMkLst>
            <pc:docMk/>
            <pc:sldMk cId="2002137761" sldId="1289"/>
            <ac:grpSpMk id="48" creationId="{E23627C0-7E2C-945E-FFA2-5BB78333597D}"/>
          </ac:grpSpMkLst>
        </pc:grpChg>
        <pc:graphicFrameChg chg="add mod">
          <ac:chgData name="Rafael Casado González" userId="1c71fca1-7e6b-4c6f-8614-522343b393e6" providerId="ADAL" clId="{3B68B819-40D0-41CE-9E8F-5C8A8C91E1D4}" dt="2023-11-13T09:55:01.619" v="516" actId="1076"/>
          <ac:graphicFrameMkLst>
            <pc:docMk/>
            <pc:sldMk cId="2002137761" sldId="1289"/>
            <ac:graphicFrameMk id="10" creationId="{C6039122-80F4-D477-CBC1-AC129F537E77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4:57.610" v="515" actId="1076"/>
          <ac:graphicFrameMkLst>
            <pc:docMk/>
            <pc:sldMk cId="2002137761" sldId="1289"/>
            <ac:graphicFrameMk id="17" creationId="{D5DE4E51-BFD6-DA94-5625-DC997D1D4CE7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4:52.728" v="514" actId="1076"/>
          <ac:graphicFrameMkLst>
            <pc:docMk/>
            <pc:sldMk cId="2002137761" sldId="1289"/>
            <ac:graphicFrameMk id="18" creationId="{C080BF21-0EFD-AAA2-E637-767FD048A316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5:50.086" v="525" actId="1076"/>
          <ac:graphicFrameMkLst>
            <pc:docMk/>
            <pc:sldMk cId="2002137761" sldId="1289"/>
            <ac:graphicFrameMk id="19" creationId="{8DD97A76-2537-2AF0-4BC9-24AD159E913A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2:01.515" v="478" actId="478"/>
          <ac:graphicFrameMkLst>
            <pc:docMk/>
            <pc:sldMk cId="2002137761" sldId="1289"/>
            <ac:graphicFrameMk id="29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1:59.849" v="477" actId="478"/>
          <ac:graphicFrameMkLst>
            <pc:docMk/>
            <pc:sldMk cId="2002137761" sldId="1289"/>
            <ac:graphicFrameMk id="36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2:02.903" v="479" actId="478"/>
          <ac:graphicFrameMkLst>
            <pc:docMk/>
            <pc:sldMk cId="2002137761" sldId="1289"/>
            <ac:graphicFrameMk id="37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1:59.849" v="477" actId="478"/>
          <ac:graphicFrameMkLst>
            <pc:docMk/>
            <pc:sldMk cId="2002137761" sldId="1289"/>
            <ac:graphicFrameMk id="38" creationId="{00000000-0000-0000-0000-000000000000}"/>
          </ac:graphicFrameMkLst>
        </pc:graphicFrameChg>
        <pc:picChg chg="add mod">
          <ac:chgData name="Rafael Casado González" userId="1c71fca1-7e6b-4c6f-8614-522343b393e6" providerId="ADAL" clId="{3B68B819-40D0-41CE-9E8F-5C8A8C91E1D4}" dt="2023-11-13T09:55:30.902" v="520" actId="1076"/>
          <ac:picMkLst>
            <pc:docMk/>
            <pc:sldMk cId="2002137761" sldId="1289"/>
            <ac:picMk id="8" creationId="{C43F5E1B-706F-780F-0B7E-C3873E4AA3B3}"/>
          </ac:picMkLst>
        </pc:picChg>
        <pc:picChg chg="add mod">
          <ac:chgData name="Rafael Casado González" userId="1c71fca1-7e6b-4c6f-8614-522343b393e6" providerId="ADAL" clId="{3B68B819-40D0-41CE-9E8F-5C8A8C91E1D4}" dt="2023-11-13T09:54:39.577" v="512" actId="1076"/>
          <ac:picMkLst>
            <pc:docMk/>
            <pc:sldMk cId="2002137761" sldId="1289"/>
            <ac:picMk id="9" creationId="{8ECFACFC-09A9-B961-70E7-292661A38DC7}"/>
          </ac:picMkLst>
        </pc:picChg>
        <pc:picChg chg="add mod">
          <ac:chgData name="Rafael Casado González" userId="1c71fca1-7e6b-4c6f-8614-522343b393e6" providerId="ADAL" clId="{3B68B819-40D0-41CE-9E8F-5C8A8C91E1D4}" dt="2023-11-13T09:57:53.518" v="533" actId="1076"/>
          <ac:picMkLst>
            <pc:docMk/>
            <pc:sldMk cId="2002137761" sldId="1289"/>
            <ac:picMk id="14" creationId="{FEA2B027-178D-9303-1B53-F46CEC2C1C2B}"/>
          </ac:picMkLst>
        </pc:picChg>
        <pc:picChg chg="add mod">
          <ac:chgData name="Rafael Casado González" userId="1c71fca1-7e6b-4c6f-8614-522343b393e6" providerId="ADAL" clId="{3B68B819-40D0-41CE-9E8F-5C8A8C91E1D4}" dt="2023-11-13T09:55:33.729" v="521" actId="1076"/>
          <ac:picMkLst>
            <pc:docMk/>
            <pc:sldMk cId="2002137761" sldId="1289"/>
            <ac:picMk id="16" creationId="{D3317927-0897-0EC1-8498-268EFECABB68}"/>
          </ac:picMkLst>
        </pc:picChg>
        <pc:picChg chg="add mod">
          <ac:chgData name="Rafael Casado González" userId="1c71fca1-7e6b-4c6f-8614-522343b393e6" providerId="ADAL" clId="{3B68B819-40D0-41CE-9E8F-5C8A8C91E1D4}" dt="2023-11-13T09:58:39.156" v="540" actId="1076"/>
          <ac:picMkLst>
            <pc:docMk/>
            <pc:sldMk cId="2002137761" sldId="1289"/>
            <ac:picMk id="20" creationId="{BB41027E-996F-0EB1-824C-AA3032946790}"/>
          </ac:picMkLst>
        </pc:picChg>
        <pc:picChg chg="add mod">
          <ac:chgData name="Rafael Casado González" userId="1c71fca1-7e6b-4c6f-8614-522343b393e6" providerId="ADAL" clId="{3B68B819-40D0-41CE-9E8F-5C8A8C91E1D4}" dt="2023-11-13T09:58:36.867" v="539" actId="1076"/>
          <ac:picMkLst>
            <pc:docMk/>
            <pc:sldMk cId="2002137761" sldId="1289"/>
            <ac:picMk id="22" creationId="{C793DF16-8312-8CA2-D314-71B7E3DE5272}"/>
          </ac:picMkLst>
        </pc:picChg>
        <pc:picChg chg="add mod">
          <ac:chgData name="Rafael Casado González" userId="1c71fca1-7e6b-4c6f-8614-522343b393e6" providerId="ADAL" clId="{3B68B819-40D0-41CE-9E8F-5C8A8C91E1D4}" dt="2023-11-13T09:58:34.562" v="538" actId="1076"/>
          <ac:picMkLst>
            <pc:docMk/>
            <pc:sldMk cId="2002137761" sldId="1289"/>
            <ac:picMk id="23" creationId="{625FBF0D-4F5C-E3B0-2FD3-079884774358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27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2:01.515" v="478" actId="478"/>
          <ac:picMkLst>
            <pc:docMk/>
            <pc:sldMk cId="2002137761" sldId="1289"/>
            <ac:picMk id="28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3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5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9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41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42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59:06.607" v="544" actId="1076"/>
        <pc:sldMkLst>
          <pc:docMk/>
          <pc:sldMk cId="1784667342" sldId="129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2" creationId="{697668FA-21AD-9288-0410-07A9D62932F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3" creationId="{D4CE2039-2214-B195-8AF5-C13E9F230F05}"/>
          </ac:spMkLst>
        </pc:spChg>
        <pc:spChg chg="add del mod ord">
          <ac:chgData name="Rafael Casado González" userId="1c71fca1-7e6b-4c6f-8614-522343b393e6" providerId="ADAL" clId="{3B68B819-40D0-41CE-9E8F-5C8A8C91E1D4}" dt="2023-11-13T09:58:54.707" v="541" actId="478"/>
          <ac:spMkLst>
            <pc:docMk/>
            <pc:sldMk cId="1784667342" sldId="1290"/>
            <ac:spMk id="4" creationId="{84D9ECD2-F2E1-57E6-2E34-B8D202BD758F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59:06.607" v="544" actId="1076"/>
          <ac:picMkLst>
            <pc:docMk/>
            <pc:sldMk cId="1784667342" sldId="1290"/>
            <ac:picMk id="7171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00:14.986" v="556" actId="1076"/>
        <pc:sldMkLst>
          <pc:docMk/>
          <pc:sldMk cId="3082219449" sldId="129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2" creationId="{D78FAC36-951A-86D1-0343-867E8A83A18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3" creationId="{C7C65D40-CD27-E03F-57ED-533D7A845148}"/>
          </ac:spMkLst>
        </pc:spChg>
        <pc:spChg chg="add del mod ord">
          <ac:chgData name="Rafael Casado González" userId="1c71fca1-7e6b-4c6f-8614-522343b393e6" providerId="ADAL" clId="{3B68B819-40D0-41CE-9E8F-5C8A8C91E1D4}" dt="2023-11-13T09:59:14.900" v="545" actId="478"/>
          <ac:spMkLst>
            <pc:docMk/>
            <pc:sldMk cId="3082219449" sldId="1294"/>
            <ac:spMk id="4" creationId="{260DB8AD-A448-3B15-36DC-9FA4D78562F8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0:07.407" v="553" actId="1076"/>
          <ac:picMkLst>
            <pc:docMk/>
            <pc:sldMk cId="3082219449" sldId="1294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0:12.179" v="555" actId="1076"/>
          <ac:picMkLst>
            <pc:docMk/>
            <pc:sldMk cId="3082219449" sldId="1294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0:14.986" v="556" actId="1076"/>
          <ac:picMkLst>
            <pc:docMk/>
            <pc:sldMk cId="3082219449" sldId="1294"/>
            <ac:picMk id="8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896456743" sldId="1294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01:39.546" v="559" actId="1076"/>
        <pc:sldMkLst>
          <pc:docMk/>
          <pc:sldMk cId="3197726835" sldId="1295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2" creationId="{3A4DC698-EC10-C251-EBC5-056CDEFD721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3" creationId="{29B522A0-CEFE-A8B4-28E4-41D89E8174EF}"/>
          </ac:spMkLst>
        </pc:spChg>
        <pc:spChg chg="add del mod ord">
          <ac:chgData name="Rafael Casado González" userId="1c71fca1-7e6b-4c6f-8614-522343b393e6" providerId="ADAL" clId="{3B68B819-40D0-41CE-9E8F-5C8A8C91E1D4}" dt="2023-11-13T10:00:48.035" v="557" actId="478"/>
          <ac:spMkLst>
            <pc:docMk/>
            <pc:sldMk cId="3197726835" sldId="1295"/>
            <ac:spMk id="4" creationId="{39F26218-8ACA-98CF-7562-E86B7F143305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1:39.546" v="559" actId="1076"/>
          <ac:picMkLst>
            <pc:docMk/>
            <pc:sldMk cId="3197726835" sldId="1295"/>
            <ac:picMk id="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474884688" sldId="1295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03:15.826" v="580" actId="1076"/>
        <pc:sldMkLst>
          <pc:docMk/>
          <pc:sldMk cId="276577579" sldId="129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3" creationId="{CF8538AA-18F3-E222-6FAB-820E7795E40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4" creationId="{50F9EBCE-B313-7799-80C5-444551B546CC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3B68B819-40D0-41CE-9E8F-5C8A8C91E1D4}" dt="2023-11-13T10:01:50.592" v="560" actId="478"/>
          <ac:spMkLst>
            <pc:docMk/>
            <pc:sldMk cId="276577579" sldId="1296"/>
            <ac:spMk id="8" creationId="{49689782-DC89-9599-BF9D-DE448362052B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3:15.826" v="580" actId="1076"/>
          <ac:picMkLst>
            <pc:docMk/>
            <pc:sldMk cId="276577579" sldId="1296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3:07.574" v="578" actId="1076"/>
          <ac:picMkLst>
            <pc:docMk/>
            <pc:sldMk cId="276577579" sldId="129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2:58.659" v="576" actId="1076"/>
          <ac:picMkLst>
            <pc:docMk/>
            <pc:sldMk cId="276577579" sldId="1296"/>
            <ac:picMk id="7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909298074" sldId="1296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17:41.499" v="93" actId="1076"/>
        <pc:sldMkLst>
          <pc:docMk/>
          <pc:sldMk cId="2281263384" sldId="129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2" creationId="{EB1C4424-E72C-36CB-F239-7EFFC5C72E78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3" creationId="{D5CB029B-11C1-F5C3-C773-506DC6337FED}"/>
          </ac:spMkLst>
        </pc:spChg>
        <pc:spChg chg="add del mod ord">
          <ac:chgData name="Rafael Casado González" userId="1c71fca1-7e6b-4c6f-8614-522343b393e6" providerId="ADAL" clId="{3B68B819-40D0-41CE-9E8F-5C8A8C91E1D4}" dt="2023-11-13T09:17:36.096" v="92" actId="478"/>
          <ac:spMkLst>
            <pc:docMk/>
            <pc:sldMk cId="2281263384" sldId="1297"/>
            <ac:spMk id="4" creationId="{B3F9440E-3D41-B2C7-9681-EC2144E7D135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29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12329" creationId="{00000000-0000-0000-0000-000000000000}"/>
          </ac:spMkLst>
        </pc:spChg>
        <pc:graphicFrameChg chg="mod">
          <ac:chgData name="Rafael Casado González" userId="1c71fca1-7e6b-4c6f-8614-522343b393e6" providerId="ADAL" clId="{3B68B819-40D0-41CE-9E8F-5C8A8C91E1D4}" dt="2023-11-13T09:17:41.499" v="93" actId="1076"/>
          <ac:graphicFrameMkLst>
            <pc:docMk/>
            <pc:sldMk cId="2281263384" sldId="1297"/>
            <ac:graphicFrameMk id="7" creationId="{00000000-0000-0000-0000-000000000000}"/>
          </ac:graphicFrameMkLst>
        </pc:graphicFrame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2390139887" sldId="1297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734869068" sldId="1298"/>
        </pc:sldMkLst>
      </pc:sldChg>
      <pc:sldChg chg="add del">
        <pc:chgData name="Rafael Casado González" userId="1c71fca1-7e6b-4c6f-8614-522343b393e6" providerId="ADAL" clId="{3B68B819-40D0-41CE-9E8F-5C8A8C91E1D4}" dt="2023-11-13T10:38:21.273" v="847"/>
        <pc:sldMkLst>
          <pc:docMk/>
          <pc:sldMk cId="2010977632" sldId="1298"/>
        </pc:sldMkLst>
      </pc:sldChg>
      <pc:sldChg chg="add del">
        <pc:chgData name="Rafael Casado González" userId="1c71fca1-7e6b-4c6f-8614-522343b393e6" providerId="ADAL" clId="{3B68B819-40D0-41CE-9E8F-5C8A8C91E1D4}" dt="2023-11-13T10:38:24.117" v="849"/>
        <pc:sldMkLst>
          <pc:docMk/>
          <pc:sldMk cId="3202432693" sldId="1298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2374359082" sldId="1299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42115846" sldId="1302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398271218" sldId="130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891828952" sldId="130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624204676" sldId="130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4292293" sldId="130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411667399" sldId="130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4119076" sldId="1309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448957443" sldId="131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96737032" sldId="1312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56262462" sldId="131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734903900" sldId="1314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480231896" sldId="1315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819292810" sldId="131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42949735" sldId="131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7238214" sldId="1319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2284797827" sldId="1323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2470345077" sldId="132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358928948" sldId="132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86357074" sldId="132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332367913" sldId="132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089197353" sldId="132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512870694" sldId="1329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306229125" sldId="1330"/>
        </pc:sldMkLst>
      </pc:sldChg>
    </pc:docChg>
  </pc:docChgLst>
  <pc:docChgLst>
    <pc:chgData name="Rafael Casado González" userId="1c71fca1-7e6b-4c6f-8614-522343b393e6" providerId="ADAL" clId="{D9AA2E20-4C47-435D-8645-4E79E1E34ECE}"/>
    <pc:docChg chg="modSld">
      <pc:chgData name="Rafael Casado González" userId="1c71fca1-7e6b-4c6f-8614-522343b393e6" providerId="ADAL" clId="{D9AA2E20-4C47-435D-8645-4E79E1E34ECE}" dt="2022-01-31T11:00:02.614" v="22"/>
      <pc:docMkLst>
        <pc:docMk/>
      </pc:docMkLst>
      <pc:sldChg chg="modSp mod">
        <pc:chgData name="Rafael Casado González" userId="1c71fca1-7e6b-4c6f-8614-522343b393e6" providerId="ADAL" clId="{D9AA2E20-4C47-435D-8645-4E79E1E34ECE}" dt="2022-01-31T10:52:37.765" v="5" actId="6549"/>
        <pc:sldMkLst>
          <pc:docMk/>
          <pc:sldMk cId="1520873812" sldId="1223"/>
        </pc:sldMkLst>
        <pc:spChg chg="mod">
          <ac:chgData name="Rafael Casado González" userId="1c71fca1-7e6b-4c6f-8614-522343b393e6" providerId="ADAL" clId="{D9AA2E20-4C47-435D-8645-4E79E1E34ECE}" dt="2022-01-31T10:52:37.765" v="5" actId="6549"/>
          <ac:spMkLst>
            <pc:docMk/>
            <pc:sldMk cId="1520873812" sldId="1223"/>
            <ac:spMk id="5" creationId="{00000000-0000-0000-0000-000000000000}"/>
          </ac:spMkLst>
        </pc:spChg>
      </pc:sldChg>
      <pc:sldChg chg="modSp mod">
        <pc:chgData name="Rafael Casado González" userId="1c71fca1-7e6b-4c6f-8614-522343b393e6" providerId="ADAL" clId="{D9AA2E20-4C47-435D-8645-4E79E1E34ECE}" dt="2022-01-31T10:52:48.517" v="13" actId="6549"/>
        <pc:sldMkLst>
          <pc:docMk/>
          <pc:sldMk cId="96737032" sldId="1312"/>
        </pc:sldMkLst>
        <pc:spChg chg="mod">
          <ac:chgData name="Rafael Casado González" userId="1c71fca1-7e6b-4c6f-8614-522343b393e6" providerId="ADAL" clId="{D9AA2E20-4C47-435D-8645-4E79E1E34ECE}" dt="2022-01-31T10:52:48.517" v="13" actId="6549"/>
          <ac:spMkLst>
            <pc:docMk/>
            <pc:sldMk cId="96737032" sldId="1312"/>
            <ac:spMk id="5" creationId="{00000000-0000-0000-0000-000000000000}"/>
          </ac:spMkLst>
        </pc:spChg>
      </pc:sldChg>
      <pc:sldChg chg="addSp modSp mod">
        <pc:chgData name="Rafael Casado González" userId="1c71fca1-7e6b-4c6f-8614-522343b393e6" providerId="ADAL" clId="{D9AA2E20-4C47-435D-8645-4E79E1E34ECE}" dt="2022-01-31T11:00:02.614" v="22"/>
        <pc:sldMkLst>
          <pc:docMk/>
          <pc:sldMk cId="2734903900" sldId="1314"/>
        </pc:sldMkLst>
        <pc:grpChg chg="mod">
          <ac:chgData name="Rafael Casado González" userId="1c71fca1-7e6b-4c6f-8614-522343b393e6" providerId="ADAL" clId="{D9AA2E20-4C47-435D-8645-4E79E1E34ECE}" dt="2022-01-31T10:57:42.828" v="15" actId="1076"/>
          <ac:grpSpMkLst>
            <pc:docMk/>
            <pc:sldMk cId="2734903900" sldId="1314"/>
            <ac:grpSpMk id="14" creationId="{7AE26A23-560D-4FB3-8EAE-E4662FE02078}"/>
          </ac:grpSpMkLst>
        </pc:grpChg>
        <pc:picChg chg="mod">
          <ac:chgData name="Rafael Casado González" userId="1c71fca1-7e6b-4c6f-8614-522343b393e6" providerId="ADAL" clId="{D9AA2E20-4C47-435D-8645-4E79E1E34ECE}" dt="2022-01-31T10:57:47.619" v="17" actId="1076"/>
          <ac:picMkLst>
            <pc:docMk/>
            <pc:sldMk cId="2734903900" sldId="1314"/>
            <ac:picMk id="5" creationId="{4E28142A-81AE-45C8-8A3D-17A51CAB411E}"/>
          </ac:picMkLst>
        </pc:picChg>
        <pc:picChg chg="mod">
          <ac:chgData name="Rafael Casado González" userId="1c71fca1-7e6b-4c6f-8614-522343b393e6" providerId="ADAL" clId="{D9AA2E20-4C47-435D-8645-4E79E1E34ECE}" dt="2022-01-31T10:57:45.312" v="16" actId="14100"/>
          <ac:picMkLst>
            <pc:docMk/>
            <pc:sldMk cId="2734903900" sldId="1314"/>
            <ac:picMk id="9" creationId="{95BEB68B-F10C-46B3-A543-F23AD626535D}"/>
          </ac:picMkLst>
        </pc:picChg>
        <pc:picChg chg="add mod">
          <ac:chgData name="Rafael Casado González" userId="1c71fca1-7e6b-4c6f-8614-522343b393e6" providerId="ADAL" clId="{D9AA2E20-4C47-435D-8645-4E79E1E34ECE}" dt="2022-01-31T11:00:02.614" v="22"/>
          <ac:picMkLst>
            <pc:docMk/>
            <pc:sldMk cId="2734903900" sldId="1314"/>
            <ac:picMk id="13" creationId="{C2FFC599-B6EE-48AF-AAEF-2D8DDC6F0169}"/>
          </ac:picMkLst>
        </pc:picChg>
      </pc:sldChg>
    </pc:docChg>
  </pc:docChgLst>
  <pc:docChgLst>
    <pc:chgData name="Rafael Casado González" userId="1c71fca1-7e6b-4c6f-8614-522343b393e6" providerId="ADAL" clId="{F2ED8E7B-9BD8-477D-B72E-E28C2C49FF23}"/>
    <pc:docChg chg="undo redo custSel addSld delSld modSld sldOrd modMainMaster addSection delSection modSection">
      <pc:chgData name="Rafael Casado González" userId="1c71fca1-7e6b-4c6f-8614-522343b393e6" providerId="ADAL" clId="{F2ED8E7B-9BD8-477D-B72E-E28C2C49FF23}" dt="2024-01-03T18:46:58.824" v="9669" actId="1035"/>
      <pc:docMkLst>
        <pc:docMk/>
      </pc:docMkLst>
      <pc:sldChg chg="addSp delSp modSp add del mod">
        <pc:chgData name="Rafael Casado González" userId="1c71fca1-7e6b-4c6f-8614-522343b393e6" providerId="ADAL" clId="{F2ED8E7B-9BD8-477D-B72E-E28C2C49FF23}" dt="2023-12-31T13:17:43.339" v="405" actId="47"/>
        <pc:sldMkLst>
          <pc:docMk/>
          <pc:sldMk cId="873689694" sldId="258"/>
        </pc:sldMkLst>
        <pc:spChg chg="mod">
          <ac:chgData name="Rafael Casado González" userId="1c71fca1-7e6b-4c6f-8614-522343b393e6" providerId="ADAL" clId="{F2ED8E7B-9BD8-477D-B72E-E28C2C49FF23}" dt="2023-12-31T13:17:08.126" v="395"/>
          <ac:spMkLst>
            <pc:docMk/>
            <pc:sldMk cId="873689694" sldId="258"/>
            <ac:spMk id="2" creationId="{0C020BDC-FE14-CE47-24C5-0CB7097AE1E6}"/>
          </ac:spMkLst>
        </pc:spChg>
        <pc:spChg chg="mod">
          <ac:chgData name="Rafael Casado González" userId="1c71fca1-7e6b-4c6f-8614-522343b393e6" providerId="ADAL" clId="{F2ED8E7B-9BD8-477D-B72E-E28C2C49FF23}" dt="2023-12-31T13:17:08.189" v="397"/>
          <ac:spMkLst>
            <pc:docMk/>
            <pc:sldMk cId="873689694" sldId="258"/>
            <ac:spMk id="3" creationId="{0540A31D-18EA-309B-0F93-644640A60231}"/>
          </ac:spMkLst>
        </pc:spChg>
        <pc:picChg chg="add del">
          <ac:chgData name="Rafael Casado González" userId="1c71fca1-7e6b-4c6f-8614-522343b393e6" providerId="ADAL" clId="{F2ED8E7B-9BD8-477D-B72E-E28C2C49FF23}" dt="2023-12-31T13:17:39.883" v="404" actId="478"/>
          <ac:picMkLst>
            <pc:docMk/>
            <pc:sldMk cId="873689694" sldId="258"/>
            <ac:picMk id="4" creationId="{6624ABF0-B1DD-9B30-08A8-B04288D30F78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35.136" v="403" actId="47"/>
        <pc:sldMkLst>
          <pc:docMk/>
          <pc:sldMk cId="45743635" sldId="259"/>
        </pc:sldMkLst>
        <pc:spChg chg="mod">
          <ac:chgData name="Rafael Casado González" userId="1c71fca1-7e6b-4c6f-8614-522343b393e6" providerId="ADAL" clId="{F2ED8E7B-9BD8-477D-B72E-E28C2C49FF23}" dt="2023-12-31T13:17:06.350" v="390"/>
          <ac:spMkLst>
            <pc:docMk/>
            <pc:sldMk cId="45743635" sldId="259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6.130" v="389"/>
          <ac:spMkLst>
            <pc:docMk/>
            <pc:sldMk cId="45743635" sldId="259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6.396" v="393" actId="27636"/>
          <ac:spMkLst>
            <pc:docMk/>
            <pc:sldMk cId="45743635" sldId="259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6.130" v="389"/>
          <ac:picMkLst>
            <pc:docMk/>
            <pc:sldMk cId="45743635" sldId="259"/>
            <ac:picMk id="5" creationId="{7DA7D1F1-F03E-1622-009C-FD86E029E4A2}"/>
          </ac:picMkLst>
        </pc:pic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52.199" v="1798" actId="47"/>
        <pc:sldMkLst>
          <pc:docMk/>
          <pc:sldMk cId="0" sldId="283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16" creationId="{B36BA3DF-6893-3918-A0B1-2880F4BD4DD2}"/>
          </ac:spMkLst>
        </pc:spChg>
        <pc:spChg chg="del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0" creationId="{D0B2EBD0-05E8-9AF3-C4F3-E8679D886A3E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1" creationId="{33564379-A12D-EA0A-211A-F99370336E1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2" creationId="{F9F56CD5-6021-B46F-B550-8435FFB1136A}"/>
          </ac:spMkLst>
        </pc:spChg>
      </pc:sldChg>
      <pc:sldChg chg="delSp modSp mod">
        <pc:chgData name="Rafael Casado González" userId="1c71fca1-7e6b-4c6f-8614-522343b393e6" providerId="ADAL" clId="{F2ED8E7B-9BD8-477D-B72E-E28C2C49FF23}" dt="2023-12-31T12:36:41.407" v="119" actId="478"/>
        <pc:sldMkLst>
          <pc:docMk/>
          <pc:sldMk cId="2730149711" sldId="1028"/>
        </pc:sldMkLst>
        <pc:spChg chg="mod">
          <ac:chgData name="Rafael Casado González" userId="1c71fca1-7e6b-4c6f-8614-522343b393e6" providerId="ADAL" clId="{F2ED8E7B-9BD8-477D-B72E-E28C2C49FF23}" dt="2023-12-31T12:36:37.725" v="118" actId="1076"/>
          <ac:spMkLst>
            <pc:docMk/>
            <pc:sldMk cId="2730149711" sldId="1028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36:19.229" v="97" actId="20577"/>
          <ac:spMkLst>
            <pc:docMk/>
            <pc:sldMk cId="2730149711" sldId="1028"/>
            <ac:spMk id="3" creationId="{00000000-0000-0000-0000-000000000000}"/>
          </ac:spMkLst>
        </pc:spChg>
        <pc:picChg chg="del">
          <ac:chgData name="Rafael Casado González" userId="1c71fca1-7e6b-4c6f-8614-522343b393e6" providerId="ADAL" clId="{F2ED8E7B-9BD8-477D-B72E-E28C2C49FF23}" dt="2023-12-31T12:36:41.407" v="119" actId="478"/>
          <ac:picMkLst>
            <pc:docMk/>
            <pc:sldMk cId="2730149711" sldId="1028"/>
            <ac:picMk id="4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873387207" sldId="121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697501077" sldId="1217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63509158" sldId="1219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4177760186" sldId="122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1167341898" sldId="1224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517519217" sldId="1226"/>
        </pc:sldMkLst>
      </pc:sldChg>
      <pc:sldChg chg="modSp add del mod chgLayout">
        <pc:chgData name="Rafael Casado González" userId="1c71fca1-7e6b-4c6f-8614-522343b393e6" providerId="ADAL" clId="{F2ED8E7B-9BD8-477D-B72E-E28C2C49FF23}" dt="2024-01-02T11:18:39.638" v="1143" actId="1076"/>
        <pc:sldMkLst>
          <pc:docMk/>
          <pc:sldMk cId="4234070089" sldId="123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7172" creationId="{00000000-0000-0000-0000-000000000000}"/>
          </ac:spMkLst>
        </pc:spChg>
        <pc:picChg chg="mod">
          <ac:chgData name="Rafael Casado González" userId="1c71fca1-7e6b-4c6f-8614-522343b393e6" providerId="ADAL" clId="{F2ED8E7B-9BD8-477D-B72E-E28C2C49FF23}" dt="2024-01-02T11:18:39.638" v="1143" actId="1076"/>
          <ac:picMkLst>
            <pc:docMk/>
            <pc:sldMk cId="4234070089" sldId="1238"/>
            <ac:picMk id="6146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2404857951" sldId="1239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4081967800" sldId="1241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1106961055" sldId="1242"/>
        </pc:sldMkLst>
      </pc:sldChg>
      <pc:sldChg chg="modSp add mod chgLayout">
        <pc:chgData name="Rafael Casado González" userId="1c71fca1-7e6b-4c6f-8614-522343b393e6" providerId="ADAL" clId="{F2ED8E7B-9BD8-477D-B72E-E28C2C49FF23}" dt="2024-01-02T11:18:58.247" v="1144" actId="14100"/>
        <pc:sldMkLst>
          <pc:docMk/>
          <pc:sldMk cId="2845646250" sldId="124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845646250" sldId="124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845646250" sldId="1243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58.247" v="1144" actId="14100"/>
          <ac:spMkLst>
            <pc:docMk/>
            <pc:sldMk cId="2845646250" sldId="1243"/>
            <ac:spMk id="7172" creationId="{00000000-0000-0000-0000-000000000000}"/>
          </ac:spMkLst>
        </pc:spChg>
      </pc:sldChg>
      <pc:sldChg chg="modSp add mod chgLayout">
        <pc:chgData name="Rafael Casado González" userId="1c71fca1-7e6b-4c6f-8614-522343b393e6" providerId="ADAL" clId="{F2ED8E7B-9BD8-477D-B72E-E28C2C49FF23}" dt="2024-01-02T11:19:42.903" v="1146" actId="14100"/>
        <pc:sldMkLst>
          <pc:docMk/>
          <pc:sldMk cId="1482682043" sldId="1244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482682043" sldId="1244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482682043" sldId="124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9:42.903" v="1146" actId="14100"/>
          <ac:spMkLst>
            <pc:docMk/>
            <pc:sldMk cId="1482682043" sldId="1244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3773261401" sldId="1244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4197475231" sldId="1245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2037095994" sldId="1246"/>
        </pc:sldMkLst>
      </pc:sldChg>
      <pc:sldChg chg="modSp add mod chgLayout">
        <pc:chgData name="Rafael Casado González" userId="1c71fca1-7e6b-4c6f-8614-522343b393e6" providerId="ADAL" clId="{F2ED8E7B-9BD8-477D-B72E-E28C2C49FF23}" dt="2024-01-02T11:21:10.488" v="1157" actId="1076"/>
        <pc:sldMkLst>
          <pc:docMk/>
          <pc:sldMk cId="3896146660" sldId="1246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7172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0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1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53.891" v="1152" actId="1076"/>
          <ac:grpSpMkLst>
            <pc:docMk/>
            <pc:sldMk cId="3896146660" sldId="1246"/>
            <ac:grpSpMk id="5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6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8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8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1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6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7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59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60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61" creationId="{00000000-0000-0000-0000-000000000000}"/>
          </ac:grpSpMkLst>
        </pc:grpChg>
        <pc:picChg chg="mod">
          <ac:chgData name="Rafael Casado González" userId="1c71fca1-7e6b-4c6f-8614-522343b393e6" providerId="ADAL" clId="{F2ED8E7B-9BD8-477D-B72E-E28C2C49FF23}" dt="2024-01-02T11:21:10.488" v="1157" actId="1076"/>
          <ac:picMkLst>
            <pc:docMk/>
            <pc:sldMk cId="3896146660" sldId="1246"/>
            <ac:picMk id="7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1872588671" sldId="1247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3530982051" sldId="1248"/>
        </pc:sldMkLst>
      </pc:sldChg>
      <pc:sldChg chg="modSp add mod chgLayout">
        <pc:chgData name="Rafael Casado González" userId="1c71fca1-7e6b-4c6f-8614-522343b393e6" providerId="ADAL" clId="{F2ED8E7B-9BD8-477D-B72E-E28C2C49FF23}" dt="2024-01-02T11:19:25.159" v="1145" actId="14100"/>
        <pc:sldMkLst>
          <pc:docMk/>
          <pc:sldMk cId="4265809779" sldId="124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65809779" sldId="1248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65809779" sldId="124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9:25.159" v="1145" actId="14100"/>
          <ac:spMkLst>
            <pc:docMk/>
            <pc:sldMk cId="4265809779" sldId="1248"/>
            <ac:spMk id="7172" creationId="{00000000-0000-0000-0000-000000000000}"/>
          </ac:spMkLst>
        </pc:spChg>
      </pc:sldChg>
      <pc:sldChg chg="addSp modSp add mod chgLayout">
        <pc:chgData name="Rafael Casado González" userId="1c71fca1-7e6b-4c6f-8614-522343b393e6" providerId="ADAL" clId="{F2ED8E7B-9BD8-477D-B72E-E28C2C49FF23}" dt="2024-01-02T11:20:00.941" v="1147" actId="14100"/>
        <pc:sldMkLst>
          <pc:docMk/>
          <pc:sldMk cId="1504350717" sldId="1249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04350717" sldId="1249"/>
            <ac:spMk id="2" creationId="{77AAD75C-EF58-9C65-249F-646E66BA6F5D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04350717" sldId="124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20:00.941" v="1147" actId="14100"/>
          <ac:spMkLst>
            <pc:docMk/>
            <pc:sldMk cId="1504350717" sldId="1249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78985761" sldId="1249"/>
        </pc:sldMkLst>
      </pc:sldChg>
      <pc:sldChg chg="modSp add mod chgLayout">
        <pc:chgData name="Rafael Casado González" userId="1c71fca1-7e6b-4c6f-8614-522343b393e6" providerId="ADAL" clId="{F2ED8E7B-9BD8-477D-B72E-E28C2C49FF23}" dt="2024-01-02T11:20:09.523" v="1148" actId="14100"/>
        <pc:sldMkLst>
          <pc:docMk/>
          <pc:sldMk cId="3933430228" sldId="125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33430228" sldId="1250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33430228" sldId="1250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20:09.523" v="1148" actId="14100"/>
          <ac:spMkLst>
            <pc:docMk/>
            <pc:sldMk cId="3933430228" sldId="1250"/>
            <ac:spMk id="7172" creationId="{00000000-0000-0000-0000-000000000000}"/>
          </ac:spMkLst>
        </pc:spChg>
      </pc:sldChg>
      <pc:sldChg chg="addSp delSp modSp add mod modClrScheme chgLayout">
        <pc:chgData name="Rafael Casado González" userId="1c71fca1-7e6b-4c6f-8614-522343b393e6" providerId="ADAL" clId="{F2ED8E7B-9BD8-477D-B72E-E28C2C49FF23}" dt="2023-12-31T13:08:00.261" v="250" actId="14100"/>
        <pc:sldMkLst>
          <pc:docMk/>
          <pc:sldMk cId="206581196" sldId="1251"/>
        </pc:sldMkLst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206581196" sldId="1251"/>
            <ac:spMk id="2" creationId="{113FC47D-1577-4178-1707-02A3B5E2EBCA}"/>
          </ac:spMkLst>
        </pc:spChg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206581196" sldId="1251"/>
            <ac:spMk id="3" creationId="{C544CCDD-513F-D30A-62C5-B12140EECA57}"/>
          </ac:spMkLst>
        </pc:spChg>
        <pc:spChg chg="add del mod ord">
          <ac:chgData name="Rafael Casado González" userId="1c71fca1-7e6b-4c6f-8614-522343b393e6" providerId="ADAL" clId="{F2ED8E7B-9BD8-477D-B72E-E28C2C49FF23}" dt="2023-12-31T13:07:52.171" v="249" actId="700"/>
          <ac:spMkLst>
            <pc:docMk/>
            <pc:sldMk cId="206581196" sldId="1251"/>
            <ac:spMk id="4" creationId="{324405AE-FB23-B9C9-4EAB-3D936500913A}"/>
          </ac:spMkLst>
        </pc:spChg>
        <pc:spChg chg="mod ord">
          <ac:chgData name="Rafael Casado González" userId="1c71fca1-7e6b-4c6f-8614-522343b393e6" providerId="ADAL" clId="{F2ED8E7B-9BD8-477D-B72E-E28C2C49FF23}" dt="2023-12-31T13:07:52.171" v="249" actId="700"/>
          <ac:spMkLst>
            <pc:docMk/>
            <pc:sldMk cId="206581196" sldId="1251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8:00.261" v="250" actId="14100"/>
          <ac:spMkLst>
            <pc:docMk/>
            <pc:sldMk cId="206581196" sldId="1251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777515199" sldId="1252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1765221541" sldId="125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27917440" sldId="1257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009315873" sldId="1258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631626185" sldId="1259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4157081759" sldId="126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932056639" sldId="1263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4097571841" sldId="1264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680787243" sldId="1265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427599612" sldId="127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888196038" sldId="1271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1125119843" sldId="1272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656584962" sldId="1279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54231263" sldId="1280"/>
        </pc:sldMkLst>
      </pc:sldChg>
      <pc:sldChg chg="addSp delSp modSp add mod chgLayout">
        <pc:chgData name="Rafael Casado González" userId="1c71fca1-7e6b-4c6f-8614-522343b393e6" providerId="ADAL" clId="{F2ED8E7B-9BD8-477D-B72E-E28C2C49FF23}" dt="2024-01-02T13:29:24.200" v="2316" actId="1035"/>
        <pc:sldMkLst>
          <pc:docMk/>
          <pc:sldMk cId="1823690234" sldId="1282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3" creationId="{5C0FDF65-4B48-17E6-5E09-E5CFE3A5B6DE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4:11.513" v="169" actId="207"/>
          <ac:spMkLst>
            <pc:docMk/>
            <pc:sldMk cId="1823690234" sldId="128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7" creationId="{2AB3C527-4EFF-C94E-E315-7F14D7773721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14" creationId="{FACA62A9-FD31-0351-F316-5047640207D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17" creationId="{334BD7DA-B232-E74C-072F-10A3AD9AE8A6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5" creationId="{346ACCDF-1570-976B-83F3-B7CF52ADDA43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7" creationId="{258E4D77-A2BB-4C67-3B0B-281E74EE6C6B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8" creationId="{6D044F63-49DC-0206-A02A-BB5CB2F8A55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9" creationId="{07C4766D-BE40-FEA4-7D4F-3C8476F5A42C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0" creationId="{4C027598-54BE-A6A6-46FD-D04A8732E5A1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1" creationId="{933DE1A1-5D29-DCDB-5651-237ED53CBDC8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2" creationId="{83C88785-B4A0-9FB8-787D-CD250467FA0E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4" creationId="{0BAF8C06-57F1-1C70-1347-9515221E4F56}"/>
          </ac:spMkLst>
        </pc:spChg>
        <pc:spChg chg="del">
          <ac:chgData name="Rafael Casado González" userId="1c71fca1-7e6b-4c6f-8614-522343b393e6" providerId="ADAL" clId="{F2ED8E7B-9BD8-477D-B72E-E28C2C49FF23}" dt="2023-12-31T12:52:33.533" v="163" actId="478"/>
          <ac:spMkLst>
            <pc:docMk/>
            <pc:sldMk cId="1823690234" sldId="1282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6" creationId="{48D79B4E-AB7E-AB59-6EE6-968F447366DB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7" creationId="{EE84942B-89A5-0D37-9B56-0A454F4BD8D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8" creationId="{1ADF24E5-6644-1612-3306-C9E4B126C504}"/>
          </ac:spMkLst>
        </pc:spChg>
        <pc:spChg chg="add del mod">
          <ac:chgData name="Rafael Casado González" userId="1c71fca1-7e6b-4c6f-8614-522343b393e6" providerId="ADAL" clId="{F2ED8E7B-9BD8-477D-B72E-E28C2C49FF23}" dt="2023-12-31T12:52:35.943" v="164" actId="478"/>
          <ac:spMkLst>
            <pc:docMk/>
            <pc:sldMk cId="1823690234" sldId="1282"/>
            <ac:spMk id="39" creationId="{CE21879B-1A9E-BF82-1366-2C5BCA4FD457}"/>
          </ac:spMkLst>
        </pc:spChg>
        <pc:spChg chg="add del mod">
          <ac:chgData name="Rafael Casado González" userId="1c71fca1-7e6b-4c6f-8614-522343b393e6" providerId="ADAL" clId="{F2ED8E7B-9BD8-477D-B72E-E28C2C49FF23}" dt="2023-12-31T12:52:35.943" v="164" actId="478"/>
          <ac:spMkLst>
            <pc:docMk/>
            <pc:sldMk cId="1823690234" sldId="1282"/>
            <ac:spMk id="40" creationId="{707A9718-362E-1644-29EC-BEAA67E072FD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3" creationId="{EC731022-B652-4700-CFA8-4BBDC5DF8F1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6" creationId="{348A7D73-692C-44DC-C0CE-CAE8D404AF43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7" creationId="{ED370270-B8C1-EF29-46D7-7BEA54499552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8" creationId="{DB9C88C2-E578-DAD8-B818-E5B7623C9DA7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9" creationId="{58AEE84A-C613-F3DB-94C0-AED480242C7D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0" creationId="{3A70200C-AA70-47D9-4669-76D9D134AD0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1" creationId="{1A20B733-DCAB-DBCA-A3EA-6D6801EB76CF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2" creationId="{D270CDB2-0108-A8C6-CDE6-D358D588A9F6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3" creationId="{0ECE53F6-F1FC-70C8-E0DE-8E6219E2686B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4" creationId="{C10FA4D8-152D-DB15-8F37-23AF236D098F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5" creationId="{2170BD4F-7647-30A9-FCFB-E9716469E08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6" creationId="{73FF933B-0E72-FB92-3E3D-8423CDA48304}"/>
          </ac:spMkLst>
        </pc:spChg>
        <pc:spChg chg="add mod">
          <ac:chgData name="Rafael Casado González" userId="1c71fca1-7e6b-4c6f-8614-522343b393e6" providerId="ADAL" clId="{F2ED8E7B-9BD8-477D-B72E-E28C2C49FF23}" dt="2024-01-02T13:29:24.200" v="2316" actId="1035"/>
          <ac:spMkLst>
            <pc:docMk/>
            <pc:sldMk cId="1823690234" sldId="1282"/>
            <ac:spMk id="57" creationId="{4C9C211C-07C4-8675-53B4-C6BE667A155E}"/>
          </ac:spMkLst>
        </pc:spChg>
        <pc:spChg chg="add mod">
          <ac:chgData name="Rafael Casado González" userId="1c71fca1-7e6b-4c6f-8614-522343b393e6" providerId="ADAL" clId="{F2ED8E7B-9BD8-477D-B72E-E28C2C49FF23}" dt="2024-01-02T13:29:24.200" v="2316" actId="1035"/>
          <ac:spMkLst>
            <pc:docMk/>
            <pc:sldMk cId="1823690234" sldId="1282"/>
            <ac:spMk id="58" creationId="{BF14F179-1258-8A73-171E-81ADDE806D49}"/>
          </ac:spMkLst>
        </pc:spChg>
        <pc:grpChg chg="mod">
          <ac:chgData name="Rafael Casado González" userId="1c71fca1-7e6b-4c6f-8614-522343b393e6" providerId="ADAL" clId="{F2ED8E7B-9BD8-477D-B72E-E28C2C49FF23}" dt="2023-12-31T12:50:41.571" v="148" actId="14100"/>
          <ac:grpSpMkLst>
            <pc:docMk/>
            <pc:sldMk cId="1823690234" sldId="1282"/>
            <ac:grpSpMk id="2" creationId="{00000000-0000-0000-0000-000000000000}"/>
          </ac:grpSpMkLst>
        </pc:grpChg>
        <pc:grpChg chg="add del mod">
          <ac:chgData name="Rafael Casado González" userId="1c71fca1-7e6b-4c6f-8614-522343b393e6" providerId="ADAL" clId="{F2ED8E7B-9BD8-477D-B72E-E28C2C49FF23}" dt="2023-12-31T12:52:35.943" v="164" actId="478"/>
          <ac:grpSpMkLst>
            <pc:docMk/>
            <pc:sldMk cId="1823690234" sldId="1282"/>
            <ac:grpSpMk id="16" creationId="{05A6BD1C-D656-0DDF-C1C3-7ECCA9D52A3E}"/>
          </ac:grpSpMkLst>
        </pc:grpChg>
        <pc:grpChg chg="mod">
          <ac:chgData name="Rafael Casado González" userId="1c71fca1-7e6b-4c6f-8614-522343b393e6" providerId="ADAL" clId="{F2ED8E7B-9BD8-477D-B72E-E28C2C49FF23}" dt="2023-12-31T12:50:41.571" v="148" actId="14100"/>
          <ac:grpSpMkLst>
            <pc:docMk/>
            <pc:sldMk cId="1823690234" sldId="1282"/>
            <ac:grpSpMk id="18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2:51:59.555" v="162" actId="14100"/>
          <ac:grpSpMkLst>
            <pc:docMk/>
            <pc:sldMk cId="1823690234" sldId="1282"/>
            <ac:grpSpMk id="20" creationId="{171449DE-56FA-8925-DE8E-0F1C280D4768}"/>
          </ac:grpSpMkLst>
        </pc:grpChg>
        <pc:grpChg chg="mod">
          <ac:chgData name="Rafael Casado González" userId="1c71fca1-7e6b-4c6f-8614-522343b393e6" providerId="ADAL" clId="{F2ED8E7B-9BD8-477D-B72E-E28C2C49FF23}" dt="2023-12-31T12:51:59.555" v="162" actId="14100"/>
          <ac:grpSpMkLst>
            <pc:docMk/>
            <pc:sldMk cId="1823690234" sldId="1282"/>
            <ac:grpSpMk id="21" creationId="{1E2AE979-6757-F78B-31D2-6C3F8D9B1CAA}"/>
          </ac:grpSpMkLst>
        </pc:grpChg>
        <pc:grpChg chg="del mod">
          <ac:chgData name="Rafael Casado González" userId="1c71fca1-7e6b-4c6f-8614-522343b393e6" providerId="ADAL" clId="{F2ED8E7B-9BD8-477D-B72E-E28C2C49FF23}" dt="2023-12-31T12:51:21.135" v="153" actId="478"/>
          <ac:grpSpMkLst>
            <pc:docMk/>
            <pc:sldMk cId="1823690234" sldId="1282"/>
            <ac:grpSpMk id="33" creationId="{00000000-0000-0000-0000-000000000000}"/>
          </ac:grpSpMkLst>
        </pc:grpChg>
        <pc:grpChg chg="add 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2" creationId="{EEEDE528-3BAD-906D-7A8C-97894B1706D8}"/>
          </ac:grpSpMkLst>
        </pc:grpChg>
        <pc:grpChg chg="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4" creationId="{F197D767-22BB-1F98-B145-FD0D8C1FF616}"/>
          </ac:grpSpMkLst>
        </pc:grpChg>
        <pc:grpChg chg="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5" creationId="{19F9F9CC-499B-2D18-0570-BB96F9135E49}"/>
          </ac:grpSpMkLst>
        </pc:grpChg>
        <pc:graphicFrameChg chg="add del mod">
          <ac:chgData name="Rafael Casado González" userId="1c71fca1-7e6b-4c6f-8614-522343b393e6" providerId="ADAL" clId="{F2ED8E7B-9BD8-477D-B72E-E28C2C49FF23}" dt="2023-12-31T12:52:35.943" v="164" actId="478"/>
          <ac:graphicFrameMkLst>
            <pc:docMk/>
            <pc:sldMk cId="1823690234" sldId="1282"/>
            <ac:graphicFrameMk id="15" creationId="{C33E5D82-00C5-7D73-3169-43A34A47620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3:27:22.221" v="2279" actId="478"/>
          <ac:graphicFrameMkLst>
            <pc:docMk/>
            <pc:sldMk cId="1823690234" sldId="1282"/>
            <ac:graphicFrameMk id="41" creationId="{96FD1D96-0F6D-1C8A-911E-4ECD3C7979FC}"/>
          </ac:graphicFrameMkLst>
        </pc:graphicFrameChg>
        <pc:graphicFrameChg chg="add mod ord">
          <ac:chgData name="Rafael Casado González" userId="1c71fca1-7e6b-4c6f-8614-522343b393e6" providerId="ADAL" clId="{F2ED8E7B-9BD8-477D-B72E-E28C2C49FF23}" dt="2024-01-02T13:29:24.200" v="2316" actId="1035"/>
          <ac:graphicFrameMkLst>
            <pc:docMk/>
            <pc:sldMk cId="1823690234" sldId="1282"/>
            <ac:graphicFrameMk id="59" creationId="{B2BEF172-017F-85E2-B087-63604974C774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4-01-02T13:30:02.533" v="2320" actId="1076"/>
        <pc:sldMkLst>
          <pc:docMk/>
          <pc:sldMk cId="1269472141" sldId="1283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2" creationId="{96380069-A3C1-AEDF-D053-91839B618D18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3" creationId="{8F48F666-FFEA-B7FB-1B6B-E33B195EFCC6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7" creationId="{91E79101-8401-724D-ADF0-44CE5E064438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0" creationId="{96D01BC7-4619-9029-3422-C288F303D14D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2" creationId="{AC38DC21-BC2E-00B8-63B9-9F8ADD227070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3" creationId="{DC624134-EC4C-6190-51A8-A1E0E41CAE37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4" creationId="{142A85FC-16B2-96AE-544E-DCB43015D086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5" creationId="{B263DA7C-613E-28DC-5599-6D6BFE5F7321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6" creationId="{55A30CB2-3A45-8560-8544-F297152AD02D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7" creationId="{7D35F12C-09F9-BD46-8FEA-990583934AF5}"/>
          </ac:spMkLst>
        </pc:spChg>
        <pc:spChg chg="add 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8" creationId="{F750F8E5-0354-30BD-BE5A-5A387A5FB91C}"/>
          </ac:spMkLst>
        </pc:spChg>
        <pc:spChg chg="add 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9" creationId="{14D22265-2B32-B5EF-82A9-BC14E75471AB}"/>
          </ac:spMkLst>
        </pc:spChg>
        <pc:spChg chg="del">
          <ac:chgData name="Rafael Casado González" userId="1c71fca1-7e6b-4c6f-8614-522343b393e6" providerId="ADAL" clId="{F2ED8E7B-9BD8-477D-B72E-E28C2C49FF23}" dt="2023-12-31T12:55:11.856" v="171" actId="478"/>
          <ac:spMkLst>
            <pc:docMk/>
            <pc:sldMk cId="1269472141" sldId="1283"/>
            <ac:spMk id="92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3-12-31T12:55:17.279" v="173" actId="1076"/>
          <ac:grpSpMkLst>
            <pc:docMk/>
            <pc:sldMk cId="1269472141" sldId="1283"/>
            <ac:grpSpMk id="9" creationId="{A54B5348-23DF-328D-EC05-DED2736EB897}"/>
          </ac:grpSpMkLst>
        </pc:grpChg>
        <pc:grpChg chg="mod">
          <ac:chgData name="Rafael Casado González" userId="1c71fca1-7e6b-4c6f-8614-522343b393e6" providerId="ADAL" clId="{F2ED8E7B-9BD8-477D-B72E-E28C2C49FF23}" dt="2023-12-31T12:55:17.279" v="173" actId="1076"/>
          <ac:grpSpMkLst>
            <pc:docMk/>
            <pc:sldMk cId="1269472141" sldId="1283"/>
            <ac:grpSpMk id="11" creationId="{94C0A1DF-1DA9-2F60-65C6-C93B61E7640A}"/>
          </ac:grpSpMkLst>
        </pc:grpChg>
        <pc:grpChg chg="del">
          <ac:chgData name="Rafael Casado González" userId="1c71fca1-7e6b-4c6f-8614-522343b393e6" providerId="ADAL" clId="{F2ED8E7B-9BD8-477D-B72E-E28C2C49FF23}" dt="2023-12-31T12:55:11.856" v="171" actId="478"/>
          <ac:grpSpMkLst>
            <pc:docMk/>
            <pc:sldMk cId="1269472141" sldId="1283"/>
            <ac:grpSpMk id="71" creationId="{00000000-0000-0000-0000-000000000000}"/>
          </ac:grpSpMkLst>
        </pc:grpChg>
        <pc:graphicFrameChg chg="add del mod">
          <ac:chgData name="Rafael Casado González" userId="1c71fca1-7e6b-4c6f-8614-522343b393e6" providerId="ADAL" clId="{F2ED8E7B-9BD8-477D-B72E-E28C2C49FF23}" dt="2024-01-02T13:29:51.840" v="2317" actId="478"/>
          <ac:graphicFrameMkLst>
            <pc:docMk/>
            <pc:sldMk cId="1269472141" sldId="1283"/>
            <ac:graphicFrameMk id="8" creationId="{C7A2BDE5-EE73-5B36-DAF0-22F503F5A41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02.533" v="2320" actId="1076"/>
          <ac:graphicFrameMkLst>
            <pc:docMk/>
            <pc:sldMk cId="1269472141" sldId="1283"/>
            <ac:graphicFrameMk id="20" creationId="{74FEBE67-F805-9449-6F0A-CB5820D7D851}"/>
          </ac:graphicFrameMkLst>
        </pc:graphicFrame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412489255" sldId="1283"/>
        </pc:sldMkLst>
      </pc:sldChg>
      <pc:sldChg chg="addSp delSp modSp add mod chgLayout">
        <pc:chgData name="Rafael Casado González" userId="1c71fca1-7e6b-4c6f-8614-522343b393e6" providerId="ADAL" clId="{F2ED8E7B-9BD8-477D-B72E-E28C2C49FF23}" dt="2023-12-31T12:56:08.254" v="175" actId="1076"/>
        <pc:sldMkLst>
          <pc:docMk/>
          <pc:sldMk cId="1922686214" sldId="128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2" creationId="{CEB9F0D9-6C8C-DA7B-1D17-8CF9AF47D312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3" creationId="{A22BDC27-E80A-A27D-69FC-5E87D366D8A7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6:02.191" v="174" actId="207"/>
          <ac:spMkLst>
            <pc:docMk/>
            <pc:sldMk cId="1922686214" sldId="128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7" creationId="{949BC2DF-B70F-605C-08E8-9524AB904CBC}"/>
          </ac:spMkLst>
        </pc:spChg>
        <pc:picChg chg="mod">
          <ac:chgData name="Rafael Casado González" userId="1c71fca1-7e6b-4c6f-8614-522343b393e6" providerId="ADAL" clId="{F2ED8E7B-9BD8-477D-B72E-E28C2C49FF23}" dt="2023-12-31T12:56:08.254" v="175" actId="1076"/>
          <ac:picMkLst>
            <pc:docMk/>
            <pc:sldMk cId="1922686214" sldId="1284"/>
            <ac:picMk id="4098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451278258" sldId="1284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74938167" sldId="1285"/>
        </pc:sldMkLst>
      </pc:sldChg>
      <pc:sldChg chg="addSp delSp modSp add mod chgLayout">
        <pc:chgData name="Rafael Casado González" userId="1c71fca1-7e6b-4c6f-8614-522343b393e6" providerId="ADAL" clId="{F2ED8E7B-9BD8-477D-B72E-E28C2C49FF23}" dt="2023-12-31T12:57:53.653" v="185" actId="1076"/>
        <pc:sldMkLst>
          <pc:docMk/>
          <pc:sldMk cId="3691857876" sldId="1285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2" creationId="{77A43365-863F-FA57-AC19-D611C18CA515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3" creationId="{D49ACF42-2E0E-D4BC-1FEB-C1943CAEBD1E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7:45.442" v="184" actId="207"/>
          <ac:spMkLst>
            <pc:docMk/>
            <pc:sldMk cId="3691857876" sldId="128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7" creationId="{FB2046E2-2864-EE61-E778-FCA8409556A8}"/>
          </ac:spMkLst>
        </pc:spChg>
        <pc:picChg chg="mod">
          <ac:chgData name="Rafael Casado González" userId="1c71fca1-7e6b-4c6f-8614-522343b393e6" providerId="ADAL" clId="{F2ED8E7B-9BD8-477D-B72E-E28C2C49FF23}" dt="2023-12-31T12:57:53.653" v="185" actId="1076"/>
          <ac:picMkLst>
            <pc:docMk/>
            <pc:sldMk cId="3691857876" sldId="1285"/>
            <ac:picMk id="512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4-01-02T13:30:25.669" v="2334" actId="1035"/>
        <pc:sldMkLst>
          <pc:docMk/>
          <pc:sldMk cId="197683727" sldId="1286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3" creationId="{F277AAE7-1336-4C86-2489-A7D973EB1FF7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6:53.710" v="178" actId="14100"/>
          <ac:spMkLst>
            <pc:docMk/>
            <pc:sldMk cId="197683727" sldId="128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7" creationId="{AE6FEF4E-F60F-751E-27DD-F70C3E99F80F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8" creationId="{5433EA72-171A-A79E-CB42-CC0C9F787B7D}"/>
          </ac:spMkLst>
        </pc:spChg>
        <pc:graphicFrameChg chg="del">
          <ac:chgData name="Rafael Casado González" userId="1c71fca1-7e6b-4c6f-8614-522343b393e6" providerId="ADAL" clId="{F2ED8E7B-9BD8-477D-B72E-E28C2C49FF23}" dt="2024-01-02T13:30:11.759" v="2321" actId="478"/>
          <ac:graphicFrameMkLst>
            <pc:docMk/>
            <pc:sldMk cId="197683727" sldId="1286"/>
            <ac:graphicFrameMk id="2" creationId="{EE7361D2-B61E-C55E-599E-E8ACE57FA24B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25.669" v="2334" actId="1035"/>
          <ac:graphicFrameMkLst>
            <pc:docMk/>
            <pc:sldMk cId="197683727" sldId="1286"/>
            <ac:graphicFrameMk id="9" creationId="{3AD385DA-D2F8-5C64-4496-D906B0B10EA6}"/>
          </ac:graphicFrameMkLst>
        </pc:graphicFrame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664467908" sldId="1286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214465854" sldId="1287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255999756" sldId="1288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2002137761" sldId="1289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1784667342" sldId="1290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3082219449" sldId="1294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3197726835" sldId="1295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276577579" sldId="129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281263384" sldId="1297"/>
        </pc:sldMkLst>
      </pc:sldChg>
      <pc:sldChg chg="addSp delSp modSp add mod ord chgLayout">
        <pc:chgData name="Rafael Casado González" userId="1c71fca1-7e6b-4c6f-8614-522343b393e6" providerId="ADAL" clId="{F2ED8E7B-9BD8-477D-B72E-E28C2C49FF23}" dt="2024-01-02T13:26:15.927" v="2277" actId="1076"/>
        <pc:sldMkLst>
          <pc:docMk/>
          <pc:sldMk cId="103672142" sldId="1302"/>
        </pc:sldMkLst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2" creationId="{C3B7F9CB-E574-54B5-C4CD-6E694CF89F52}"/>
          </ac:spMkLst>
        </pc:spChg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3" creationId="{0534B5E6-8ED6-558F-BF5C-FA534570B66A}"/>
          </ac:spMkLst>
        </pc:spChg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4" creationId="{BF0001F1-1257-217D-1BF9-3E87D594713A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517123" creationId="{00000000-0000-0000-0000-000000000000}"/>
          </ac:spMkLst>
        </pc:spChg>
        <pc:graphicFrameChg chg="add mod">
          <ac:chgData name="Rafael Casado González" userId="1c71fca1-7e6b-4c6f-8614-522343b393e6" providerId="ADAL" clId="{F2ED8E7B-9BD8-477D-B72E-E28C2C49FF23}" dt="2024-01-02T13:26:15.927" v="2277" actId="1076"/>
          <ac:graphicFrameMkLst>
            <pc:docMk/>
            <pc:sldMk cId="103672142" sldId="1302"/>
            <ac:graphicFrameMk id="5" creationId="{0B15C7E1-B2EA-4150-3ABE-BD48D244FB95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09:24:35.731" v="1058" actId="1076"/>
          <ac:graphicFrameMkLst>
            <pc:docMk/>
            <pc:sldMk cId="103672142" sldId="1302"/>
            <ac:graphicFrameMk id="7" creationId="{00000000-0000-0000-0000-000000000000}"/>
          </ac:graphicFrameMkLst>
        </pc:graphicFrameChg>
      </pc:sldChg>
      <pc:sldChg chg="modSp add del ord modNotes">
        <pc:chgData name="Rafael Casado González" userId="1c71fca1-7e6b-4c6f-8614-522343b393e6" providerId="ADAL" clId="{F2ED8E7B-9BD8-477D-B72E-E28C2C49FF23}" dt="2024-01-02T19:01:11.716" v="4903"/>
        <pc:sldMkLst>
          <pc:docMk/>
          <pc:sldMk cId="3153699812" sldId="1305"/>
        </pc:sldMkLst>
        <pc:spChg chg="mod">
          <ac:chgData name="Rafael Casado González" userId="1c71fca1-7e6b-4c6f-8614-522343b393e6" providerId="ADAL" clId="{F2ED8E7B-9BD8-477D-B72E-E28C2C49FF23}" dt="2024-01-02T19:01:11.716" v="4903"/>
          <ac:spMkLst>
            <pc:docMk/>
            <pc:sldMk cId="3153699812" sldId="1305"/>
            <ac:spMk id="6" creationId="{00000000-0000-0000-0000-000000000000}"/>
          </ac:spMkLst>
        </pc:spChg>
      </pc:sldChg>
      <pc:sldChg chg="addSp delSp modSp add mod">
        <pc:chgData name="Rafael Casado González" userId="1c71fca1-7e6b-4c6f-8614-522343b393e6" providerId="ADAL" clId="{F2ED8E7B-9BD8-477D-B72E-E28C2C49FF23}" dt="2024-01-02T12:05:48.168" v="1774" actId="113"/>
        <pc:sldMkLst>
          <pc:docMk/>
          <pc:sldMk cId="1993910194" sldId="1310"/>
        </pc:sldMkLst>
        <pc:spChg chg="add del mod">
          <ac:chgData name="Rafael Casado González" userId="1c71fca1-7e6b-4c6f-8614-522343b393e6" providerId="ADAL" clId="{F2ED8E7B-9BD8-477D-B72E-E28C2C49FF23}" dt="2024-01-02T11:43:19.969" v="1374" actId="478"/>
          <ac:spMkLst>
            <pc:docMk/>
            <pc:sldMk cId="1993910194" sldId="1310"/>
            <ac:spMk id="3" creationId="{5018600F-1BCC-FC5E-78AA-D6796632A295}"/>
          </ac:spMkLst>
        </pc:spChg>
        <pc:spChg chg="del">
          <ac:chgData name="Rafael Casado González" userId="1c71fca1-7e6b-4c6f-8614-522343b393e6" providerId="ADAL" clId="{F2ED8E7B-9BD8-477D-B72E-E28C2C49FF23}" dt="2024-01-02T11:43:17.027" v="1373" actId="478"/>
          <ac:spMkLst>
            <pc:docMk/>
            <pc:sldMk cId="1993910194" sldId="1310"/>
            <ac:spMk id="717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2:05:42.655" v="1772" actId="113"/>
          <ac:graphicFrameMkLst>
            <pc:docMk/>
            <pc:sldMk cId="1993910194" sldId="1310"/>
            <ac:graphicFrameMk id="4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2:05:45.748" v="1773" actId="113"/>
          <ac:graphicFrameMkLst>
            <pc:docMk/>
            <pc:sldMk cId="1993910194" sldId="1310"/>
            <ac:graphicFrameMk id="349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2:05:48.168" v="1774" actId="113"/>
          <ac:graphicFrameMkLst>
            <pc:docMk/>
            <pc:sldMk cId="1993910194" sldId="1310"/>
            <ac:graphicFrameMk id="350" creationId="{00000000-0000-0000-0000-000000000000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951689848" sldId="1319"/>
        </pc:sldMkLst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3" creationId="{0FDA7BF5-A758-C27A-C8E2-296290CB00E1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4" creationId="{4AC6AF0E-74F8-E614-E684-3DC39511B36D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" creationId="{879B9BDE-93D2-3C4F-C805-69F92DFD9382}"/>
          </ac:spMkLst>
        </pc:spChg>
        <pc:spChg chg="mod ord">
          <ac:chgData name="Rafael Casado González" userId="1c71fca1-7e6b-4c6f-8614-522343b393e6" providerId="ADAL" clId="{F2ED8E7B-9BD8-477D-B72E-E28C2C49FF23}" dt="2023-12-31T14:14:41.334" v="808" actId="14100"/>
          <ac:spMkLst>
            <pc:docMk/>
            <pc:sldMk cId="3951689848" sldId="1319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09:16:44.840" v="1032" actId="20577"/>
          <ac:graphicFrameMkLst>
            <pc:docMk/>
            <pc:sldMk cId="3951689848" sldId="1319"/>
            <ac:graphicFrameMk id="2" creationId="{605C3D12-293F-411C-AF04-C671FAC698F1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2075713897" sldId="1320"/>
        </pc:sldMkLst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2" creationId="{4DCA01A6-D142-A116-EFE8-A213D1D06A7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3" creationId="{694147DB-CC61-178D-4103-B28635D180C8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4" creationId="{BA86C76A-02EE-5544-F6B8-04C923B5D2EF}"/>
          </ac:spMkLst>
        </pc:spChg>
        <pc:spChg chg="mod ord">
          <ac:chgData name="Rafael Casado González" userId="1c71fca1-7e6b-4c6f-8614-522343b393e6" providerId="ADAL" clId="{F2ED8E7B-9BD8-477D-B72E-E28C2C49FF23}" dt="2024-01-02T09:17:54.971" v="1034" actId="6549"/>
          <ac:spMkLst>
            <pc:docMk/>
            <pc:sldMk cId="2075713897" sldId="1320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517123" creationId="{00000000-0000-0000-0000-000000000000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342942228" sldId="1373"/>
        </pc:sldMkLst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2" creationId="{0898C903-F420-A934-2F22-6B7587E696F0}"/>
          </ac:spMkLst>
        </pc:spChg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3" creationId="{E050CAB2-217D-1040-4F48-9C7218E4B4D9}"/>
          </ac:spMkLst>
        </pc:spChg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4" creationId="{C2B215AD-C32B-B06E-2702-DC763FB3FDF4}"/>
          </ac:spMkLst>
        </pc:spChg>
        <pc:spChg chg="mod ord">
          <ac:chgData name="Rafael Casado González" userId="1c71fca1-7e6b-4c6f-8614-522343b393e6" providerId="ADAL" clId="{F2ED8E7B-9BD8-477D-B72E-E28C2C49FF23}" dt="2024-01-02T09:27:10.307" v="1062" actId="947"/>
          <ac:spMkLst>
            <pc:docMk/>
            <pc:sldMk cId="3342942228" sldId="1373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09:30:55.945" v="1081" actId="207"/>
          <ac:graphicFrameMkLst>
            <pc:docMk/>
            <pc:sldMk cId="3342942228" sldId="1373"/>
            <ac:graphicFrameMk id="7" creationId="{00000000-0000-0000-0000-000000000000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2206136050" sldId="1391"/>
        </pc:sldMkLst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2" creationId="{D820E55A-AADE-FA44-9342-740BAEBD11BA}"/>
          </ac:spMkLst>
        </pc:spChg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3" creationId="{E2371647-C0C1-41D7-6CE8-B51C1455D3EE}"/>
          </ac:spMkLst>
        </pc:spChg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4" creationId="{58783C07-7315-8D89-8B95-EBDC87E253BE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517123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09:29:39.183" v="1079" actId="1076"/>
          <ac:grpSpMkLst>
            <pc:docMk/>
            <pc:sldMk cId="2206136050" sldId="1391"/>
            <ac:grpSpMk id="5" creationId="{00000000-0000-0000-0000-000000000000}"/>
          </ac:grpSpMkLst>
        </pc:grpChg>
        <pc:grpChg chg="add mod">
          <ac:chgData name="Rafael Casado González" userId="1c71fca1-7e6b-4c6f-8614-522343b393e6" providerId="ADAL" clId="{F2ED8E7B-9BD8-477D-B72E-E28C2C49FF23}" dt="2024-01-02T09:29:39.183" v="1079" actId="1076"/>
          <ac:grpSpMkLst>
            <pc:docMk/>
            <pc:sldMk cId="2206136050" sldId="1391"/>
            <ac:grpSpMk id="6" creationId="{1B16959C-07D7-40C7-72F6-236DE5E278F8}"/>
          </ac:grpSpMkLst>
        </pc:grpChg>
        <pc:graphicFrameChg chg="mod">
          <ac:chgData name="Rafael Casado González" userId="1c71fca1-7e6b-4c6f-8614-522343b393e6" providerId="ADAL" clId="{F2ED8E7B-9BD8-477D-B72E-E28C2C49FF23}" dt="2024-01-02T09:29:51.134" v="1080" actId="1076"/>
          <ac:graphicFrameMkLst>
            <pc:docMk/>
            <pc:sldMk cId="2206136050" sldId="1391"/>
            <ac:graphicFrameMk id="29" creationId="{00000000-0000-0000-0000-000000000000}"/>
          </ac:graphicFrameMkLst>
        </pc:graphicFrameChg>
      </pc:sldChg>
      <pc:sldChg chg="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4068694737" sldId="1392"/>
        </pc:sldMkLst>
        <pc:spChg chg="mod ord">
          <ac:chgData name="Rafael Casado González" userId="1c71fca1-7e6b-4c6f-8614-522343b393e6" providerId="ADAL" clId="{F2ED8E7B-9BD8-477D-B72E-E28C2C49FF23}" dt="2024-01-02T11:16:11.110" v="1137" actId="20577"/>
          <ac:spMkLst>
            <pc:docMk/>
            <pc:sldMk cId="4068694737" sldId="139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32:12.388" v="1084" actId="700"/>
          <ac:spMkLst>
            <pc:docMk/>
            <pc:sldMk cId="4068694737" sldId="1392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32:12.388" v="1084" actId="700"/>
          <ac:spMkLst>
            <pc:docMk/>
            <pc:sldMk cId="4068694737" sldId="1392"/>
            <ac:spMk id="517123" creationId="{00000000-0000-0000-0000-000000000000}"/>
          </ac:spMkLst>
        </pc:spChg>
        <pc:graphicFrameChg chg="mod">
          <ac:chgData name="Rafael Casado González" userId="1c71fca1-7e6b-4c6f-8614-522343b393e6" providerId="ADAL" clId="{F2ED8E7B-9BD8-477D-B72E-E28C2C49FF23}" dt="2024-01-02T11:16:20.299" v="1138" actId="1076"/>
          <ac:graphicFrameMkLst>
            <pc:docMk/>
            <pc:sldMk cId="4068694737" sldId="1392"/>
            <ac:graphicFrameMk id="7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1:16:23.287" v="1139" actId="1076"/>
          <ac:graphicFrameMkLst>
            <pc:docMk/>
            <pc:sldMk cId="4068694737" sldId="1392"/>
            <ac:graphicFrameMk id="8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3-12-31T12:49:04.730" v="138" actId="1076"/>
        <pc:sldMkLst>
          <pc:docMk/>
          <pc:sldMk cId="929305039" sldId="1395"/>
        </pc:sldMkLst>
        <pc:spChg chg="add del mo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2" creationId="{6CE5913E-D661-62BC-AB26-495D8677FDCA}"/>
          </ac:spMkLst>
        </pc:spChg>
        <pc:spChg chg="add del mo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3" creationId="{86E64408-EB15-6C4B-39F3-D00583F952C5}"/>
          </ac:spMkLst>
        </pc:spChg>
        <pc:spChg chg="mod or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F2ED8E7B-9BD8-477D-B72E-E28C2C49FF23}" dt="2023-12-31T12:48:53.013" v="136" actId="478"/>
          <ac:spMkLst>
            <pc:docMk/>
            <pc:sldMk cId="929305039" sldId="1395"/>
            <ac:spMk id="6" creationId="{9D9DE4E7-C190-A782-9581-B55C87E806C3}"/>
          </ac:spMkLst>
        </pc:spChg>
        <pc:picChg chg="mod">
          <ac:chgData name="Rafael Casado González" userId="1c71fca1-7e6b-4c6f-8614-522343b393e6" providerId="ADAL" clId="{F2ED8E7B-9BD8-477D-B72E-E28C2C49FF23}" dt="2023-12-31T12:49:02.295" v="137" actId="14100"/>
          <ac:picMkLst>
            <pc:docMk/>
            <pc:sldMk cId="929305039" sldId="1395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F2ED8E7B-9BD8-477D-B72E-E28C2C49FF23}" dt="2023-12-31T12:49:04.730" v="138" actId="1076"/>
          <ac:picMkLst>
            <pc:docMk/>
            <pc:sldMk cId="929305039" sldId="1395"/>
            <ac:picMk id="205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3-12-31T12:49:53.754" v="145" actId="14100"/>
        <pc:sldMkLst>
          <pc:docMk/>
          <pc:sldMk cId="4045222640" sldId="1396"/>
        </pc:sldMkLst>
        <pc:spChg chg="mod">
          <ac:chgData name="Rafael Casado González" userId="1c71fca1-7e6b-4c6f-8614-522343b393e6" providerId="ADAL" clId="{F2ED8E7B-9BD8-477D-B72E-E28C2C49FF23}" dt="2023-12-31T12:49:53.754" v="145" actId="14100"/>
          <ac:spMkLst>
            <pc:docMk/>
            <pc:sldMk cId="4045222640" sldId="1396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3" creationId="{DC7B3D67-7A32-53A6-7306-55577889FDEA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49:42.811" v="142" actId="1076"/>
          <ac:spMkLst>
            <pc:docMk/>
            <pc:sldMk cId="4045222640" sldId="1396"/>
            <ac:spMk id="7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8" creationId="{FE567860-5EFD-09F8-134D-2AD7C6CB11C3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9" creationId="{1578B465-0225-1746-27A8-1DF7F67D2125}"/>
          </ac:spMkLst>
        </pc:spChg>
        <pc:picChg chg="mod">
          <ac:chgData name="Rafael Casado González" userId="1c71fca1-7e6b-4c6f-8614-522343b393e6" providerId="ADAL" clId="{F2ED8E7B-9BD8-477D-B72E-E28C2C49FF23}" dt="2023-12-31T12:49:46.215" v="143" actId="14100"/>
          <ac:picMkLst>
            <pc:docMk/>
            <pc:sldMk cId="4045222640" sldId="1396"/>
            <ac:picMk id="1038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3-12-31T12:54:31.712" v="170" actId="14100"/>
        <pc:sldMkLst>
          <pc:docMk/>
          <pc:sldMk cId="1029976499" sldId="1397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3" creationId="{0724B65C-AD1B-3042-643E-A9E92D9F040F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4:31.712" v="170" actId="14100"/>
          <ac:spMkLst>
            <pc:docMk/>
            <pc:sldMk cId="1029976499" sldId="139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7" creationId="{97F26EC7-CF05-C73D-CEFD-61B61025093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8" creationId="{20235807-B670-3FF1-BB48-FED148809760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4-01-02T13:34:27.627" v="2366" actId="1076"/>
        <pc:sldMkLst>
          <pc:docMk/>
          <pc:sldMk cId="948327072" sldId="1398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2" creationId="{6F3AA154-AC2E-27F2-08FB-BC942DEAE7F7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3" creationId="{C430EC68-D138-C821-1D07-6EC53E5ABE25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0:50.208" v="201" actId="14100"/>
          <ac:spMkLst>
            <pc:docMk/>
            <pc:sldMk cId="948327072" sldId="139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3:33:52.720" v="2361" actId="1076"/>
          <ac:spMkLst>
            <pc:docMk/>
            <pc:sldMk cId="948327072" sldId="1398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7" creationId="{CC8BC3D7-A7CF-3059-F639-8BF19A8EE965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1" creationId="{EE0E4101-2407-DAB3-9C7F-E5D82A415AD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3" creationId="{522ADF95-6D12-FDF9-FDFE-CD45F5943F63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4" creationId="{3D78095F-49B0-B450-9307-611937E6602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7" creationId="{414E557E-B2DA-8A39-AE0A-B8ADD040DB4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8" creationId="{279B27FC-11CE-BEE6-0DED-EBFFE3BDF8B4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9" creationId="{64F91B1C-63B0-9274-2230-A69876AE8F63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0" creationId="{A8050CA0-F551-AA10-CD86-70E73AF3DA19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1" creationId="{36F79923-D2E3-3BCF-3C9D-790D13E071E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2" creationId="{6FDEF66F-2E2E-D155-0BA3-3442D35C144F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3" creationId="{1C56F3EF-D05F-10D7-E377-E35F6416C85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4" creationId="{02C7F079-F2C5-3508-AC1F-DD3AE914A83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5" creationId="{4D39AE40-31D7-2207-9BF5-0AA3E314DE8F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6" creationId="{194A8627-85D3-6685-2534-A384F6F0428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7" creationId="{69DA4915-06FB-8EEB-E79A-2E53E5DBA19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8" creationId="{0A0801B0-C440-0468-DB40-C01A3B602884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9" creationId="{8586C488-5627-7215-1102-765CF8673A1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0" creationId="{F1C86A61-7767-E577-44BC-93DBE20941F5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1" creationId="{06F6AEE1-19FF-A62F-5AC6-4A8D0BF2837C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2" creationId="{75DDA706-750A-93A6-5D20-140826974BF6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3" creationId="{10BE1EB6-2F66-6C60-82C7-A522B7999AB2}"/>
          </ac:spMkLst>
        </pc:spChg>
        <pc:graphicFrameChg chg="add del mod">
          <ac:chgData name="Rafael Casado González" userId="1c71fca1-7e6b-4c6f-8614-522343b393e6" providerId="ADAL" clId="{F2ED8E7B-9BD8-477D-B72E-E28C2C49FF23}" dt="2024-01-02T13:31:36.573" v="2343" actId="478"/>
          <ac:graphicFrameMkLst>
            <pc:docMk/>
            <pc:sldMk cId="948327072" sldId="1398"/>
            <ac:graphicFrameMk id="15" creationId="{2427F2C7-53A0-F137-EB12-EB306D30404A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4:27.627" v="2366" actId="1076"/>
          <ac:graphicFrameMkLst>
            <pc:docMk/>
            <pc:sldMk cId="948327072" sldId="1398"/>
            <ac:graphicFrameMk id="34" creationId="{4AE25740-48D6-F3E8-39F4-B3EDDA013864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8" creationId="{D7C0940B-AD40-9C34-DCC2-BB6889F21E77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9" creationId="{B5396BE0-0DFE-7FB2-BF98-7E66DA8C9439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0" creationId="{6A7398BC-1F75-B46D-0794-38216B177677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2" creationId="{6DEC7AE8-A2DD-AEC9-0207-328302CBA7E1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6" creationId="{6ACDFE9A-9601-CFE1-283C-17764CDA20FD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58:45.186" v="190" actId="207"/>
        <pc:sldMkLst>
          <pc:docMk/>
          <pc:sldMk cId="863604859" sldId="1399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3" creationId="{F98729BA-D7E0-6083-AE87-2076D30ABC63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8:45.186" v="190" actId="207"/>
          <ac:spMkLst>
            <pc:docMk/>
            <pc:sldMk cId="863604859" sldId="139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7" creationId="{BEAEBCC2-1DDB-CF05-6F5B-3651CC162F8D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8" creationId="{118977EF-8844-3CB1-383F-C04C9457C667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4-01-02T13:30:53.406" v="2337" actId="1076"/>
        <pc:sldMkLst>
          <pc:docMk/>
          <pc:sldMk cId="3388588495" sldId="1400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3" creationId="{FD4BA6EB-9732-EF72-70C1-4F0C30FCFE08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9:44.751" v="196" actId="207"/>
          <ac:spMkLst>
            <pc:docMk/>
            <pc:sldMk cId="3388588495" sldId="140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7" creationId="{7AD67EF6-42A9-2663-383C-955836F1B2E2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8" creationId="{597C7852-6F6B-4603-C7DF-9EDAE4A88346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4" creationId="{00000000-0000-0000-0000-000000000000}"/>
          </ac:spMkLst>
        </pc:spChg>
        <pc:graphicFrameChg chg="del mod">
          <ac:chgData name="Rafael Casado González" userId="1c71fca1-7e6b-4c6f-8614-522343b393e6" providerId="ADAL" clId="{F2ED8E7B-9BD8-477D-B72E-E28C2C49FF23}" dt="2024-01-02T13:30:39.359" v="2335" actId="478"/>
          <ac:graphicFrameMkLst>
            <pc:docMk/>
            <pc:sldMk cId="3388588495" sldId="1400"/>
            <ac:graphicFrameMk id="2" creationId="{D817BB1C-D13B-DDA6-CBBF-AB8384117E59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53.406" v="2337" actId="1076"/>
          <ac:graphicFrameMkLst>
            <pc:docMk/>
            <pc:sldMk cId="3388588495" sldId="1400"/>
            <ac:graphicFrameMk id="9" creationId="{0269232F-16C7-51CE-0B1A-58FF245EFE8E}"/>
          </ac:graphicFrameMkLst>
        </pc:graphicFrameChg>
        <pc:graphicFrameChg chg="mod">
          <ac:chgData name="Rafael Casado González" userId="1c71fca1-7e6b-4c6f-8614-522343b393e6" providerId="ADAL" clId="{F2ED8E7B-9BD8-477D-B72E-E28C2C49FF23}" dt="2023-12-31T12:59:59.457" v="198" actId="1076"/>
          <ac:graphicFrameMkLst>
            <pc:docMk/>
            <pc:sldMk cId="3388588495" sldId="1400"/>
            <ac:graphicFrameMk id="55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29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3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31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43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40:23.835" v="133" actId="1076"/>
        <pc:sldMkLst>
          <pc:docMk/>
          <pc:sldMk cId="3793318672" sldId="1402"/>
        </pc:sldMkLst>
        <pc:spChg chg="add del mo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3" creationId="{1BAB6D53-2961-9A74-CFE0-807CEA29463D}"/>
          </ac:spMkLst>
        </pc:spChg>
        <pc:spChg chg="mod ord">
          <ac:chgData name="Rafael Casado González" userId="1c71fca1-7e6b-4c6f-8614-522343b393e6" providerId="ADAL" clId="{F2ED8E7B-9BD8-477D-B72E-E28C2C49FF23}" dt="2023-12-31T12:39:43.034" v="126" actId="1076"/>
          <ac:spMkLst>
            <pc:docMk/>
            <pc:sldMk cId="3793318672" sldId="1402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6" creationId="{0AFB9BBC-192A-443C-CB5B-F442038B2108}"/>
          </ac:spMkLst>
        </pc:spChg>
        <pc:spChg chg="add del mod ord">
          <ac:chgData name="Rafael Casado González" userId="1c71fca1-7e6b-4c6f-8614-522343b393e6" providerId="ADAL" clId="{F2ED8E7B-9BD8-477D-B72E-E28C2C49FF23}" dt="2023-12-31T12:39:36.041" v="124" actId="478"/>
          <ac:spMkLst>
            <pc:docMk/>
            <pc:sldMk cId="3793318672" sldId="1402"/>
            <ac:spMk id="8" creationId="{134FAC38-B1D5-3BB0-16F8-EF4C73118F8F}"/>
          </ac:spMkLst>
        </pc:spChg>
        <pc:graphicFrameChg chg="mod modGraphic">
          <ac:chgData name="Rafael Casado González" userId="1c71fca1-7e6b-4c6f-8614-522343b393e6" providerId="ADAL" clId="{F2ED8E7B-9BD8-477D-B72E-E28C2C49FF23}" dt="2023-12-31T12:39:50.985" v="128" actId="14100"/>
          <ac:graphicFrameMkLst>
            <pc:docMk/>
            <pc:sldMk cId="3793318672" sldId="1402"/>
            <ac:graphicFrameMk id="7" creationId="{00000000-0000-0000-0000-000000000000}"/>
          </ac:graphicFrameMkLst>
        </pc:graphicFrameChg>
        <pc:picChg chg="mod">
          <ac:chgData name="Rafael Casado González" userId="1c71fca1-7e6b-4c6f-8614-522343b393e6" providerId="ADAL" clId="{F2ED8E7B-9BD8-477D-B72E-E28C2C49FF23}" dt="2023-12-31T12:40:23.835" v="133" actId="1076"/>
          <ac:picMkLst>
            <pc:docMk/>
            <pc:sldMk cId="3793318672" sldId="1402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F2ED8E7B-9BD8-477D-B72E-E28C2C49FF23}" dt="2023-12-31T12:40:00.103" v="130" actId="1076"/>
          <ac:picMkLst>
            <pc:docMk/>
            <pc:sldMk cId="3793318672" sldId="1402"/>
            <ac:picMk id="9" creationId="{00000000-0000-0000-0000-000000000000}"/>
          </ac:picMkLst>
        </pc:picChg>
      </pc:sldChg>
      <pc:sldChg chg="addSp delSp modSp add del mod chgLayout">
        <pc:chgData name="Rafael Casado González" userId="1c71fca1-7e6b-4c6f-8614-522343b393e6" providerId="ADAL" clId="{F2ED8E7B-9BD8-477D-B72E-E28C2C49FF23}" dt="2023-12-31T12:49:31.974" v="141" actId="47"/>
        <pc:sldMkLst>
          <pc:docMk/>
          <pc:sldMk cId="1295305271" sldId="1403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2" creationId="{80F04A77-E882-88E5-ACBE-DDAB5591F8C9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3" creationId="{D698C6A3-83B9-E6AA-E3F0-B3B707DD1902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5" creationId="{00000000-0000-0000-0000-000000000000}"/>
          </ac:spMkLst>
        </pc:spChg>
        <pc:spChg chg="add 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6" creationId="{7D4F5867-1FBD-C9B8-8CDA-2BFD1636637E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3:03:00.865" v="216" actId="1076"/>
        <pc:sldMkLst>
          <pc:docMk/>
          <pc:sldMk cId="2504244513" sldId="140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2" creationId="{8C5CC2BD-3D7E-FEED-7DEF-36BD8175F6F4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3" creationId="{628CE1CC-A79E-6454-EDF0-75778A9581F6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2:42.310" v="214" actId="14100"/>
          <ac:spMkLst>
            <pc:docMk/>
            <pc:sldMk cId="2504244513" sldId="140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7" creationId="{C3ECDD84-E355-B06E-11F9-C79D45FE3412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4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17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6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8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104" creationId="{00000000-0000-0000-0000-000000000000}"/>
          </ac:grpSpMkLst>
        </pc:grpChg>
        <pc:graphicFrameChg chg="mod">
          <ac:chgData name="Rafael Casado González" userId="1c71fca1-7e6b-4c6f-8614-522343b393e6" providerId="ADAL" clId="{F2ED8E7B-9BD8-477D-B72E-E28C2C49FF23}" dt="2023-12-31T13:03:00.865" v="216" actId="1076"/>
          <ac:graphicFrameMkLst>
            <pc:docMk/>
            <pc:sldMk cId="2504244513" sldId="1404"/>
            <ac:graphicFrameMk id="120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3-12-31T13:03:00.865" v="216" actId="1076"/>
          <ac:graphicFrameMkLst>
            <pc:docMk/>
            <pc:sldMk cId="2504244513" sldId="1404"/>
            <ac:graphicFrameMk id="126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48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65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8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105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57:26.630" v="182" actId="6549"/>
        <pc:sldMkLst>
          <pc:docMk/>
          <pc:sldMk cId="2540141179" sldId="1405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2" creationId="{17513567-B6A1-9AA1-CBB1-D772E7E93D41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3" creationId="{563CCEA6-C9EE-FC31-7BAB-5E3EE918794A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7:26.630" v="182" actId="6549"/>
          <ac:spMkLst>
            <pc:docMk/>
            <pc:sldMk cId="2540141179" sldId="140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16" creationId="{A6C82B79-E052-E759-0B91-41EAEC80FB9B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2:59:19.753" v="194" actId="207"/>
        <pc:sldMkLst>
          <pc:docMk/>
          <pc:sldMk cId="3919808807" sldId="1406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2" creationId="{25AACE57-91CD-FBEB-DD24-C5833DB51906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3" creationId="{9FC68CF5-4533-3A88-A67C-D5394078EDD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9:19.753" v="194" actId="207"/>
          <ac:spMkLst>
            <pc:docMk/>
            <pc:sldMk cId="3919808807" sldId="140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7" creationId="{3474CD05-D648-6952-5D5D-BCE6AD157EB8}"/>
          </ac:spMkLst>
        </pc:spChg>
      </pc:sldChg>
      <pc:sldChg chg="add del">
        <pc:chgData name="Rafael Casado González" userId="1c71fca1-7e6b-4c6f-8614-522343b393e6" providerId="ADAL" clId="{F2ED8E7B-9BD8-477D-B72E-E28C2C49FF23}" dt="2024-01-02T13:35:09.101" v="2367" actId="47"/>
        <pc:sldMkLst>
          <pc:docMk/>
          <pc:sldMk cId="1833456126" sldId="1416"/>
        </pc:sldMkLst>
      </pc:sldChg>
      <pc:sldChg chg="addSp delSp modSp add del mod chgLayout">
        <pc:chgData name="Rafael Casado González" userId="1c71fca1-7e6b-4c6f-8614-522343b393e6" providerId="ADAL" clId="{F2ED8E7B-9BD8-477D-B72E-E28C2C49FF23}" dt="2024-01-03T14:33:46.397" v="7703" actId="1076"/>
        <pc:sldMkLst>
          <pc:docMk/>
          <pc:sldMk cId="3296196700" sldId="1448"/>
        </pc:sldMkLst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2" creationId="{FA588432-ADEF-7BC0-5658-9F2AE7860C51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3" creationId="{3EF68C14-19C7-6403-7FEF-B11B00DD1BDA}"/>
          </ac:spMkLst>
        </pc:spChg>
        <pc:spChg chg="add del 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4" creationId="{F7343360-774E-E62D-AD8E-268325B2C849}"/>
          </ac:spMkLst>
        </pc:spChg>
        <pc:spChg chg="mod">
          <ac:chgData name="Rafael Casado González" userId="1c71fca1-7e6b-4c6f-8614-522343b393e6" providerId="ADAL" clId="{F2ED8E7B-9BD8-477D-B72E-E28C2C49FF23}" dt="2024-01-03T14:33:44.341" v="7702" actId="14100"/>
          <ac:spMkLst>
            <pc:docMk/>
            <pc:sldMk cId="3296196700" sldId="1448"/>
            <ac:spMk id="5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46:34.891" v="6931"/>
          <ac:spMkLst>
            <pc:docMk/>
            <pc:sldMk cId="3296196700" sldId="1448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517123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3T14:33:46.397" v="7703" actId="1076"/>
          <ac:grpSpMkLst>
            <pc:docMk/>
            <pc:sldMk cId="3296196700" sldId="1448"/>
            <ac:grpSpMk id="12" creationId="{00000000-0000-0000-0000-000000000000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2:40:44.774" v="6923" actId="20577"/>
          <ac:graphicFrameMkLst>
            <pc:docMk/>
            <pc:sldMk cId="3296196700" sldId="1448"/>
            <ac:graphicFrameMk id="2" creationId="{D69EBD70-842E-D341-2009-C5EADAE101C9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2:43:59.735" v="6928" actId="478"/>
          <ac:graphicFrameMkLst>
            <pc:docMk/>
            <pc:sldMk cId="3296196700" sldId="1448"/>
            <ac:graphicFrameMk id="3" creationId="{49C9CB77-FE8D-6688-C82C-F95F06406420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3T12:44:02.406" v="6929" actId="478"/>
          <ac:graphicFrameMkLst>
            <pc:docMk/>
            <pc:sldMk cId="3296196700" sldId="1448"/>
            <ac:graphicFrameMk id="28" creationId="{00000000-0000-0000-0000-000000000000}"/>
          </ac:graphicFrameMkLst>
        </pc:graphicFrameChg>
      </pc:sldChg>
      <pc:sldChg chg="addSp delSp modSp add del mod chgLayout">
        <pc:chgData name="Rafael Casado González" userId="1c71fca1-7e6b-4c6f-8614-522343b393e6" providerId="ADAL" clId="{F2ED8E7B-9BD8-477D-B72E-E28C2C49FF23}" dt="2024-01-03T12:36:54.537" v="6862"/>
        <pc:sldMkLst>
          <pc:docMk/>
          <pc:sldMk cId="2134557013" sldId="1449"/>
        </pc:sldMkLst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2" creationId="{3122A710-3E38-0B0A-1311-745ABD467F5B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3" creationId="{57C84817-910B-C435-AC42-9C2A725D66D2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4" creationId="{FFC5FDF9-C204-0387-27BF-95C22B2767AB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517123" creationId="{00000000-0000-0000-0000-000000000000}"/>
          </ac:spMkLst>
        </pc:spChg>
        <pc:graphicFrameChg chg="mod ord">
          <ac:chgData name="Rafael Casado González" userId="1c71fca1-7e6b-4c6f-8614-522343b393e6" providerId="ADAL" clId="{F2ED8E7B-9BD8-477D-B72E-E28C2C49FF23}" dt="2024-01-03T12:36:53.626" v="6861" actId="6264"/>
          <ac:graphicFrameMkLst>
            <pc:docMk/>
            <pc:sldMk cId="2134557013" sldId="1449"/>
            <ac:graphicFrameMk id="13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3-12-31T13:05:50.432" v="246" actId="2711"/>
        <pc:sldMkLst>
          <pc:docMk/>
          <pc:sldMk cId="2621436301" sldId="146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2" creationId="{962945B2-6082-DBBA-5F22-637E39A8DA65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3" creationId="{3A6C1A65-8A2C-ACEA-DF94-20C27171B73B}"/>
          </ac:spMkLst>
        </pc:spChg>
        <pc:spChg chg="mod ord">
          <ac:chgData name="Rafael Casado González" userId="1c71fca1-7e6b-4c6f-8614-522343b393e6" providerId="ADAL" clId="{F2ED8E7B-9BD8-477D-B72E-E28C2C49FF23}" dt="2023-12-31T13:05:29.723" v="245"/>
          <ac:spMkLst>
            <pc:docMk/>
            <pc:sldMk cId="2621436301" sldId="146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5:50.432" v="246" actId="2711"/>
          <ac:spMkLst>
            <pc:docMk/>
            <pc:sldMk cId="2621436301" sldId="146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7" creationId="{4F4560D3-693F-5831-ECEE-F30CFEEEF98F}"/>
          </ac:spMkLst>
        </pc:spChg>
      </pc:sldChg>
      <pc:sldChg chg="addSp delSp modSp add mod modClrScheme chgLayout">
        <pc:chgData name="Rafael Casado González" userId="1c71fca1-7e6b-4c6f-8614-522343b393e6" providerId="ADAL" clId="{F2ED8E7B-9BD8-477D-B72E-E28C2C49FF23}" dt="2023-12-31T13:08:31.099" v="253" actId="113"/>
        <pc:sldMkLst>
          <pc:docMk/>
          <pc:sldMk cId="72004935" sldId="1465"/>
        </pc:sldMkLst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72004935" sldId="1465"/>
            <ac:spMk id="2" creationId="{AD9FBC3D-05CA-1CD7-3597-B2FBA3795DC6}"/>
          </ac:spMkLst>
        </pc:spChg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72004935" sldId="1465"/>
            <ac:spMk id="3" creationId="{19CD7D08-DD0B-67E8-18C1-01FCFFBFB2C1}"/>
          </ac:spMkLst>
        </pc:spChg>
        <pc:spChg chg="add del mod ord">
          <ac:chgData name="Rafael Casado González" userId="1c71fca1-7e6b-4c6f-8614-522343b393e6" providerId="ADAL" clId="{F2ED8E7B-9BD8-477D-B72E-E28C2C49FF23}" dt="2023-12-31T13:08:15.007" v="251" actId="700"/>
          <ac:spMkLst>
            <pc:docMk/>
            <pc:sldMk cId="72004935" sldId="1465"/>
            <ac:spMk id="4" creationId="{84DF8953-6232-4665-C8C1-CBD68D0504A7}"/>
          </ac:spMkLst>
        </pc:spChg>
        <pc:spChg chg="mod ord">
          <ac:chgData name="Rafael Casado González" userId="1c71fca1-7e6b-4c6f-8614-522343b393e6" providerId="ADAL" clId="{F2ED8E7B-9BD8-477D-B72E-E28C2C49FF23}" dt="2023-12-31T13:08:15.007" v="251" actId="700"/>
          <ac:spMkLst>
            <pc:docMk/>
            <pc:sldMk cId="72004935" sldId="1465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8:31.099" v="253" actId="113"/>
          <ac:spMkLst>
            <pc:docMk/>
            <pc:sldMk cId="72004935" sldId="1465"/>
            <ac:spMk id="7172" creationId="{00000000-0000-0000-0000-000000000000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50.558" v="1796" actId="47"/>
        <pc:sldMkLst>
          <pc:docMk/>
          <pc:sldMk cId="750078889" sldId="1479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2" creationId="{07F41C01-6CAB-9248-16B4-F90788BEAF25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" creationId="{F6A01A16-1820-45CF-85FC-3A8D6D45B30F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1" creationId="{60741243-E319-97E2-AA7C-415FF4D49DF4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2" creationId="{A7AEB7D8-8274-93F4-F8DE-C1163E155760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52.979" v="1799" actId="47"/>
        <pc:sldMkLst>
          <pc:docMk/>
          <pc:sldMk cId="860623433" sldId="148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60623433" sldId="1480"/>
            <ac:spMk id="2" creationId="{DB56FC7F-99AD-A050-C216-E96323510BDF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60623433" sldId="1480"/>
            <ac:spMk id="3" creationId="{2B09914D-7573-4B6F-85CA-73144C90B2DA}"/>
          </ac:spMkLst>
        </pc:spChg>
        <pc:picChg chg="mod ord">
          <ac:chgData name="Rafael Casado González" userId="1c71fca1-7e6b-4c6f-8614-522343b393e6" providerId="ADAL" clId="{F2ED8E7B-9BD8-477D-B72E-E28C2C49FF23}" dt="2024-01-02T11:18:27.762" v="1141" actId="700"/>
          <ac:picMkLst>
            <pc:docMk/>
            <pc:sldMk cId="860623433" sldId="1480"/>
            <ac:picMk id="5" creationId="{F3BA6FBE-A820-3668-C6BC-21864CB377E9}"/>
          </ac:picMkLst>
        </pc:pic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49.567" v="1795" actId="47"/>
        <pc:sldMkLst>
          <pc:docMk/>
          <pc:sldMk cId="3256169697" sldId="1481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2" creationId="{00D2F764-583D-1296-18FD-F35B9A962541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3" creationId="{2A3B29BF-3190-F5A0-2673-9C2B1339FB66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16" creationId="{27BC6D19-13F3-AE14-E717-6CB7A0E94A0D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17" creationId="{A4821ACF-2603-B80C-0CC0-27E9B8A55846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0.050" v="1784" actId="47"/>
        <pc:sldMkLst>
          <pc:docMk/>
          <pc:sldMk cId="764405223" sldId="1482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2" creationId="{780F5088-48FA-2412-2057-2FAB0D8BC8F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4" creationId="{619006FD-D950-6923-7FEF-34F1453F286A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19" creationId="{FE5C1139-2AB8-E2D3-E365-10B60F31A7E6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6185835" sldId="1483"/>
        </pc:sldMkLst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2" creationId="{093FDA67-D61C-7C3B-777B-71897BD45138}"/>
          </ac:spMkLst>
        </pc:spChg>
        <pc:spChg chg="mod ord">
          <ac:chgData name="Rafael Casado González" userId="1c71fca1-7e6b-4c6f-8614-522343b393e6" providerId="ADAL" clId="{F2ED8E7B-9BD8-477D-B72E-E28C2C49FF23}" dt="2023-12-31T13:29:34.174" v="499" actId="6549"/>
          <ac:spMkLst>
            <pc:docMk/>
            <pc:sldMk cId="6185835" sldId="1483"/>
            <ac:spMk id="3" creationId="{AE9EF5AC-81AA-A9F7-EBDC-616DA041A0A7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4" creationId="{FDDDD6E5-4C61-4C15-2102-039D7608E1C3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5" creationId="{0D45EAF8-90CB-F5A1-810E-7376140C87A1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6" creationId="{7E9EC500-1D80-4ECD-41A0-29536B653275}"/>
          </ac:spMkLst>
        </pc:spChg>
        <pc:spChg chg="add mod ord">
          <ac:chgData name="Rafael Casado González" userId="1c71fca1-7e6b-4c6f-8614-522343b393e6" providerId="ADAL" clId="{F2ED8E7B-9BD8-477D-B72E-E28C2C49FF23}" dt="2023-12-31T13:28:23.171" v="436" actId="790"/>
          <ac:spMkLst>
            <pc:docMk/>
            <pc:sldMk cId="6185835" sldId="1483"/>
            <ac:spMk id="7" creationId="{F11B124C-8DEE-9C41-8071-8E753F5F2C01}"/>
          </ac:spMkLst>
        </pc:spChg>
        <pc:picChg chg="add mod modCrop">
          <ac:chgData name="Rafael Casado González" userId="1c71fca1-7e6b-4c6f-8614-522343b393e6" providerId="ADAL" clId="{F2ED8E7B-9BD8-477D-B72E-E28C2C49FF23}" dt="2023-12-31T13:26:58.279" v="435" actId="14100"/>
          <ac:picMkLst>
            <pc:docMk/>
            <pc:sldMk cId="6185835" sldId="1483"/>
            <ac:picMk id="8" creationId="{D3F8328B-B7DF-B74B-C3DF-2F5B46301A09}"/>
          </ac:picMkLst>
        </pc:picChg>
        <pc:picChg chg="add mod modCrop">
          <ac:chgData name="Rafael Casado González" userId="1c71fca1-7e6b-4c6f-8614-522343b393e6" providerId="ADAL" clId="{F2ED8E7B-9BD8-477D-B72E-E28C2C49FF23}" dt="2023-12-31T13:26:54.095" v="433" actId="14100"/>
          <ac:picMkLst>
            <pc:docMk/>
            <pc:sldMk cId="6185835" sldId="1483"/>
            <ac:picMk id="10" creationId="{1749ED84-CCEC-2B5D-0863-687E6CCB1F7A}"/>
          </ac:picMkLst>
        </pc:picChg>
      </pc:sldChg>
      <pc:sldChg chg="addSp modSp add del mod modClrScheme chgLayout">
        <pc:chgData name="Rafael Casado González" userId="1c71fca1-7e6b-4c6f-8614-522343b393e6" providerId="ADAL" clId="{F2ED8E7B-9BD8-477D-B72E-E28C2C49FF23}" dt="2024-01-02T12:12:51.395" v="1797" actId="47"/>
        <pc:sldMkLst>
          <pc:docMk/>
          <pc:sldMk cId="3992701744" sldId="149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2" creationId="{A0AB8A88-9D16-0F8C-1074-B7F6F4A8E4A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3" creationId="{62A8EFBE-D491-AF22-2D51-18886DFD945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18" creationId="{BBEE4C76-F0F6-615C-B9A9-2BEE03A758A2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625062858" sldId="1494"/>
        </pc:sldMkLst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2" creationId="{C20E6CCB-9C1D-B955-9DC5-BCF90834006A}"/>
          </ac:spMkLst>
        </pc:spChg>
        <pc:spChg chg="mod ord">
          <ac:chgData name="Rafael Casado González" userId="1c71fca1-7e6b-4c6f-8614-522343b393e6" providerId="ADAL" clId="{F2ED8E7B-9BD8-477D-B72E-E28C2C49FF23}" dt="2023-12-31T13:32:55.960" v="559" actId="15"/>
          <ac:spMkLst>
            <pc:docMk/>
            <pc:sldMk cId="3625062858" sldId="1494"/>
            <ac:spMk id="3" creationId="{124D7945-36B2-4A05-6456-0534526C96CE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4" creationId="{CC8DD650-2A30-D76D-DA2B-E6B0B2994E24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5" creationId="{27375EC2-0CF0-7BDB-139D-814B8FFD7FED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6" creationId="{1FCA7CAB-AFB7-8485-4DD0-22550653C3FE}"/>
          </ac:spMkLst>
        </pc:spChg>
        <pc:spChg chg="add mod ord">
          <ac:chgData name="Rafael Casado González" userId="1c71fca1-7e6b-4c6f-8614-522343b393e6" providerId="ADAL" clId="{F2ED8E7B-9BD8-477D-B72E-E28C2C49FF23}" dt="2023-12-31T13:30:07.029" v="501"/>
          <ac:spMkLst>
            <pc:docMk/>
            <pc:sldMk cId="3625062858" sldId="1494"/>
            <ac:spMk id="7" creationId="{0E4C1B52-0E4B-BA08-B6BF-E54643B7B3A8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093712712" sldId="1495"/>
        </pc:sldMkLst>
        <pc:spChg chg="mod ord">
          <ac:chgData name="Rafael Casado González" userId="1c71fca1-7e6b-4c6f-8614-522343b393e6" providerId="ADAL" clId="{F2ED8E7B-9BD8-477D-B72E-E28C2C49FF23}" dt="2023-12-31T13:46:58.740" v="787" actId="1076"/>
          <ac:spMkLst>
            <pc:docMk/>
            <pc:sldMk cId="3093712712" sldId="1495"/>
            <ac:spMk id="2" creationId="{D7B32000-50CF-9EF1-37D1-B77F42DB9EB1}"/>
          </ac:spMkLst>
        </pc:spChg>
        <pc:spChg chg="mod ord">
          <ac:chgData name="Rafael Casado González" userId="1c71fca1-7e6b-4c6f-8614-522343b393e6" providerId="ADAL" clId="{F2ED8E7B-9BD8-477D-B72E-E28C2C49FF23}" dt="2023-12-31T14:13:53.525" v="806" actId="6549"/>
          <ac:spMkLst>
            <pc:docMk/>
            <pc:sldMk cId="3093712712" sldId="1495"/>
            <ac:spMk id="3" creationId="{92EA04D4-AB98-A9AD-817B-66DCE5DC3179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4" creationId="{A7CCC25C-3073-59E6-8BC8-D59B16BD8910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5" creationId="{60794575-7D1F-1562-6EAF-7F712BB9775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6" creationId="{5AC143B5-25A4-E1D7-FCED-372E1A177486}"/>
          </ac:spMkLst>
        </pc:spChg>
        <pc:spChg chg="add mod ord">
          <ac:chgData name="Rafael Casado González" userId="1c71fca1-7e6b-4c6f-8614-522343b393e6" providerId="ADAL" clId="{F2ED8E7B-9BD8-477D-B72E-E28C2C49FF23}" dt="2023-12-31T13:38:48.307" v="591"/>
          <ac:spMkLst>
            <pc:docMk/>
            <pc:sldMk cId="3093712712" sldId="1495"/>
            <ac:spMk id="7" creationId="{7A4CD3C6-5E17-6D9F-AD2B-C4341ACD8D06}"/>
          </ac:spMkLst>
        </pc:spChg>
      </pc:sldChg>
      <pc:sldChg chg="addSp delSp modSp add del mod ord chgLayout">
        <pc:chgData name="Rafael Casado González" userId="1c71fca1-7e6b-4c6f-8614-522343b393e6" providerId="ADAL" clId="{F2ED8E7B-9BD8-477D-B72E-E28C2C49FF23}" dt="2023-12-31T14:26:22.258" v="1029" actId="47"/>
        <pc:sldMkLst>
          <pc:docMk/>
          <pc:sldMk cId="154087485" sldId="1496"/>
        </pc:sldMkLst>
        <pc:spChg chg="mod or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2" creationId="{9BE09B2E-7129-BA16-ECD3-F71B9B2E6EA3}"/>
          </ac:spMkLst>
        </pc:spChg>
        <pc:spChg chg="mod or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3" creationId="{BF90D650-1920-DB5E-48F9-4CA855B8E2D9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154087485" sldId="1496"/>
            <ac:spMk id="4" creationId="{2C46C2B6-47BA-7811-78DE-E1CA5BB6C0D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154087485" sldId="1496"/>
            <ac:spMk id="5" creationId="{4A987684-008D-7577-6878-88A164948A84}"/>
          </ac:spMkLst>
        </pc:spChg>
        <pc:spChg chg="add del mo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6" creationId="{C67B5719-65CA-2F96-0DEF-CFA331CF16BE}"/>
          </ac:spMkLst>
        </pc:spChg>
        <pc:spChg chg="add del mo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8" creationId="{7D3CC29A-116F-C464-003F-4DFCDD504DF7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48.625" v="1794" actId="47"/>
        <pc:sldMkLst>
          <pc:docMk/>
          <pc:sldMk cId="3641470370" sldId="149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2" creationId="{5D78B2D8-0B8D-E4DB-A819-A93438B85D92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3" creationId="{1094D877-F838-4278-558D-D86ACF9FB189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4" creationId="{79E808F4-F12E-736B-C883-7E62CFB1C7CD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28.407" v="1783" actId="47"/>
        <pc:sldMkLst>
          <pc:docMk/>
          <pc:sldMk cId="3402054992" sldId="1499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" creationId="{06B28842-C172-1D3A-662E-041AEE5B942B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3" creationId="{DE72A246-3F12-A0FB-F516-D0327F59791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4" creationId="{F182F20B-B24A-EEEE-46F5-7E52B894CD4A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5" creationId="{BBA06B06-FDB8-43EE-7B56-B01F8C97399D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31.038" v="1785" actId="47"/>
        <pc:sldMkLst>
          <pc:docMk/>
          <pc:sldMk cId="1367073167" sldId="150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" creationId="{57B90654-4B9C-40EA-ED8E-0DD54C3D22DC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3" creationId="{262C79BF-B6AB-2A6B-DA73-073F6716CF6E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8" creationId="{1437F4DA-BC9D-E373-9238-491B301F2CDC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9" creationId="{2BA2E291-74A1-ACFB-9D74-4AEE65E210E5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1.931" v="1786" actId="47"/>
        <pc:sldMkLst>
          <pc:docMk/>
          <pc:sldMk cId="3534655680" sldId="1501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2" creationId="{E24C61AA-4CDF-4FB8-DCE1-90B8321982B1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3" creationId="{060FE0A2-153C-1339-6143-63D3A8E58EE2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19" creationId="{A87815BC-FC27-2285-8765-D9991689F5F9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3.822" v="1787" actId="47"/>
        <pc:sldMkLst>
          <pc:docMk/>
          <pc:sldMk cId="157523964" sldId="1502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2" creationId="{2AFCE02C-0CB6-F0C7-40B4-B151A2BB9F58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3" creationId="{C5DDDA6A-39A4-FF35-0528-51EFD13E0E7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19" creationId="{6E1BCA46-820C-0304-9AB5-ACD7CC257A01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6.097" v="1788" actId="47"/>
        <pc:sldMkLst>
          <pc:docMk/>
          <pc:sldMk cId="133901283" sldId="150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2" creationId="{C4C65449-9E48-BE8A-5389-893B9988ABEF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3" creationId="{74BA103D-381F-5165-9C73-F7952447771B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9" creationId="{42412933-B49F-346A-04B8-5D74D41901EE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7.082" v="1789" actId="47"/>
        <pc:sldMkLst>
          <pc:docMk/>
          <pc:sldMk cId="876587491" sldId="1504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2" creationId="{C8F57D0A-8D56-889D-1D89-CF9DD29E0DE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3" creationId="{EE3F15DE-86F4-884B-90CB-5664EDA19200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11" creationId="{12D38E09-BB1C-93C6-8AE5-CDC187627E7A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7.986" v="1790" actId="47"/>
        <pc:sldMkLst>
          <pc:docMk/>
          <pc:sldMk cId="3677970436" sldId="1505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2" creationId="{07E5433F-6556-8E71-4ECE-07B9CF4D1E1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3" creationId="{47C817CD-4287-ACD3-02F4-1F0F60D52832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14" creationId="{AB2AE1A7-30CA-B08A-435E-C7663754DB0C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3:05:01.161" v="243" actId="1076"/>
        <pc:sldMkLst>
          <pc:docMk/>
          <pc:sldMk cId="2788765893" sldId="1506"/>
        </pc:sldMkLst>
        <pc:spChg chg="mod or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2" creationId="{6614A9DF-2E74-6BF4-00DC-2B88B362F0CB}"/>
          </ac:spMkLst>
        </pc:spChg>
        <pc:spChg chg="mod ord">
          <ac:chgData name="Rafael Casado González" userId="1c71fca1-7e6b-4c6f-8614-522343b393e6" providerId="ADAL" clId="{F2ED8E7B-9BD8-477D-B72E-E28C2C49FF23}" dt="2023-12-31T13:04:48.485" v="241" actId="15"/>
          <ac:spMkLst>
            <pc:docMk/>
            <pc:sldMk cId="2788765893" sldId="1506"/>
            <ac:spMk id="3" creationId="{DA011621-65E2-9614-4F41-462BE42E93FC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788765893" sldId="1506"/>
            <ac:spMk id="4" creationId="{AD005C6C-8A6B-D8D2-077F-A556F7C0D284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788765893" sldId="1506"/>
            <ac:spMk id="5" creationId="{9B82AE6C-304B-12C0-E1CA-ED819E53F0A6}"/>
          </ac:spMkLst>
        </pc:spChg>
        <pc:spChg chg="add del mo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6" creationId="{757595F0-F32E-3BB3-B95A-4D1807F21A2D}"/>
          </ac:spMkLst>
        </pc:spChg>
        <pc:spChg chg="add del mo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7" creationId="{00157547-31AA-C8DB-2309-D5A98ACD01BB}"/>
          </ac:spMkLst>
        </pc:spChg>
        <pc:picChg chg="add mod">
          <ac:chgData name="Rafael Casado González" userId="1c71fca1-7e6b-4c6f-8614-522343b393e6" providerId="ADAL" clId="{F2ED8E7B-9BD8-477D-B72E-E28C2C49FF23}" dt="2023-12-31T13:05:01.161" v="243" actId="1076"/>
          <ac:picMkLst>
            <pc:docMk/>
            <pc:sldMk cId="2788765893" sldId="1506"/>
            <ac:picMk id="8" creationId="{5669E961-A017-9ED2-4786-D37F0ED05C49}"/>
          </ac:picMkLst>
        </pc:picChg>
      </pc:sldChg>
      <pc:sldChg chg="addSp delSp modSp add del mod chgLayout">
        <pc:chgData name="Rafael Casado González" userId="1c71fca1-7e6b-4c6f-8614-522343b393e6" providerId="ADAL" clId="{F2ED8E7B-9BD8-477D-B72E-E28C2C49FF23}" dt="2023-12-31T13:05:06.851" v="244" actId="47"/>
        <pc:sldMkLst>
          <pc:docMk/>
          <pc:sldMk cId="447157839" sldId="1507"/>
        </pc:sldMkLst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2" creationId="{1538ED93-D485-9A41-C6D5-6160F3A2DDD3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3" creationId="{751B4652-CA52-4253-1AEE-C85441C8B831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5" creationId="{6F7D9375-239F-2A2B-765B-CD9A5E218B8A}"/>
          </ac:spMkLst>
        </pc:spChg>
        <pc:spChg chg="add mod">
          <ac:chgData name="Rafael Casado González" userId="1c71fca1-7e6b-4c6f-8614-522343b393e6" providerId="ADAL" clId="{F2ED8E7B-9BD8-477D-B72E-E28C2C49FF23}" dt="2023-12-31T13:04:23.586" v="230" actId="21"/>
          <ac:spMkLst>
            <pc:docMk/>
            <pc:sldMk cId="447157839" sldId="1507"/>
            <ac:spMk id="6" creationId="{0CA01B0A-E382-FC7E-9D95-D0DBE3C22644}"/>
          </ac:spMkLst>
        </pc:spChg>
        <pc:picChg chg="del mod ord">
          <ac:chgData name="Rafael Casado González" userId="1c71fca1-7e6b-4c6f-8614-522343b393e6" providerId="ADAL" clId="{F2ED8E7B-9BD8-477D-B72E-E28C2C49FF23}" dt="2023-12-31T13:04:23.586" v="230" actId="21"/>
          <ac:picMkLst>
            <pc:docMk/>
            <pc:sldMk cId="447157839" sldId="1507"/>
            <ac:picMk id="4" creationId="{92A661A7-78A8-0BB1-4A35-CC820409D988}"/>
          </ac:picMkLst>
        </pc:picChg>
      </pc:sldChg>
      <pc:sldChg chg="add del">
        <pc:chgData name="Rafael Casado González" userId="1c71fca1-7e6b-4c6f-8614-522343b393e6" providerId="ADAL" clId="{F2ED8E7B-9BD8-477D-B72E-E28C2C49FF23}" dt="2023-12-31T14:14:17.501" v="807" actId="47"/>
        <pc:sldMkLst>
          <pc:docMk/>
          <pc:sldMk cId="1446548621" sldId="1507"/>
        </pc:sldMkLst>
      </pc:sldChg>
      <pc:sldChg chg="addSp delSp modSp add del mod">
        <pc:chgData name="Rafael Casado González" userId="1c71fca1-7e6b-4c6f-8614-522343b393e6" providerId="ADAL" clId="{F2ED8E7B-9BD8-477D-B72E-E28C2C49FF23}" dt="2023-12-31T13:17:32.799" v="402" actId="47"/>
        <pc:sldMkLst>
          <pc:docMk/>
          <pc:sldMk cId="1882314560" sldId="1507"/>
        </pc:sldMkLst>
        <pc:spChg chg="mod">
          <ac:chgData name="Rafael Casado González" userId="1c71fca1-7e6b-4c6f-8614-522343b393e6" providerId="ADAL" clId="{F2ED8E7B-9BD8-477D-B72E-E28C2C49FF23}" dt="2023-12-31T13:17:03.840" v="385"/>
          <ac:spMkLst>
            <pc:docMk/>
            <pc:sldMk cId="1882314560" sldId="1507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3.824" v="384"/>
          <ac:spMkLst>
            <pc:docMk/>
            <pc:sldMk cId="1882314560" sldId="1507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4.002" v="388" actId="27636"/>
          <ac:spMkLst>
            <pc:docMk/>
            <pc:sldMk cId="1882314560" sldId="1507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3.824" v="384"/>
          <ac:picMkLst>
            <pc:docMk/>
            <pc:sldMk cId="1882314560" sldId="1507"/>
            <ac:picMk id="5" creationId="{7988661F-C0A0-6C5F-F455-AB0A276F5FFD}"/>
          </ac:picMkLst>
        </pc:picChg>
      </pc:sldChg>
      <pc:sldChg chg="modSp add mod ord">
        <pc:chgData name="Rafael Casado González" userId="1c71fca1-7e6b-4c6f-8614-522343b393e6" providerId="ADAL" clId="{F2ED8E7B-9BD8-477D-B72E-E28C2C49FF23}" dt="2024-01-02T12:13:36.351" v="1801"/>
        <pc:sldMkLst>
          <pc:docMk/>
          <pc:sldMk cId="4206441647" sldId="1507"/>
        </pc:sldMkLst>
        <pc:spChg chg="mod">
          <ac:chgData name="Rafael Casado González" userId="1c71fca1-7e6b-4c6f-8614-522343b393e6" providerId="ADAL" clId="{F2ED8E7B-9BD8-477D-B72E-E28C2C49FF23}" dt="2023-12-31T14:26:13.257" v="1028" actId="20577"/>
          <ac:spMkLst>
            <pc:docMk/>
            <pc:sldMk cId="4206441647" sldId="1507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4:24:51.136" v="983" actId="6549"/>
          <ac:spMkLst>
            <pc:docMk/>
            <pc:sldMk cId="4206441647" sldId="1507"/>
            <ac:spMk id="517123" creationId="{00000000-0000-0000-0000-000000000000}"/>
          </ac:spMkLst>
        </pc:spChg>
      </pc:sldChg>
      <pc:sldChg chg="addSp delSp modSp add del mod">
        <pc:chgData name="Rafael Casado González" userId="1c71fca1-7e6b-4c6f-8614-522343b393e6" providerId="ADAL" clId="{F2ED8E7B-9BD8-477D-B72E-E28C2C49FF23}" dt="2024-01-02T09:25:56.320" v="1059" actId="47"/>
        <pc:sldMkLst>
          <pc:docMk/>
          <pc:sldMk cId="718949349" sldId="1508"/>
        </pc:sldMkLst>
        <pc:spChg chg="mod">
          <ac:chgData name="Rafael Casado González" userId="1c71fca1-7e6b-4c6f-8614-522343b393e6" providerId="ADAL" clId="{F2ED8E7B-9BD8-477D-B72E-E28C2C49FF23}" dt="2024-01-02T09:21:45.615" v="1051" actId="6549"/>
          <ac:spMkLst>
            <pc:docMk/>
            <pc:sldMk cId="718949349" sldId="1508"/>
            <ac:spMk id="3" creationId="{92EA04D4-AB98-A9AD-817B-66DCE5DC3179}"/>
          </ac:spMkLst>
        </pc:spChg>
        <pc:spChg chg="add del">
          <ac:chgData name="Rafael Casado González" userId="1c71fca1-7e6b-4c6f-8614-522343b393e6" providerId="ADAL" clId="{F2ED8E7B-9BD8-477D-B72E-E28C2C49FF23}" dt="2024-01-02T09:22:31.212" v="1053" actId="22"/>
          <ac:spMkLst>
            <pc:docMk/>
            <pc:sldMk cId="718949349" sldId="1508"/>
            <ac:spMk id="5" creationId="{2A3ABD49-110D-064B-6E5F-1A60C2E79AC5}"/>
          </ac:spMkLst>
        </pc:spChg>
        <pc:spChg chg="mod">
          <ac:chgData name="Rafael Casado González" userId="1c71fca1-7e6b-4c6f-8614-522343b393e6" providerId="ADAL" clId="{F2ED8E7B-9BD8-477D-B72E-E28C2C49FF23}" dt="2024-01-02T09:21:22.259" v="1049" actId="20577"/>
          <ac:spMkLst>
            <pc:docMk/>
            <pc:sldMk cId="718949349" sldId="1508"/>
            <ac:spMk id="7" creationId="{7A4CD3C6-5E17-6D9F-AD2B-C4341ACD8D06}"/>
          </ac:spMkLst>
        </pc:spChg>
      </pc:sldChg>
      <pc:sldChg chg="addSp delSp modSp add del mod">
        <pc:chgData name="Rafael Casado González" userId="1c71fca1-7e6b-4c6f-8614-522343b393e6" providerId="ADAL" clId="{F2ED8E7B-9BD8-477D-B72E-E28C2C49FF23}" dt="2023-12-31T13:17:30.240" v="401" actId="47"/>
        <pc:sldMkLst>
          <pc:docMk/>
          <pc:sldMk cId="1732563062" sldId="1508"/>
        </pc:sldMkLst>
        <pc:spChg chg="mod">
          <ac:chgData name="Rafael Casado González" userId="1c71fca1-7e6b-4c6f-8614-522343b393e6" providerId="ADAL" clId="{F2ED8E7B-9BD8-477D-B72E-E28C2C49FF23}" dt="2023-12-31T13:17:00.996" v="381"/>
          <ac:spMkLst>
            <pc:docMk/>
            <pc:sldMk cId="1732563062" sldId="1508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0.902" v="380"/>
          <ac:spMkLst>
            <pc:docMk/>
            <pc:sldMk cId="1732563062" sldId="1508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1.012" v="383"/>
          <ac:spMkLst>
            <pc:docMk/>
            <pc:sldMk cId="1732563062" sldId="1508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0.902" v="380"/>
          <ac:picMkLst>
            <pc:docMk/>
            <pc:sldMk cId="1732563062" sldId="1508"/>
            <ac:picMk id="5" creationId="{0CB8EF36-A064-6377-3A75-F58578A44B25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23.822" v="400" actId="47"/>
        <pc:sldMkLst>
          <pc:docMk/>
          <pc:sldMk cId="2842664348" sldId="1509"/>
        </pc:sldMkLst>
        <pc:spChg chg="mod">
          <ac:chgData name="Rafael Casado González" userId="1c71fca1-7e6b-4c6f-8614-522343b393e6" providerId="ADAL" clId="{F2ED8E7B-9BD8-477D-B72E-E28C2C49FF23}" dt="2023-12-31T13:17:00.070" v="377"/>
          <ac:spMkLst>
            <pc:docMk/>
            <pc:sldMk cId="2842664348" sldId="1509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0.055" v="376"/>
          <ac:spMkLst>
            <pc:docMk/>
            <pc:sldMk cId="2842664348" sldId="1509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0.290" v="379"/>
          <ac:spMkLst>
            <pc:docMk/>
            <pc:sldMk cId="2842664348" sldId="1509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0.055" v="376"/>
          <ac:picMkLst>
            <pc:docMk/>
            <pc:sldMk cId="2842664348" sldId="1509"/>
            <ac:picMk id="5" creationId="{92705DF4-DDF3-543D-C7DA-30EB119F7945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21.531" v="399" actId="47"/>
        <pc:sldMkLst>
          <pc:docMk/>
          <pc:sldMk cId="201406307" sldId="1510"/>
        </pc:sldMkLst>
        <pc:spChg chg="mod">
          <ac:chgData name="Rafael Casado González" userId="1c71fca1-7e6b-4c6f-8614-522343b393e6" providerId="ADAL" clId="{F2ED8E7B-9BD8-477D-B72E-E28C2C49FF23}" dt="2023-12-31T13:16:58.250" v="372"/>
          <ac:spMkLst>
            <pc:docMk/>
            <pc:sldMk cId="201406307" sldId="1510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6:57.983" v="371"/>
          <ac:spMkLst>
            <pc:docMk/>
            <pc:sldMk cId="201406307" sldId="1510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6:58.296" v="375" actId="27636"/>
          <ac:spMkLst>
            <pc:docMk/>
            <pc:sldMk cId="201406307" sldId="1510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6:57.983" v="371"/>
          <ac:picMkLst>
            <pc:docMk/>
            <pc:sldMk cId="201406307" sldId="1510"/>
            <ac:picMk id="5" creationId="{B6F5E749-03F7-1A6D-B06D-07D27030335D}"/>
          </ac:picMkLst>
        </pc:picChg>
      </pc:sldChg>
      <pc:sldChg chg="modSp add del mod">
        <pc:chgData name="Rafael Casado González" userId="1c71fca1-7e6b-4c6f-8614-522343b393e6" providerId="ADAL" clId="{F2ED8E7B-9BD8-477D-B72E-E28C2C49FF23}" dt="2023-12-31T13:17:17.577" v="398" actId="47"/>
        <pc:sldMkLst>
          <pc:docMk/>
          <pc:sldMk cId="3753886860" sldId="1511"/>
        </pc:sldMkLst>
        <pc:spChg chg="mod">
          <ac:chgData name="Rafael Casado González" userId="1c71fca1-7e6b-4c6f-8614-522343b393e6" providerId="ADAL" clId="{F2ED8E7B-9BD8-477D-B72E-E28C2C49FF23}" dt="2023-12-31T13:16:54.268" v="369"/>
          <ac:spMkLst>
            <pc:docMk/>
            <pc:sldMk cId="3753886860" sldId="1511"/>
            <ac:spMk id="2" creationId="{FCA265F7-13DF-B55D-C549-7767FE30FBA4}"/>
          </ac:spMkLst>
        </pc:spChg>
        <pc:spChg chg="mod">
          <ac:chgData name="Rafael Casado González" userId="1c71fca1-7e6b-4c6f-8614-522343b393e6" providerId="ADAL" clId="{F2ED8E7B-9BD8-477D-B72E-E28C2C49FF23}" dt="2023-12-31T13:16:54.283" v="370"/>
          <ac:spMkLst>
            <pc:docMk/>
            <pc:sldMk cId="3753886860" sldId="1511"/>
            <ac:spMk id="3" creationId="{855AAC72-B916-F864-3B17-9DB4D2A328FA}"/>
          </ac:spMkLst>
        </pc:spChg>
      </pc:sldChg>
      <pc:sldChg chg="addSp delSp modSp add del mod chgLayout">
        <pc:chgData name="Rafael Casado González" userId="1c71fca1-7e6b-4c6f-8614-522343b393e6" providerId="ADAL" clId="{F2ED8E7B-9BD8-477D-B72E-E28C2C49FF23}" dt="2024-01-02T12:12:40.714" v="1792" actId="47"/>
        <pc:sldMkLst>
          <pc:docMk/>
          <pc:sldMk cId="2425453290" sldId="1512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2" creationId="{C27C3BA0-6F97-6552-AA66-6188EEDCF629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3" creationId="{7D955384-646E-0E84-BFBF-A472220E6537}"/>
          </ac:spMkLst>
        </pc:spChg>
        <pc:spChg chg="del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4" creationId="{C94E4621-4A67-F02B-938E-B3B812B4901A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5" creationId="{FE7F8875-F11C-20DF-4323-BFB97BDFD4C9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42.142" v="1793" actId="47"/>
        <pc:sldMkLst>
          <pc:docMk/>
          <pc:sldMk cId="3097748630" sldId="151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2" creationId="{7961F346-0247-F3D5-83F9-DE6BE21E9B94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3" creationId="{440D9315-BBDF-1398-77A6-945D13F16D44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4" creationId="{87BB44BD-E126-99D1-EEAF-7442C60AF3FA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9.238" v="1791" actId="47"/>
        <pc:sldMkLst>
          <pc:docMk/>
          <pc:sldMk cId="4069957817" sldId="1516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069957817" sldId="1516"/>
            <ac:spMk id="2" creationId="{103204D6-7F74-ACF1-DA2F-0907236985A9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069957817" sldId="1516"/>
            <ac:spMk id="3" creationId="{56D6405B-5C64-8C29-0485-041AAAA01800}"/>
          </ac:spMkLst>
        </pc:spChg>
        <pc:picChg chg="mod ord">
          <ac:chgData name="Rafael Casado González" userId="1c71fca1-7e6b-4c6f-8614-522343b393e6" providerId="ADAL" clId="{F2ED8E7B-9BD8-477D-B72E-E28C2C49FF23}" dt="2024-01-02T11:18:27.762" v="1141" actId="700"/>
          <ac:picMkLst>
            <pc:docMk/>
            <pc:sldMk cId="4069957817" sldId="1516"/>
            <ac:picMk id="5" creationId="{26E216CF-4F1C-5C53-4396-7BC9844D8F7F}"/>
          </ac:picMkLst>
        </pc:picChg>
      </pc:sldChg>
      <pc:sldChg chg="addSp delSp modSp add mod">
        <pc:chgData name="Rafael Casado González" userId="1c71fca1-7e6b-4c6f-8614-522343b393e6" providerId="ADAL" clId="{F2ED8E7B-9BD8-477D-B72E-E28C2C49FF23}" dt="2024-01-03T17:29:42.908" v="8751" actId="207"/>
        <pc:sldMkLst>
          <pc:docMk/>
          <pc:sldMk cId="158034642" sldId="1517"/>
        </pc:sldMkLst>
        <pc:spChg chg="mod">
          <ac:chgData name="Rafael Casado González" userId="1c71fca1-7e6b-4c6f-8614-522343b393e6" providerId="ADAL" clId="{F2ED8E7B-9BD8-477D-B72E-E28C2C49FF23}" dt="2024-01-02T11:22:41.513" v="1167" actId="6549"/>
          <ac:spMkLst>
            <pc:docMk/>
            <pc:sldMk cId="158034642" sldId="151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1:43:30.074" v="1377" actId="478"/>
          <ac:spMkLst>
            <pc:docMk/>
            <pc:sldMk cId="158034642" sldId="1517"/>
            <ac:spMk id="10" creationId="{BFD0C564-614C-9213-78E9-C9DC70CA9B1F}"/>
          </ac:spMkLst>
        </pc:spChg>
        <pc:spChg chg="del">
          <ac:chgData name="Rafael Casado González" userId="1c71fca1-7e6b-4c6f-8614-522343b393e6" providerId="ADAL" clId="{F2ED8E7B-9BD8-477D-B72E-E28C2C49FF23}" dt="2024-01-02T11:43:29.340" v="1376" actId="478"/>
          <ac:spMkLst>
            <pc:docMk/>
            <pc:sldMk cId="158034642" sldId="1517"/>
            <ac:spMk id="7172" creationId="{00000000-0000-0000-0000-000000000000}"/>
          </ac:spMkLst>
        </pc:spChg>
        <pc:graphicFrameChg chg="add del mod modGraphic">
          <ac:chgData name="Rafael Casado González" userId="1c71fca1-7e6b-4c6f-8614-522343b393e6" providerId="ADAL" clId="{F2ED8E7B-9BD8-477D-B72E-E28C2C49FF23}" dt="2024-01-02T11:31:31.633" v="1248" actId="478"/>
          <ac:graphicFrameMkLst>
            <pc:docMk/>
            <pc:sldMk cId="158034642" sldId="1517"/>
            <ac:graphicFrameMk id="3" creationId="{703C9896-A63F-1C6C-2609-2CDF1F54223C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4:02:19.228" v="2410" actId="207"/>
          <ac:graphicFrameMkLst>
            <pc:docMk/>
            <pc:sldMk cId="158034642" sldId="1517"/>
            <ac:graphicFrameMk id="4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34:57.080" v="1274" actId="478"/>
          <ac:graphicFrameMkLst>
            <pc:docMk/>
            <pc:sldMk cId="158034642" sldId="1517"/>
            <ac:graphicFrameMk id="5" creationId="{1BFB8377-BD0D-B752-1AE8-F929B49719F4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1:41:54.811" v="1369" actId="478"/>
          <ac:graphicFrameMkLst>
            <pc:docMk/>
            <pc:sldMk cId="158034642" sldId="1517"/>
            <ac:graphicFrameMk id="6" creationId="{F1E22D92-A45B-9231-80D8-A15D350399B6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2:52:50.958" v="1869" actId="207"/>
          <ac:graphicFrameMkLst>
            <pc:docMk/>
            <pc:sldMk cId="158034642" sldId="1517"/>
            <ac:graphicFrameMk id="7" creationId="{6A0B02ED-46A7-64A1-89B9-7F6890C7442F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4:02:30.819" v="2412" actId="207"/>
          <ac:graphicFrameMkLst>
            <pc:docMk/>
            <pc:sldMk cId="158034642" sldId="1517"/>
            <ac:graphicFrameMk id="9" creationId="{564F490D-297E-8346-9BF6-0C31926F0A9A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50:14.824" v="1517" actId="478"/>
          <ac:graphicFrameMkLst>
            <pc:docMk/>
            <pc:sldMk cId="158034642" sldId="1517"/>
            <ac:graphicFrameMk id="11" creationId="{BAAC98D1-700C-867A-AB11-3CADAB933D47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7:29:42.908" v="8751" actId="207"/>
          <ac:graphicFrameMkLst>
            <pc:docMk/>
            <pc:sldMk cId="158034642" sldId="1517"/>
            <ac:graphicFrameMk id="12" creationId="{E94F30E5-1465-DF2D-97DB-74D6CFB2E28B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56:40.377" v="1676" actId="478"/>
          <ac:graphicFrameMkLst>
            <pc:docMk/>
            <pc:sldMk cId="158034642" sldId="1517"/>
            <ac:graphicFrameMk id="13" creationId="{42A5D641-B2AD-48A3-1D4A-AC3B0D8B4728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4:02:25.654" v="2411" actId="207"/>
          <ac:graphicFrameMkLst>
            <pc:docMk/>
            <pc:sldMk cId="158034642" sldId="1517"/>
            <ac:graphicFrameMk id="14" creationId="{31933751-6E18-FB37-6C38-E9B2A0298FA5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2:05:59.824" v="1777" actId="113"/>
          <ac:graphicFrameMkLst>
            <pc:docMk/>
            <pc:sldMk cId="158034642" sldId="1517"/>
            <ac:graphicFrameMk id="15" creationId="{C72CE68A-E302-3BB6-9B34-9C0A093F953D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2T11:56:00.160" v="1670" actId="478"/>
          <ac:graphicFrameMkLst>
            <pc:docMk/>
            <pc:sldMk cId="158034642" sldId="1517"/>
            <ac:graphicFrameMk id="349" creationId="{00000000-0000-0000-0000-000000000000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2T11:49:07.207" v="1511" actId="478"/>
          <ac:graphicFrameMkLst>
            <pc:docMk/>
            <pc:sldMk cId="158034642" sldId="1517"/>
            <ac:graphicFrameMk id="350" creationId="{00000000-0000-0000-0000-000000000000}"/>
          </ac:graphicFrameMkLst>
        </pc:graphicFrameChg>
      </pc:sldChg>
      <pc:sldChg chg="addSp delSp modSp add mod ord modClrScheme chgLayout">
        <pc:chgData name="Rafael Casado González" userId="1c71fca1-7e6b-4c6f-8614-522343b393e6" providerId="ADAL" clId="{F2ED8E7B-9BD8-477D-B72E-E28C2C49FF23}" dt="2024-01-03T12:05:08.541" v="6673" actId="1076"/>
        <pc:sldMkLst>
          <pc:docMk/>
          <pc:sldMk cId="4040338317" sldId="1518"/>
        </pc:sldMkLst>
        <pc:spChg chg="add del mod">
          <ac:chgData name="Rafael Casado González" userId="1c71fca1-7e6b-4c6f-8614-522343b393e6" providerId="ADAL" clId="{F2ED8E7B-9BD8-477D-B72E-E28C2C49FF23}" dt="2024-01-02T12:42:24.566" v="1806" actId="6264"/>
          <ac:spMkLst>
            <pc:docMk/>
            <pc:sldMk cId="4040338317" sldId="1518"/>
            <ac:spMk id="2" creationId="{5749AEB4-CF7F-F280-8CF0-E010A2E40DC2}"/>
          </ac:spMkLst>
        </pc:spChg>
        <pc:spChg chg="add del mod">
          <ac:chgData name="Rafael Casado González" userId="1c71fca1-7e6b-4c6f-8614-522343b393e6" providerId="ADAL" clId="{F2ED8E7B-9BD8-477D-B72E-E28C2C49FF23}" dt="2024-01-02T12:42:24.566" v="1806" actId="6264"/>
          <ac:spMkLst>
            <pc:docMk/>
            <pc:sldMk cId="4040338317" sldId="1518"/>
            <ac:spMk id="3" creationId="{D740D786-2BF7-9527-3099-E7276E16EE5E}"/>
          </ac:spMkLst>
        </pc:spChg>
        <pc:spChg chg="add del mod ord">
          <ac:chgData name="Rafael Casado González" userId="1c71fca1-7e6b-4c6f-8614-522343b393e6" providerId="ADAL" clId="{F2ED8E7B-9BD8-477D-B72E-E28C2C49FF23}" dt="2024-01-02T12:42:28.813" v="1807" actId="478"/>
          <ac:spMkLst>
            <pc:docMk/>
            <pc:sldMk cId="4040338317" sldId="1518"/>
            <ac:spMk id="4" creationId="{FB1AC702-7565-D2B2-9989-C9AFB2E8DD0B}"/>
          </ac:spMkLst>
        </pc:spChg>
        <pc:spChg chg="add mod">
          <ac:chgData name="Rafael Casado González" userId="1c71fca1-7e6b-4c6f-8614-522343b393e6" providerId="ADAL" clId="{F2ED8E7B-9BD8-477D-B72E-E28C2C49FF23}" dt="2024-01-02T13:06:31.353" v="2039" actId="571"/>
          <ac:spMkLst>
            <pc:docMk/>
            <pc:sldMk cId="4040338317" sldId="1518"/>
            <ac:spMk id="6" creationId="{CAD45C84-4EA0-F8DE-BF0C-1FD9CC4A8F8A}"/>
          </ac:spMkLst>
        </pc:spChg>
        <pc:spChg chg="add mod">
          <ac:chgData name="Rafael Casado González" userId="1c71fca1-7e6b-4c6f-8614-522343b393e6" providerId="ADAL" clId="{F2ED8E7B-9BD8-477D-B72E-E28C2C49FF23}" dt="2024-01-02T13:06:31.353" v="2039" actId="571"/>
          <ac:spMkLst>
            <pc:docMk/>
            <pc:sldMk cId="4040338317" sldId="1518"/>
            <ac:spMk id="7" creationId="{9B4AB1E1-AAA7-76FE-8449-C1F55A8651F2}"/>
          </ac:spMkLst>
        </pc:spChg>
        <pc:spChg chg="add mod topLvl">
          <ac:chgData name="Rafael Casado González" userId="1c71fca1-7e6b-4c6f-8614-522343b393e6" providerId="ADAL" clId="{F2ED8E7B-9BD8-477D-B72E-E28C2C49FF23}" dt="2024-01-02T13:09:56.124" v="2071" actId="14100"/>
          <ac:spMkLst>
            <pc:docMk/>
            <pc:sldMk cId="4040338317" sldId="1518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3T12:05:08.541" v="6673" actId="1076"/>
          <ac:spMkLst>
            <pc:docMk/>
            <pc:sldMk cId="4040338317" sldId="1518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34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1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1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6.928" v="3942" actId="6549"/>
          <ac:spMkLst>
            <pc:docMk/>
            <pc:sldMk cId="4040338317" sldId="1518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9.995" v="3945" actId="6549"/>
          <ac:spMkLst>
            <pc:docMk/>
            <pc:sldMk cId="4040338317" sldId="1518"/>
            <ac:spMk id="11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31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3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22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30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8.891" v="3944" actId="6549"/>
          <ac:spMkLst>
            <pc:docMk/>
            <pc:sldMk cId="4040338317" sldId="1518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7.924" v="3943" actId="6549"/>
          <ac:spMkLst>
            <pc:docMk/>
            <pc:sldMk cId="4040338317" sldId="1518"/>
            <ac:spMk id="24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6:04:42.634" v="3348"/>
          <ac:spMkLst>
            <pc:docMk/>
            <pc:sldMk cId="4040338317" sldId="1518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2:42:39.087" v="1809" actId="700"/>
          <ac:spMkLst>
            <pc:docMk/>
            <pc:sldMk cId="4040338317" sldId="1518"/>
            <ac:spMk id="517123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2T13:09:56.124" v="2071" actId="14100"/>
          <ac:grpSpMkLst>
            <pc:docMk/>
            <pc:sldMk cId="4040338317" sldId="1518"/>
            <ac:grpSpMk id="12" creationId="{E71DDD3A-92D2-FF72-FA2A-B10BEC6370D9}"/>
          </ac:grpSpMkLst>
        </pc:grpChg>
        <pc:grpChg chg="del mod">
          <ac:chgData name="Rafael Casado González" userId="1c71fca1-7e6b-4c6f-8614-522343b393e6" providerId="ADAL" clId="{F2ED8E7B-9BD8-477D-B72E-E28C2C49FF23}" dt="2024-01-02T13:07:50.308" v="2053" actId="165"/>
          <ac:grpSpMkLst>
            <pc:docMk/>
            <pc:sldMk cId="4040338317" sldId="1518"/>
            <ac:grpSpMk id="14" creationId="{00000000-0000-0000-0000-000000000000}"/>
          </ac:grpSpMkLst>
        </pc:grpChg>
        <pc:graphicFrameChg chg="add del mod modGraphic">
          <ac:chgData name="Rafael Casado González" userId="1c71fca1-7e6b-4c6f-8614-522343b393e6" providerId="ADAL" clId="{F2ED8E7B-9BD8-477D-B72E-E28C2C49FF23}" dt="2024-01-02T12:56:29.502" v="1906" actId="478"/>
          <ac:graphicFrameMkLst>
            <pc:docMk/>
            <pc:sldMk cId="4040338317" sldId="1518"/>
            <ac:graphicFrameMk id="5" creationId="{C1D847C4-CB0D-777F-DE73-990BBE1CA75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3:05:07.244" v="2037" actId="572"/>
          <ac:graphicFrameMkLst>
            <pc:docMk/>
            <pc:sldMk cId="4040338317" sldId="1518"/>
            <ac:graphicFrameMk id="30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20:42:59.566" v="5824" actId="20577"/>
          <ac:graphicFrameMkLst>
            <pc:docMk/>
            <pc:sldMk cId="4040338317" sldId="1518"/>
            <ac:graphicFrameMk id="248" creationId="{00000000-0000-0000-0000-000000000000}"/>
          </ac:graphicFrameMkLst>
        </pc:graphicFrame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37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43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10:01.200" v="2072" actId="14100"/>
          <ac:cxnSpMkLst>
            <pc:docMk/>
            <pc:sldMk cId="4040338317" sldId="1518"/>
            <ac:cxnSpMk id="112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140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204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517134" creationId="{00000000-0000-0000-0000-000000000000}"/>
          </ac:cxnSpMkLst>
        </pc:cxnChg>
      </pc:sldChg>
      <pc:sldChg chg="delSp modSp add mod ord">
        <pc:chgData name="Rafael Casado González" userId="1c71fca1-7e6b-4c6f-8614-522343b393e6" providerId="ADAL" clId="{F2ED8E7B-9BD8-477D-B72E-E28C2C49FF23}" dt="2024-01-03T12:04:59.241" v="6672" actId="1076"/>
        <pc:sldMkLst>
          <pc:docMk/>
          <pc:sldMk cId="2875097021" sldId="1519"/>
        </pc:sldMkLst>
        <pc:spChg chg="mod">
          <ac:chgData name="Rafael Casado González" userId="1c71fca1-7e6b-4c6f-8614-522343b393e6" providerId="ADAL" clId="{F2ED8E7B-9BD8-477D-B72E-E28C2C49FF23}" dt="2024-01-03T12:04:59.241" v="6672" actId="1076"/>
          <ac:spMkLst>
            <pc:docMk/>
            <pc:sldMk cId="2875097021" sldId="151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0.211" v="3938" actId="6549"/>
          <ac:spMkLst>
            <pc:docMk/>
            <pc:sldMk cId="2875097021" sldId="1519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3.559" v="3941" actId="6549"/>
          <ac:spMkLst>
            <pc:docMk/>
            <pc:sldMk cId="2875097021" sldId="1519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16:29.247" v="2149" actId="478"/>
          <ac:spMkLst>
            <pc:docMk/>
            <pc:sldMk cId="2875097021" sldId="1519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2.089" v="3940" actId="6549"/>
          <ac:spMkLst>
            <pc:docMk/>
            <pc:sldMk cId="2875097021" sldId="1519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1.147" v="3939" actId="6549"/>
          <ac:spMkLst>
            <pc:docMk/>
            <pc:sldMk cId="2875097021" sldId="1519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41.218" v="3347"/>
          <ac:spMkLst>
            <pc:docMk/>
            <pc:sldMk cId="2875097021" sldId="1519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44:21.682" v="5844" actId="20577"/>
          <ac:graphicFrameMkLst>
            <pc:docMk/>
            <pc:sldMk cId="2875097021" sldId="1519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3:16:31.084" v="2150" actId="478"/>
          <ac:cxnSpMkLst>
            <pc:docMk/>
            <pc:sldMk cId="2875097021" sldId="1519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16:33.907" v="2151" actId="14100"/>
          <ac:cxnSpMkLst>
            <pc:docMk/>
            <pc:sldMk cId="2875097021" sldId="1519"/>
            <ac:cxnSpMk id="140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55.601" v="6671" actId="1076"/>
        <pc:sldMkLst>
          <pc:docMk/>
          <pc:sldMk cId="2024345906" sldId="1520"/>
        </pc:sldMkLst>
        <pc:spChg chg="mod">
          <ac:chgData name="Rafael Casado González" userId="1c71fca1-7e6b-4c6f-8614-522343b393e6" providerId="ADAL" clId="{F2ED8E7B-9BD8-477D-B72E-E28C2C49FF23}" dt="2024-01-03T12:04:55.601" v="6671" actId="1076"/>
          <ac:spMkLst>
            <pc:docMk/>
            <pc:sldMk cId="2024345906" sldId="1520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0:00.324" v="2220" actId="122"/>
          <ac:spMkLst>
            <pc:docMk/>
            <pc:sldMk cId="2024345906" sldId="152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2.430" v="3933" actId="6549"/>
          <ac:spMkLst>
            <pc:docMk/>
            <pc:sldMk cId="2024345906" sldId="1520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6.655" v="3937" actId="20577"/>
          <ac:spMkLst>
            <pc:docMk/>
            <pc:sldMk cId="2024345906" sldId="1520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19:39.483" v="2198" actId="14100"/>
          <ac:spMkLst>
            <pc:docMk/>
            <pc:sldMk cId="2024345906" sldId="1520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4.402" v="3935" actId="6549"/>
          <ac:spMkLst>
            <pc:docMk/>
            <pc:sldMk cId="2024345906" sldId="1520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3.325" v="3934" actId="6549"/>
          <ac:spMkLst>
            <pc:docMk/>
            <pc:sldMk cId="2024345906" sldId="1520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9.789" v="3346"/>
          <ac:spMkLst>
            <pc:docMk/>
            <pc:sldMk cId="2024345906" sldId="1520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38:55.990" v="5773" actId="20577"/>
          <ac:graphicFrameMkLst>
            <pc:docMk/>
            <pc:sldMk cId="2024345906" sldId="1520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5" creationId="{DC30C99A-C15E-D1B0-E3B5-12B43142CC1E}"/>
          </ac:cxnSpMkLst>
        </pc:cxn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6" creationId="{935E215D-55FA-B1EF-609A-71EFB6313A75}"/>
          </ac:cxnSpMkLst>
        </pc:cxn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7" creationId="{EF30EB74-6358-6FA3-FC37-1565A8872812}"/>
          </ac:cxnSpMkLst>
        </pc:cxnChg>
        <pc:cxnChg chg="mod">
          <ac:chgData name="Rafael Casado González" userId="1c71fca1-7e6b-4c6f-8614-522343b393e6" providerId="ADAL" clId="{F2ED8E7B-9BD8-477D-B72E-E28C2C49FF23}" dt="2024-01-02T13:19:39.483" v="2198" actId="14100"/>
          <ac:cxnSpMkLst>
            <pc:docMk/>
            <pc:sldMk cId="2024345906" sldId="1520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19:42.783" v="2199" actId="14100"/>
          <ac:cxnSpMkLst>
            <pc:docMk/>
            <pc:sldMk cId="2024345906" sldId="1520"/>
            <ac:cxnSpMk id="204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51.454" v="6670" actId="1076"/>
        <pc:sldMkLst>
          <pc:docMk/>
          <pc:sldMk cId="2782197645" sldId="1521"/>
        </pc:sldMkLst>
        <pc:spChg chg="mod">
          <ac:chgData name="Rafael Casado González" userId="1c71fca1-7e6b-4c6f-8614-522343b393e6" providerId="ADAL" clId="{F2ED8E7B-9BD8-477D-B72E-E28C2C49FF23}" dt="2024-01-03T12:04:51.454" v="6670" actId="1076"/>
          <ac:spMkLst>
            <pc:docMk/>
            <pc:sldMk cId="2782197645" sldId="152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5.912" v="3929" actId="6549"/>
          <ac:spMkLst>
            <pc:docMk/>
            <pc:sldMk cId="2782197645" sldId="1521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9.076" v="3932" actId="6549"/>
          <ac:spMkLst>
            <pc:docMk/>
            <pc:sldMk cId="2782197645" sldId="1521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20:41.722" v="2227" actId="478"/>
          <ac:spMkLst>
            <pc:docMk/>
            <pc:sldMk cId="2782197645" sldId="1521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8.017" v="3931" actId="6549"/>
          <ac:spMkLst>
            <pc:docMk/>
            <pc:sldMk cId="2782197645" sldId="1521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7.057" v="3930" actId="6549"/>
          <ac:spMkLst>
            <pc:docMk/>
            <pc:sldMk cId="2782197645" sldId="1521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8.157" v="3345"/>
          <ac:spMkLst>
            <pc:docMk/>
            <pc:sldMk cId="2782197645" sldId="1521"/>
            <ac:spMk id="517122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3T11:47:48.865" v="6540" actId="164"/>
          <ac:grpSpMkLst>
            <pc:docMk/>
            <pc:sldMk cId="2782197645" sldId="1521"/>
            <ac:grpSpMk id="3" creationId="{4B1CC55D-8963-93CE-4AEF-9D5C33C4803D}"/>
          </ac:grpSpMkLst>
        </pc:grpChg>
        <pc:grpChg chg="mod">
          <ac:chgData name="Rafael Casado González" userId="1c71fca1-7e6b-4c6f-8614-522343b393e6" providerId="ADAL" clId="{F2ED8E7B-9BD8-477D-B72E-E28C2C49FF23}" dt="2024-01-03T11:47:48.865" v="6540" actId="164"/>
          <ac:grpSpMkLst>
            <pc:docMk/>
            <pc:sldMk cId="2782197645" sldId="1521"/>
            <ac:grpSpMk id="12" creationId="{E71DDD3A-92D2-FF72-FA2A-B10BEC6370D9}"/>
          </ac:grpSpMkLst>
        </pc:grpChg>
        <pc:graphicFrameChg chg="modGraphic">
          <ac:chgData name="Rafael Casado González" userId="1c71fca1-7e6b-4c6f-8614-522343b393e6" providerId="ADAL" clId="{F2ED8E7B-9BD8-477D-B72E-E28C2C49FF23}" dt="2024-01-02T20:43:48.078" v="5838" actId="6549"/>
          <ac:graphicFrameMkLst>
            <pc:docMk/>
            <pc:sldMk cId="2782197645" sldId="1521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3:20:43.914" v="2228" actId="478"/>
          <ac:cxnSpMkLst>
            <pc:docMk/>
            <pc:sldMk cId="2782197645" sldId="1521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20:46.547" v="2229" actId="14100"/>
          <ac:cxnSpMkLst>
            <pc:docMk/>
            <pc:sldMk cId="2782197645" sldId="1521"/>
            <ac:cxnSpMk id="140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44.974" v="6669" actId="1076"/>
        <pc:sldMkLst>
          <pc:docMk/>
          <pc:sldMk cId="1702763543" sldId="1522"/>
        </pc:sldMkLst>
        <pc:spChg chg="add del">
          <ac:chgData name="Rafael Casado González" userId="1c71fca1-7e6b-4c6f-8614-522343b393e6" providerId="ADAL" clId="{F2ED8E7B-9BD8-477D-B72E-E28C2C49FF23}" dt="2024-01-02T20:59:37.229" v="6095" actId="22"/>
          <ac:spMkLst>
            <pc:docMk/>
            <pc:sldMk cId="1702763543" sldId="1522"/>
            <ac:spMk id="5" creationId="{2F552A4D-6FFD-08B5-4186-AC1B85E4C2E5}"/>
          </ac:spMkLst>
        </pc:spChg>
        <pc:spChg chg="mod">
          <ac:chgData name="Rafael Casado González" userId="1c71fca1-7e6b-4c6f-8614-522343b393e6" providerId="ADAL" clId="{F2ED8E7B-9BD8-477D-B72E-E28C2C49FF23}" dt="2024-01-03T12:04:44.974" v="6669" actId="1076"/>
          <ac:spMkLst>
            <pc:docMk/>
            <pc:sldMk cId="1702763543" sldId="152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2:13.015" v="2248" actId="14100"/>
          <ac:spMkLst>
            <pc:docMk/>
            <pc:sldMk cId="1702763543" sldId="1522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9.277" v="3925" actId="6549"/>
          <ac:spMkLst>
            <pc:docMk/>
            <pc:sldMk cId="1702763543" sldId="1522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2.253" v="3928" actId="6549"/>
          <ac:spMkLst>
            <pc:docMk/>
            <pc:sldMk cId="1702763543" sldId="1522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22:09.649" v="2247" actId="478"/>
          <ac:spMkLst>
            <pc:docMk/>
            <pc:sldMk cId="1702763543" sldId="1522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1.208" v="3927" actId="6549"/>
          <ac:spMkLst>
            <pc:docMk/>
            <pc:sldMk cId="1702763543" sldId="1522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0.242" v="3926" actId="6549"/>
          <ac:spMkLst>
            <pc:docMk/>
            <pc:sldMk cId="1702763543" sldId="1522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6.433" v="3344"/>
          <ac:spMkLst>
            <pc:docMk/>
            <pc:sldMk cId="1702763543" sldId="1522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44:47.258" v="5852" actId="20577"/>
          <ac:graphicFrameMkLst>
            <pc:docMk/>
            <pc:sldMk cId="1702763543" sldId="1522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3:22:16.939" v="2249" actId="14100"/>
          <ac:cxnSpMkLst>
            <pc:docMk/>
            <pc:sldMk cId="1702763543" sldId="1522"/>
            <ac:cxnSpMk id="14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22:13.015" v="2248" actId="14100"/>
          <ac:cxnSpMkLst>
            <pc:docMk/>
            <pc:sldMk cId="1702763543" sldId="1522"/>
            <ac:cxnSpMk id="20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39.893" v="6668" actId="1076"/>
        <pc:sldMkLst>
          <pc:docMk/>
          <pc:sldMk cId="919602886" sldId="1523"/>
        </pc:sldMkLst>
        <pc:spChg chg="mod topLvl">
          <ac:chgData name="Rafael Casado González" userId="1c71fca1-7e6b-4c6f-8614-522343b393e6" providerId="ADAL" clId="{F2ED8E7B-9BD8-477D-B72E-E28C2C49FF23}" dt="2024-01-02T14:08:32.780" v="2467" actId="164"/>
          <ac:spMkLst>
            <pc:docMk/>
            <pc:sldMk cId="919602886" sldId="1523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48:51.874" v="3915" actId="6549"/>
          <ac:spMkLst>
            <pc:docMk/>
            <pc:sldMk cId="919602886" sldId="1523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39.893" v="6668" actId="1076"/>
          <ac:spMkLst>
            <pc:docMk/>
            <pc:sldMk cId="919602886" sldId="1523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0.958" v="3913" actId="6549"/>
          <ac:spMkLst>
            <pc:docMk/>
            <pc:sldMk cId="919602886" sldId="1523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6.234" v="3919" actId="6549"/>
          <ac:spMkLst>
            <pc:docMk/>
            <pc:sldMk cId="919602886" sldId="1523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10.263" v="2524" actId="208"/>
          <ac:spMkLst>
            <pc:docMk/>
            <pc:sldMk cId="919602886" sldId="1523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20.479" v="2526" actId="208"/>
          <ac:spMkLst>
            <pc:docMk/>
            <pc:sldMk cId="919602886" sldId="1523"/>
            <ac:spMk id="1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06:22.228" v="2433" actId="20577"/>
          <ac:spMkLst>
            <pc:docMk/>
            <pc:sldMk cId="919602886" sldId="1523"/>
            <ac:spMk id="230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5.237" v="3918" actId="6549"/>
          <ac:spMkLst>
            <pc:docMk/>
            <pc:sldMk cId="919602886" sldId="1523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3.828" v="3917" actId="20577"/>
          <ac:spMkLst>
            <pc:docMk/>
            <pc:sldMk cId="919602886" sldId="1523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4.940" v="3343"/>
          <ac:spMkLst>
            <pc:docMk/>
            <pc:sldMk cId="919602886" sldId="1523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4:03.267" v="2273" actId="20577"/>
          <ac:spMkLst>
            <pc:docMk/>
            <pc:sldMk cId="919602886" sldId="1523"/>
            <ac:spMk id="517123" creationId="{00000000-0000-0000-0000-000000000000}"/>
          </ac:spMkLst>
        </pc:spChg>
        <pc:grpChg chg="del mod">
          <ac:chgData name="Rafael Casado González" userId="1c71fca1-7e6b-4c6f-8614-522343b393e6" providerId="ADAL" clId="{F2ED8E7B-9BD8-477D-B72E-E28C2C49FF23}" dt="2024-01-02T14:07:29.146" v="2450" actId="165"/>
          <ac:grpSpMkLst>
            <pc:docMk/>
            <pc:sldMk cId="919602886" sldId="1523"/>
            <ac:grpSpMk id="12" creationId="{E71DDD3A-92D2-FF72-FA2A-B10BEC6370D9}"/>
          </ac:grpSpMkLst>
        </pc:grpChg>
        <pc:grpChg chg="add mod">
          <ac:chgData name="Rafael Casado González" userId="1c71fca1-7e6b-4c6f-8614-522343b393e6" providerId="ADAL" clId="{F2ED8E7B-9BD8-477D-B72E-E28C2C49FF23}" dt="2024-01-02T14:08:47.525" v="2470" actId="1076"/>
          <ac:grpSpMkLst>
            <pc:docMk/>
            <pc:sldMk cId="919602886" sldId="1523"/>
            <ac:grpSpMk id="14" creationId="{613F604E-1D8E-CBB5-0BB6-2DE11EE0E131}"/>
          </ac:grpSpMkLst>
        </pc:grpChg>
        <pc:graphicFrameChg chg="add del mod">
          <ac:chgData name="Rafael Casado González" userId="1c71fca1-7e6b-4c6f-8614-522343b393e6" providerId="ADAL" clId="{F2ED8E7B-9BD8-477D-B72E-E28C2C49FF23}" dt="2024-01-02T14:01:07.008" v="2404" actId="478"/>
          <ac:graphicFrameMkLst>
            <pc:docMk/>
            <pc:sldMk cId="919602886" sldId="1523"/>
            <ac:graphicFrameMk id="2" creationId="{2B22B7DE-50DD-EB7B-5D8F-6981A0E44372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5:05:17.860" v="3031" actId="20577"/>
          <ac:graphicFrameMkLst>
            <pc:docMk/>
            <pc:sldMk cId="919602886" sldId="1523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4:06:48.186" v="2445" actId="14100"/>
          <ac:cxnSpMkLst>
            <pc:docMk/>
            <pc:sldMk cId="919602886" sldId="1523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08:47.525" v="2470" actId="1076"/>
          <ac:cxnSpMkLst>
            <pc:docMk/>
            <pc:sldMk cId="919602886" sldId="1523"/>
            <ac:cxnSpMk id="112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06:44.502" v="2443" actId="14100"/>
          <ac:cxnSpMkLst>
            <pc:docMk/>
            <pc:sldMk cId="919602886" sldId="1523"/>
            <ac:cxnSpMk id="140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34.471" v="6667" actId="1076"/>
        <pc:sldMkLst>
          <pc:docMk/>
          <pc:sldMk cId="2054764736" sldId="1524"/>
        </pc:sldMkLst>
        <pc:spChg chg="add mod">
          <ac:chgData name="Rafael Casado González" userId="1c71fca1-7e6b-4c6f-8614-522343b393e6" providerId="ADAL" clId="{F2ED8E7B-9BD8-477D-B72E-E28C2C49FF23}" dt="2024-01-02T14:18:09.366" v="2543"/>
          <ac:spMkLst>
            <pc:docMk/>
            <pc:sldMk cId="2054764736" sldId="1524"/>
            <ac:spMk id="2" creationId="{99A9EAA7-B043-FAFA-6C78-49E2304F07B8}"/>
          </ac:spMkLst>
        </pc:spChg>
        <pc:spChg chg="add mod">
          <ac:chgData name="Rafael Casado González" userId="1c71fca1-7e6b-4c6f-8614-522343b393e6" providerId="ADAL" clId="{F2ED8E7B-9BD8-477D-B72E-E28C2C49FF23}" dt="2024-01-02T14:18:09.366" v="2543"/>
          <ac:spMkLst>
            <pc:docMk/>
            <pc:sldMk cId="2054764736" sldId="1524"/>
            <ac:spMk id="3" creationId="{8598FFC1-44E9-69B8-A3C1-609476F94875}"/>
          </ac:spMkLst>
        </pc:spChg>
        <pc:spChg chg="mod">
          <ac:chgData name="Rafael Casado González" userId="1c71fca1-7e6b-4c6f-8614-522343b393e6" providerId="ADAL" clId="{F2ED8E7B-9BD8-477D-B72E-E28C2C49FF23}" dt="2024-01-02T16:48:44.747" v="3909" actId="6549"/>
          <ac:spMkLst>
            <pc:docMk/>
            <pc:sldMk cId="2054764736" sldId="1524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34.471" v="6667" actId="1076"/>
          <ac:spMkLst>
            <pc:docMk/>
            <pc:sldMk cId="2054764736" sldId="1524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18:08.854" v="2542" actId="478"/>
          <ac:spMkLst>
            <pc:docMk/>
            <pc:sldMk cId="2054764736" sldId="1524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3.564" v="3908" actId="6549"/>
          <ac:spMkLst>
            <pc:docMk/>
            <pc:sldMk cId="2054764736" sldId="152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7.990" v="3912" actId="6549"/>
          <ac:spMkLst>
            <pc:docMk/>
            <pc:sldMk cId="2054764736" sldId="152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54.479" v="2527" actId="208"/>
          <ac:spMkLst>
            <pc:docMk/>
            <pc:sldMk cId="2054764736" sldId="1524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59.916" v="2528" actId="208"/>
          <ac:spMkLst>
            <pc:docMk/>
            <pc:sldMk cId="2054764736" sldId="1524"/>
            <ac:spMk id="13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18:03.144" v="2541" actId="478"/>
          <ac:spMkLst>
            <pc:docMk/>
            <pc:sldMk cId="2054764736" sldId="1524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7:50.279" v="2540" actId="6549"/>
          <ac:spMkLst>
            <pc:docMk/>
            <pc:sldMk cId="2054764736" sldId="1524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6.897" v="3911" actId="6549"/>
          <ac:spMkLst>
            <pc:docMk/>
            <pc:sldMk cId="2054764736" sldId="1524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5.873" v="3910" actId="6549"/>
          <ac:spMkLst>
            <pc:docMk/>
            <pc:sldMk cId="2054764736" sldId="1524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3.222" v="3342"/>
          <ac:spMkLst>
            <pc:docMk/>
            <pc:sldMk cId="2054764736" sldId="1524"/>
            <ac:spMk id="51712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49:02.620" v="4705" actId="207"/>
          <ac:graphicFrameMkLst>
            <pc:docMk/>
            <pc:sldMk cId="2054764736" sldId="1524"/>
            <ac:graphicFrameMk id="248" creationId="{00000000-0000-0000-0000-000000000000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2:04:27.973" v="6666" actId="1076"/>
        <pc:sldMkLst>
          <pc:docMk/>
          <pc:sldMk cId="3600804006" sldId="1525"/>
        </pc:sldMkLst>
        <pc:spChg chg="del">
          <ac:chgData name="Rafael Casado González" userId="1c71fca1-7e6b-4c6f-8614-522343b393e6" providerId="ADAL" clId="{F2ED8E7B-9BD8-477D-B72E-E28C2C49FF23}" dt="2024-01-02T14:20:37.377" v="2577" actId="478"/>
          <ac:spMkLst>
            <pc:docMk/>
            <pc:sldMk cId="3600804006" sldId="1525"/>
            <ac:spMk id="2" creationId="{99A9EAA7-B043-FAFA-6C78-49E2304F07B8}"/>
          </ac:spMkLst>
        </pc:spChg>
        <pc:spChg chg="del">
          <ac:chgData name="Rafael Casado González" userId="1c71fca1-7e6b-4c6f-8614-522343b393e6" providerId="ADAL" clId="{F2ED8E7B-9BD8-477D-B72E-E28C2C49FF23}" dt="2024-01-02T14:20:53.722" v="2578" actId="478"/>
          <ac:spMkLst>
            <pc:docMk/>
            <pc:sldMk cId="3600804006" sldId="1525"/>
            <ac:spMk id="3" creationId="{8598FFC1-44E9-69B8-A3C1-609476F94875}"/>
          </ac:spMkLst>
        </pc:spChg>
        <pc:spChg chg="add mod">
          <ac:chgData name="Rafael Casado González" userId="1c71fca1-7e6b-4c6f-8614-522343b393e6" providerId="ADAL" clId="{F2ED8E7B-9BD8-477D-B72E-E28C2C49FF23}" dt="2024-01-02T14:20:54.182" v="2579"/>
          <ac:spMkLst>
            <pc:docMk/>
            <pc:sldMk cId="3600804006" sldId="1525"/>
            <ac:spMk id="5" creationId="{80CC28EC-03E4-7DE9-AB86-26F3DBB59C82}"/>
          </ac:spMkLst>
        </pc:spChg>
        <pc:spChg chg="mod">
          <ac:chgData name="Rafael Casado González" userId="1c71fca1-7e6b-4c6f-8614-522343b393e6" providerId="ADAL" clId="{F2ED8E7B-9BD8-477D-B72E-E28C2C49FF23}" dt="2024-01-02T16:49:01.756" v="3921" actId="6549"/>
          <ac:spMkLst>
            <pc:docMk/>
            <pc:sldMk cId="3600804006" sldId="1525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27.973" v="6666" actId="1076"/>
          <ac:spMkLst>
            <pc:docMk/>
            <pc:sldMk cId="3600804006" sldId="152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0.589" v="3920" actId="6549"/>
          <ac:spMkLst>
            <pc:docMk/>
            <pc:sldMk cId="3600804006" sldId="1525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5.105" v="3924" actId="6549"/>
          <ac:spMkLst>
            <pc:docMk/>
            <pc:sldMk cId="3600804006" sldId="1525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20:29.339" v="2574" actId="478"/>
          <ac:spMkLst>
            <pc:docMk/>
            <pc:sldMk cId="3600804006" sldId="1525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3.969" v="3923" actId="6549"/>
          <ac:spMkLst>
            <pc:docMk/>
            <pc:sldMk cId="3600804006" sldId="1525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2.831" v="3922" actId="6549"/>
          <ac:spMkLst>
            <pc:docMk/>
            <pc:sldMk cId="3600804006" sldId="1525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1.329" v="3341"/>
          <ac:spMkLst>
            <pc:docMk/>
            <pc:sldMk cId="3600804006" sldId="1525"/>
            <ac:spMk id="51712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5:05:48.583" v="3043" actId="20577"/>
          <ac:graphicFrameMkLst>
            <pc:docMk/>
            <pc:sldMk cId="3600804006" sldId="1525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4:20:30.866" v="2575" actId="478"/>
          <ac:cxnSpMkLst>
            <pc:docMk/>
            <pc:sldMk cId="3600804006" sldId="1525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21:13.316" v="2580" actId="14100"/>
          <ac:cxnSpMkLst>
            <pc:docMk/>
            <pc:sldMk cId="3600804006" sldId="1525"/>
            <ac:cxnSpMk id="14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21:16.448" v="2581" actId="14100"/>
          <ac:cxnSpMkLst>
            <pc:docMk/>
            <pc:sldMk cId="3600804006" sldId="1525"/>
            <ac:cxnSpMk id="20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23.370" v="6665" actId="1076"/>
        <pc:sldMkLst>
          <pc:docMk/>
          <pc:sldMk cId="2375453591" sldId="1526"/>
        </pc:sldMkLst>
        <pc:spChg chg="add del mod">
          <ac:chgData name="Rafael Casado González" userId="1c71fca1-7e6b-4c6f-8614-522343b393e6" providerId="ADAL" clId="{F2ED8E7B-9BD8-477D-B72E-E28C2C49FF23}" dt="2024-01-02T15:50:34.734" v="3295" actId="478"/>
          <ac:spMkLst>
            <pc:docMk/>
            <pc:sldMk cId="2375453591" sldId="1526"/>
            <ac:spMk id="4" creationId="{0358768C-8B3C-3EA1-974A-442828B23C8E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5" creationId="{80CC28EC-03E4-7DE9-AB86-26F3DBB59C82}"/>
          </ac:spMkLst>
        </pc:spChg>
        <pc:spChg chg="mod topLvl">
          <ac:chgData name="Rafael Casado González" userId="1c71fca1-7e6b-4c6f-8614-522343b393e6" providerId="ADAL" clId="{F2ED8E7B-9BD8-477D-B72E-E28C2C49FF23}" dt="2024-01-02T15:18:35.589" v="3146" actId="368"/>
          <ac:spMkLst>
            <pc:docMk/>
            <pc:sldMk cId="2375453591" sldId="1526"/>
            <ac:spMk id="7" creationId="{B5C4241D-A369-05FA-A56C-66BBB5966284}"/>
          </ac:spMkLst>
        </pc:spChg>
        <pc:spChg chg="mod topLvl">
          <ac:chgData name="Rafael Casado González" userId="1c71fca1-7e6b-4c6f-8614-522343b393e6" providerId="ADAL" clId="{F2ED8E7B-9BD8-477D-B72E-E28C2C49FF23}" dt="2024-01-02T15:18:35.589" v="3146" actId="368"/>
          <ac:spMkLst>
            <pc:docMk/>
            <pc:sldMk cId="2375453591" sldId="1526"/>
            <ac:spMk id="8" creationId="{4F081E62-199D-3B3B-7509-092CECDB9760}"/>
          </ac:spMkLst>
        </pc:spChg>
        <pc:spChg chg="del mod">
          <ac:chgData name="Rafael Casado González" userId="1c71fca1-7e6b-4c6f-8614-522343b393e6" providerId="ADAL" clId="{F2ED8E7B-9BD8-477D-B72E-E28C2C49FF23}" dt="2024-01-02T14:59:38.295" v="2835" actId="478"/>
          <ac:spMkLst>
            <pc:docMk/>
            <pc:sldMk cId="2375453591" sldId="1526"/>
            <ac:spMk id="10" creationId="{9B9BC66F-619A-C7DD-F6F4-3950126E3014}"/>
          </ac:spMkLst>
        </pc:spChg>
        <pc:spChg chg="del mod">
          <ac:chgData name="Rafael Casado González" userId="1c71fca1-7e6b-4c6f-8614-522343b393e6" providerId="ADAL" clId="{F2ED8E7B-9BD8-477D-B72E-E28C2C49FF23}" dt="2024-01-02T14:59:41.242" v="2836" actId="478"/>
          <ac:spMkLst>
            <pc:docMk/>
            <pc:sldMk cId="2375453591" sldId="1526"/>
            <ac:spMk id="11" creationId="{8FA5741E-FC2C-4754-7CB6-210FFC30B893}"/>
          </ac:spMkLst>
        </pc:spChg>
        <pc:spChg chg="del mod">
          <ac:chgData name="Rafael Casado González" userId="1c71fca1-7e6b-4c6f-8614-522343b393e6" providerId="ADAL" clId="{F2ED8E7B-9BD8-477D-B72E-E28C2C49FF23}" dt="2024-01-02T14:59:41.242" v="2836" actId="478"/>
          <ac:spMkLst>
            <pc:docMk/>
            <pc:sldMk cId="2375453591" sldId="1526"/>
            <ac:spMk id="12" creationId="{62B09AC2-DFE9-BA47-6307-3644D680656D}"/>
          </ac:spMkLst>
        </pc:spChg>
        <pc:spChg chg="add mod">
          <ac:chgData name="Rafael Casado González" userId="1c71fca1-7e6b-4c6f-8614-522343b393e6" providerId="ADAL" clId="{F2ED8E7B-9BD8-477D-B72E-E28C2C49FF23}" dt="2024-01-02T15:15:32.507" v="3123" actId="14100"/>
          <ac:spMkLst>
            <pc:docMk/>
            <pc:sldMk cId="2375453591" sldId="1526"/>
            <ac:spMk id="15" creationId="{9BFBD55F-0277-3585-8377-04FD1FAB51EB}"/>
          </ac:spMkLst>
        </pc:spChg>
        <pc:spChg chg="add mod">
          <ac:chgData name="Rafael Casado González" userId="1c71fca1-7e6b-4c6f-8614-522343b393e6" providerId="ADAL" clId="{F2ED8E7B-9BD8-477D-B72E-E28C2C49FF23}" dt="2024-01-02T14:58:11.829" v="2818" actId="1076"/>
          <ac:spMkLst>
            <pc:docMk/>
            <pc:sldMk cId="2375453591" sldId="1526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16:49:55.622" v="3946" actId="6549"/>
          <ac:spMkLst>
            <pc:docMk/>
            <pc:sldMk cId="2375453591" sldId="1526"/>
            <ac:spMk id="21" creationId="{839A5AB1-6285-8562-E122-088BC42A7F50}"/>
          </ac:spMkLst>
        </pc:spChg>
        <pc:spChg chg="mod topLvl">
          <ac:chgData name="Rafael Casado González" userId="1c71fca1-7e6b-4c6f-8614-522343b393e6" providerId="ADAL" clId="{F2ED8E7B-9BD8-477D-B72E-E28C2C49FF23}" dt="2024-01-02T16:49:57.245" v="3947" actId="6549"/>
          <ac:spMkLst>
            <pc:docMk/>
            <pc:sldMk cId="2375453591" sldId="1526"/>
            <ac:spMk id="22" creationId="{85E27DC1-84E8-AD1F-7C33-5DAF00611AAC}"/>
          </ac:spMkLst>
        </pc:spChg>
        <pc:spChg chg="mod">
          <ac:chgData name="Rafael Casado González" userId="1c71fca1-7e6b-4c6f-8614-522343b393e6" providerId="ADAL" clId="{F2ED8E7B-9BD8-477D-B72E-E28C2C49FF23}" dt="2024-01-03T12:04:23.370" v="6665" actId="1076"/>
          <ac:spMkLst>
            <pc:docMk/>
            <pc:sldMk cId="2375453591" sldId="1526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59.187" v="3948" actId="20577"/>
          <ac:spMkLst>
            <pc:docMk/>
            <pc:sldMk cId="2375453591" sldId="1526"/>
            <ac:spMk id="24" creationId="{9F49F494-E171-0C7F-B50F-30DE5CFFBBDF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5" creationId="{7059D7F7-7203-3745-1EFA-A45894EE9701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6" creationId="{B19885C3-3556-F352-582C-79641BFC89F8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7" creationId="{BF8E13B5-9344-C343-45CD-474B933B5F6D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29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5:50:35.994" v="3296"/>
          <ac:spMkLst>
            <pc:docMk/>
            <pc:sldMk cId="2375453591" sldId="1526"/>
            <ac:spMk id="43" creationId="{32296E97-52AC-0962-633C-56B5B8A811F5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1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1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31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39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9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9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2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28.264" v="3340"/>
          <ac:spMkLst>
            <pc:docMk/>
            <pc:sldMk cId="2375453591" sldId="1526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22:37.244" v="2585"/>
          <ac:spMkLst>
            <pc:docMk/>
            <pc:sldMk cId="2375453591" sldId="1526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4:59:47.097" v="2837" actId="165"/>
          <ac:grpSpMkLst>
            <pc:docMk/>
            <pc:sldMk cId="2375453591" sldId="1526"/>
            <ac:grpSpMk id="6" creationId="{AE0196E6-2435-B2CB-3517-5978AF5C92FA}"/>
          </ac:grpSpMkLst>
        </pc:grpChg>
        <pc:grpChg chg="add del">
          <ac:chgData name="Rafael Casado González" userId="1c71fca1-7e6b-4c6f-8614-522343b393e6" providerId="ADAL" clId="{F2ED8E7B-9BD8-477D-B72E-E28C2C49FF23}" dt="2024-01-02T14:58:00.337" v="2816" actId="478"/>
          <ac:grpSpMkLst>
            <pc:docMk/>
            <pc:sldMk cId="2375453591" sldId="1526"/>
            <ac:grpSpMk id="14" creationId="{613F604E-1D8E-CBB5-0BB6-2DE11EE0E131}"/>
          </ac:grpSpMkLst>
        </pc:grpChg>
        <pc:grpChg chg="add del mod">
          <ac:chgData name="Rafael Casado González" userId="1c71fca1-7e6b-4c6f-8614-522343b393e6" providerId="ADAL" clId="{F2ED8E7B-9BD8-477D-B72E-E28C2C49FF23}" dt="2024-01-02T15:00:17.936" v="2839" actId="165"/>
          <ac:grpSpMkLst>
            <pc:docMk/>
            <pc:sldMk cId="2375453591" sldId="1526"/>
            <ac:grpSpMk id="20" creationId="{AD6387C5-00C0-83EF-17CF-E3656F3140F6}"/>
          </ac:grpSpMkLst>
        </pc:grpChg>
        <pc:grpChg chg="add mod">
          <ac:chgData name="Rafael Casado González" userId="1c71fca1-7e6b-4c6f-8614-522343b393e6" providerId="ADAL" clId="{F2ED8E7B-9BD8-477D-B72E-E28C2C49FF23}" dt="2024-01-02T15:18:33.526" v="3144" actId="1076"/>
          <ac:grpSpMkLst>
            <pc:docMk/>
            <pc:sldMk cId="2375453591" sldId="1526"/>
            <ac:grpSpMk id="28" creationId="{51A7E271-63DB-2670-0E20-84AE86178A80}"/>
          </ac:grpSpMkLst>
        </pc:grpChg>
        <pc:graphicFrameChg chg="add del mod">
          <ac:chgData name="Rafael Casado González" userId="1c71fca1-7e6b-4c6f-8614-522343b393e6" providerId="ADAL" clId="{F2ED8E7B-9BD8-477D-B72E-E28C2C49FF23}" dt="2024-01-02T14:27:04.119" v="2618" actId="478"/>
          <ac:graphicFrameMkLst>
            <pc:docMk/>
            <pc:sldMk cId="2375453591" sldId="1526"/>
            <ac:graphicFrameMk id="2" creationId="{E5D1078F-8BA1-210A-15A6-E427238DD9A6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4:58:38.664" v="2821" actId="478"/>
          <ac:graphicFrameMkLst>
            <pc:docMk/>
            <pc:sldMk cId="2375453591" sldId="1526"/>
            <ac:graphicFrameMk id="3" creationId="{72494567-3015-E73F-F8E1-18F4BB28CB60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5:02:48.892" v="2849" actId="20577"/>
          <ac:graphicFrameMkLst>
            <pc:docMk/>
            <pc:sldMk cId="2375453591" sldId="1526"/>
            <ac:graphicFrameMk id="18" creationId="{C00E9DA4-8823-D7CB-335D-64047A966B0C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5:50:34.734" v="3295" actId="478"/>
          <ac:graphicFrameMkLst>
            <pc:docMk/>
            <pc:sldMk cId="2375453591" sldId="1526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5:50:35.994" v="3296"/>
          <ac:graphicFrameMkLst>
            <pc:docMk/>
            <pc:sldMk cId="2375453591" sldId="1526"/>
            <ac:graphicFrameMk id="42" creationId="{C03FDA37-5EF4-B832-3D65-029834E2C879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20:45:55.576" v="5858" actId="20577"/>
          <ac:graphicFrameMkLst>
            <pc:docMk/>
            <pc:sldMk cId="2375453591" sldId="1526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5:16:02.924" v="3127" actId="478"/>
          <ac:cxnSpMkLst>
            <pc:docMk/>
            <pc:sldMk cId="2375453591" sldId="1526"/>
            <ac:cxnSpMk id="17" creationId="{3C7093E5-48DF-FC7E-74A0-277B9E918105}"/>
          </ac:cxnSpMkLst>
        </pc:cxnChg>
        <pc:cxnChg chg="add mod">
          <ac:chgData name="Rafael Casado González" userId="1c71fca1-7e6b-4c6f-8614-522343b393e6" providerId="ADAL" clId="{F2ED8E7B-9BD8-477D-B72E-E28C2C49FF23}" dt="2024-01-02T15:50:42.327" v="3298" actId="14100"/>
          <ac:cxnSpMkLst>
            <pc:docMk/>
            <pc:sldMk cId="2375453591" sldId="1526"/>
            <ac:cxnSpMk id="19" creationId="{ED93FEF6-46C1-31D0-C1F6-0573C453A680}"/>
          </ac:cxnSpMkLst>
        </pc:cxnChg>
        <pc:cxnChg chg="add mod">
          <ac:chgData name="Rafael Casado González" userId="1c71fca1-7e6b-4c6f-8614-522343b393e6" providerId="ADAL" clId="{F2ED8E7B-9BD8-477D-B72E-E28C2C49FF23}" dt="2024-01-02T15:18:33.526" v="3144" actId="1076"/>
          <ac:cxnSpMkLst>
            <pc:docMk/>
            <pc:sldMk cId="2375453591" sldId="1526"/>
            <ac:cxnSpMk id="34" creationId="{15955CD3-809F-E77D-AE5A-5B140B5A002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37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112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140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204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51713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41:39.345" v="9607" actId="6549"/>
        <pc:sldMkLst>
          <pc:docMk/>
          <pc:sldMk cId="2593285185" sldId="1527"/>
        </pc:sldMkLst>
        <pc:spChg chg="mod">
          <ac:chgData name="Rafael Casado González" userId="1c71fca1-7e6b-4c6f-8614-522343b393e6" providerId="ADAL" clId="{F2ED8E7B-9BD8-477D-B72E-E28C2C49FF23}" dt="2024-01-02T15:15:15.443" v="3121" actId="1076"/>
          <ac:spMkLst>
            <pc:docMk/>
            <pc:sldMk cId="2593285185" sldId="1527"/>
            <ac:spMk id="4" creationId="{0358768C-8B3C-3EA1-974A-442828B23C8E}"/>
          </ac:spMkLst>
        </pc:spChg>
        <pc:spChg chg="add mod">
          <ac:chgData name="Rafael Casado González" userId="1c71fca1-7e6b-4c6f-8614-522343b393e6" providerId="ADAL" clId="{F2ED8E7B-9BD8-477D-B72E-E28C2C49FF23}" dt="2024-01-02T15:14:59.541" v="3120" actId="2085"/>
          <ac:spMkLst>
            <pc:docMk/>
            <pc:sldMk cId="2593285185" sldId="1527"/>
            <ac:spMk id="10" creationId="{E8C9DEB1-1B98-EC69-70C0-BEC9F7D45C8C}"/>
          </ac:spMkLst>
        </pc:spChg>
        <pc:spChg chg="del">
          <ac:chgData name="Rafael Casado González" userId="1c71fca1-7e6b-4c6f-8614-522343b393e6" providerId="ADAL" clId="{F2ED8E7B-9BD8-477D-B72E-E28C2C49FF23}" dt="2024-01-02T15:18:45.270" v="3148" actId="478"/>
          <ac:spMkLst>
            <pc:docMk/>
            <pc:sldMk cId="2593285185" sldId="1527"/>
            <ac:spMk id="15" creationId="{9BFBD55F-0277-3585-8377-04FD1FAB51EB}"/>
          </ac:spMkLst>
        </pc:spChg>
        <pc:spChg chg="mod">
          <ac:chgData name="Rafael Casado González" userId="1c71fca1-7e6b-4c6f-8614-522343b393e6" providerId="ADAL" clId="{F2ED8E7B-9BD8-477D-B72E-E28C2C49FF23}" dt="2024-01-02T15:11:23.144" v="3098" actId="1076"/>
          <ac:spMkLst>
            <pc:docMk/>
            <pc:sldMk cId="2593285185" sldId="1527"/>
            <ac:spMk id="16" creationId="{7ECA8FD6-AEEC-71C5-4E1C-1396C50F123D}"/>
          </ac:spMkLst>
        </pc:spChg>
        <pc:spChg chg="mod">
          <ac:chgData name="Rafael Casado González" userId="1c71fca1-7e6b-4c6f-8614-522343b393e6" providerId="ADAL" clId="{F2ED8E7B-9BD8-477D-B72E-E28C2C49FF23}" dt="2024-01-03T18:40:40.660" v="9601" actId="20577"/>
          <ac:spMkLst>
            <pc:docMk/>
            <pc:sldMk cId="2593285185" sldId="1527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6" creationId="{ECD89E7A-B8D3-1C84-093A-66D0CEC8C0F6}"/>
          </ac:spMkLst>
        </pc:spChg>
        <pc:spChg chg="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8" creationId="{76837B2D-D1AB-8F62-8838-C5474A08F795}"/>
          </ac:spMkLst>
        </pc:spChg>
        <pc:spChg chg="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9" creationId="{7562068A-36E7-D691-D6E9-1AC26ECE0521}"/>
          </ac:spMkLst>
        </pc:spChg>
        <pc:spChg chg="mod">
          <ac:chgData name="Rafael Casado González" userId="1c71fca1-7e6b-4c6f-8614-522343b393e6" providerId="ADAL" clId="{F2ED8E7B-9BD8-477D-B72E-E28C2C49FF23}" dt="2024-01-02T16:50:02.387" v="3949" actId="6549"/>
          <ac:spMkLst>
            <pc:docMk/>
            <pc:sldMk cId="2593285185" sldId="1527"/>
            <ac:spMk id="40" creationId="{F1204BCD-9CC2-4391-90BE-25BCC00704E8}"/>
          </ac:spMkLst>
        </pc:spChg>
        <pc:spChg chg="mod">
          <ac:chgData name="Rafael Casado González" userId="1c71fca1-7e6b-4c6f-8614-522343b393e6" providerId="ADAL" clId="{F2ED8E7B-9BD8-477D-B72E-E28C2C49FF23}" dt="2024-01-02T16:50:03.890" v="3950" actId="6549"/>
          <ac:spMkLst>
            <pc:docMk/>
            <pc:sldMk cId="2593285185" sldId="1527"/>
            <ac:spMk id="41" creationId="{94B86F67-B94B-2F7D-A17E-86209E53E83B}"/>
          </ac:spMkLst>
        </pc:spChg>
        <pc:spChg chg="mod">
          <ac:chgData name="Rafael Casado González" userId="1c71fca1-7e6b-4c6f-8614-522343b393e6" providerId="ADAL" clId="{F2ED8E7B-9BD8-477D-B72E-E28C2C49FF23}" dt="2024-01-02T16:50:06.968" v="3951" actId="6549"/>
          <ac:spMkLst>
            <pc:docMk/>
            <pc:sldMk cId="2593285185" sldId="1527"/>
            <ac:spMk id="42" creationId="{3D9C7905-FCB7-09F8-0EE1-CFCFDEA20AF8}"/>
          </ac:spMkLst>
        </pc:spChg>
        <pc:spChg chg="mod">
          <ac:chgData name="Rafael Casado González" userId="1c71fca1-7e6b-4c6f-8614-522343b393e6" providerId="ADAL" clId="{F2ED8E7B-9BD8-477D-B72E-E28C2C49FF23}" dt="2024-01-02T16:04:24.061" v="3339"/>
          <ac:spMkLst>
            <pc:docMk/>
            <pc:sldMk cId="2593285185" sldId="1527"/>
            <ac:spMk id="517122" creationId="{00000000-0000-0000-0000-000000000000}"/>
          </ac:spMkLst>
        </pc:spChg>
        <pc:grpChg chg="del mod">
          <ac:chgData name="Rafael Casado González" userId="1c71fca1-7e6b-4c6f-8614-522343b393e6" providerId="ADAL" clId="{F2ED8E7B-9BD8-477D-B72E-E28C2C49FF23}" dt="2024-01-02T15:18:50.010" v="3149" actId="478"/>
          <ac:grpSpMkLst>
            <pc:docMk/>
            <pc:sldMk cId="2593285185" sldId="1527"/>
            <ac:grpSpMk id="28" creationId="{51A7E271-63DB-2670-0E20-84AE86178A80}"/>
          </ac:grpSpMkLst>
        </pc:grpChg>
        <pc:grpChg chg="add mod">
          <ac:chgData name="Rafael Casado González" userId="1c71fca1-7e6b-4c6f-8614-522343b393e6" providerId="ADAL" clId="{F2ED8E7B-9BD8-477D-B72E-E28C2C49FF23}" dt="2024-01-02T15:18:50.337" v="3150"/>
          <ac:grpSpMkLst>
            <pc:docMk/>
            <pc:sldMk cId="2593285185" sldId="1527"/>
            <ac:grpSpMk id="37" creationId="{73BE84DF-04F5-9644-BB62-F0BA432E23F6}"/>
          </ac:grpSpMkLst>
        </pc:grpChg>
        <pc:graphicFrameChg chg="add mod">
          <ac:chgData name="Rafael Casado González" userId="1c71fca1-7e6b-4c6f-8614-522343b393e6" providerId="ADAL" clId="{F2ED8E7B-9BD8-477D-B72E-E28C2C49FF23}" dt="2024-01-02T15:14:29.558" v="3118" actId="1076"/>
          <ac:graphicFrameMkLst>
            <pc:docMk/>
            <pc:sldMk cId="2593285185" sldId="1527"/>
            <ac:graphicFrameMk id="5" creationId="{1947397B-95B2-CC38-A970-C8BC85EBD8C2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5:12:40.440" v="3103" actId="14100"/>
          <ac:graphicFrameMkLst>
            <pc:docMk/>
            <pc:sldMk cId="2593285185" sldId="1527"/>
            <ac:graphicFrameMk id="6" creationId="{47AFD921-2C47-60EE-7BD3-FFE8C08F0F8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5:15:15.443" v="3121" actId="1076"/>
          <ac:graphicFrameMkLst>
            <pc:docMk/>
            <pc:sldMk cId="2593285185" sldId="1527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5:51:22.834" v="3299" actId="571"/>
          <ac:graphicFrameMkLst>
            <pc:docMk/>
            <pc:sldMk cId="2593285185" sldId="1527"/>
            <ac:graphicFrameMk id="45" creationId="{43D4BBA2-0AAB-550E-F432-F8A6BBA3B9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8:41:39.345" v="9607" actId="6549"/>
          <ac:graphicFrameMkLst>
            <pc:docMk/>
            <pc:sldMk cId="2593285185" sldId="1527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5:14:16.177" v="3115" actId="478"/>
          <ac:cxnSpMkLst>
            <pc:docMk/>
            <pc:sldMk cId="2593285185" sldId="1527"/>
            <ac:cxnSpMk id="3" creationId="{345C1DBC-F45F-2223-8BCE-9DBE7167FF1C}"/>
          </ac:cxnSpMkLst>
        </pc:cxnChg>
        <pc:cxnChg chg="add mod">
          <ac:chgData name="Rafael Casado González" userId="1c71fca1-7e6b-4c6f-8614-522343b393e6" providerId="ADAL" clId="{F2ED8E7B-9BD8-477D-B72E-E28C2C49FF23}" dt="2024-01-02T15:13:19.998" v="3108" actId="208"/>
          <ac:cxnSpMkLst>
            <pc:docMk/>
            <pc:sldMk cId="2593285185" sldId="1527"/>
            <ac:cxnSpMk id="9" creationId="{B068FD29-A421-CA82-BDA2-814E247A6A70}"/>
          </ac:cxnSpMkLst>
        </pc:cxnChg>
        <pc:cxnChg chg="add mod">
          <ac:chgData name="Rafael Casado González" userId="1c71fca1-7e6b-4c6f-8614-522343b393e6" providerId="ADAL" clId="{F2ED8E7B-9BD8-477D-B72E-E28C2C49FF23}" dt="2024-01-02T15:14:29.558" v="3118" actId="1076"/>
          <ac:cxnSpMkLst>
            <pc:docMk/>
            <pc:sldMk cId="2593285185" sldId="1527"/>
            <ac:cxnSpMk id="14" creationId="{8B521FD4-BED5-8042-26B9-5C35EDCA2CA3}"/>
          </ac:cxnSpMkLst>
        </pc:cxnChg>
        <pc:cxnChg chg="add del mod">
          <ac:chgData name="Rafael Casado González" userId="1c71fca1-7e6b-4c6f-8614-522343b393e6" providerId="ADAL" clId="{F2ED8E7B-9BD8-477D-B72E-E28C2C49FF23}" dt="2024-01-02T15:18:42.046" v="3147" actId="478"/>
          <ac:cxnSpMkLst>
            <pc:docMk/>
            <pc:sldMk cId="2593285185" sldId="1527"/>
            <ac:cxnSpMk id="17" creationId="{3C7093E5-48DF-FC7E-74A0-277B9E918105}"/>
          </ac:cxnSpMkLst>
        </pc:cxnChg>
        <pc:cxnChg chg="mod">
          <ac:chgData name="Rafael Casado González" userId="1c71fca1-7e6b-4c6f-8614-522343b393e6" providerId="ADAL" clId="{F2ED8E7B-9BD8-477D-B72E-E28C2C49FF23}" dt="2024-01-02T15:15:19.182" v="3122" actId="14100"/>
          <ac:cxnSpMkLst>
            <pc:docMk/>
            <pc:sldMk cId="2593285185" sldId="1527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5:16:35.277" v="3130" actId="11529"/>
          <ac:cxnSpMkLst>
            <pc:docMk/>
            <pc:sldMk cId="2593285185" sldId="1527"/>
            <ac:cxnSpMk id="33" creationId="{CD940D36-747B-6F8C-BD32-B6246B761430}"/>
          </ac:cxnSpMkLst>
        </pc:cxnChg>
        <pc:cxnChg chg="add mod">
          <ac:chgData name="Rafael Casado González" userId="1c71fca1-7e6b-4c6f-8614-522343b393e6" providerId="ADAL" clId="{F2ED8E7B-9BD8-477D-B72E-E28C2C49FF23}" dt="2024-01-02T15:18:50.337" v="3150"/>
          <ac:cxnSpMkLst>
            <pc:docMk/>
            <pc:sldMk cId="2593285185" sldId="1527"/>
            <ac:cxnSpMk id="43" creationId="{DC21F3BB-752E-6287-8E20-0DE0A31568BB}"/>
          </ac:cxnSpMkLst>
        </pc:cxnChg>
      </pc:sldChg>
      <pc:sldChg chg="addSp delSp modSp add del mod ord">
        <pc:chgData name="Rafael Casado González" userId="1c71fca1-7e6b-4c6f-8614-522343b393e6" providerId="ADAL" clId="{F2ED8E7B-9BD8-477D-B72E-E28C2C49FF23}" dt="2024-01-03T18:43:09.185" v="9612" actId="6549"/>
        <pc:sldMkLst>
          <pc:docMk/>
          <pc:sldMk cId="1121873187" sldId="1528"/>
        </pc:sldMkLst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4" creationId="{0358768C-8B3C-3EA1-974A-442828B23C8E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7" creationId="{9176F9D9-44BB-F7F4-2CF7-D693789BF372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8" creationId="{F68ECF54-F40B-3910-0FE1-0DEE722D67B3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10" creationId="{E8C9DEB1-1B98-EC69-70C0-BEC9F7D45C8C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1" creationId="{018CA6F0-60D9-998B-3092-3F23AE27D221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2" creationId="{C18B19AC-96BF-2CAD-CC6C-3A46D9A16356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3" creationId="{C5D186E0-49C6-421E-8FA7-5F295A6C9284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7" creationId="{0BB52878-60B8-C76B-59A4-4BF51140FCD6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0" creationId="{D9CB0623-D78C-98B3-BF62-1CB76B67FA8D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1" creationId="{FDF90FC6-4412-9A0A-E2C8-6168CBB502AE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2" creationId="{E9C30477-C5F7-FBEB-639E-8F363B127C95}"/>
          </ac:spMkLst>
        </pc:spChg>
        <pc:spChg chg="mod">
          <ac:chgData name="Rafael Casado González" userId="1c71fca1-7e6b-4c6f-8614-522343b393e6" providerId="ADAL" clId="{F2ED8E7B-9BD8-477D-B72E-E28C2C49FF23}" dt="2024-01-03T12:04:18.402" v="6664" actId="1076"/>
          <ac:spMkLst>
            <pc:docMk/>
            <pc:sldMk cId="1121873187" sldId="1528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4" creationId="{E0DB8FA5-4B22-0A99-80C5-43C3458D7485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7" creationId="{027B06C8-A5E8-5E3E-DEC7-FE3DB6CFCEB4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28" creationId="{A8F456DB-5FE4-E39A-A17C-413C6BD9209A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29" creationId="{18B2FB8D-7C55-6C59-CD76-61E63ED30916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31" creationId="{04FFC2DA-87E0-B3CA-13FC-73E6F5E84F16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32" creationId="{ABC132FD-731C-AA53-B9D3-A3AC990E7675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36" creationId="{ECD89E7A-B8D3-1C84-093A-66D0CEC8C0F6}"/>
          </ac:spMkLst>
        </pc:spChg>
        <pc:spChg chg="mod">
          <ac:chgData name="Rafael Casado González" userId="1c71fca1-7e6b-4c6f-8614-522343b393e6" providerId="ADAL" clId="{F2ED8E7B-9BD8-477D-B72E-E28C2C49FF23}" dt="2024-01-02T16:50:10.972" v="3952" actId="6549"/>
          <ac:spMkLst>
            <pc:docMk/>
            <pc:sldMk cId="1121873187" sldId="1528"/>
            <ac:spMk id="40" creationId="{F1204BCD-9CC2-4391-90BE-25BCC00704E8}"/>
          </ac:spMkLst>
        </pc:spChg>
        <pc:spChg chg="mod">
          <ac:chgData name="Rafael Casado González" userId="1c71fca1-7e6b-4c6f-8614-522343b393e6" providerId="ADAL" clId="{F2ED8E7B-9BD8-477D-B72E-E28C2C49FF23}" dt="2024-01-02T16:50:12.620" v="3953" actId="6549"/>
          <ac:spMkLst>
            <pc:docMk/>
            <pc:sldMk cId="1121873187" sldId="1528"/>
            <ac:spMk id="41" creationId="{94B86F67-B94B-2F7D-A17E-86209E53E83B}"/>
          </ac:spMkLst>
        </pc:spChg>
        <pc:spChg chg="mod">
          <ac:chgData name="Rafael Casado González" userId="1c71fca1-7e6b-4c6f-8614-522343b393e6" providerId="ADAL" clId="{F2ED8E7B-9BD8-477D-B72E-E28C2C49FF23}" dt="2024-01-02T16:50:14.064" v="3954" actId="6549"/>
          <ac:spMkLst>
            <pc:docMk/>
            <pc:sldMk cId="1121873187" sldId="1528"/>
            <ac:spMk id="42" creationId="{3D9C7905-FCB7-09F8-0EE1-CFCFDEA20AF8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4" creationId="{28880D7A-08D2-736A-B01D-386ECD825684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5" creationId="{0AAC2E77-C139-3EF7-7E33-0C09B072DA4E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6" creationId="{A6409080-C54E-A397-1A12-E7AA41C5CBD7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47" creationId="{89E14E7F-D31D-E9DA-EE60-024EB9B83FBB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9" creationId="{586EDDB6-822D-9D13-D265-5A2E59A4132F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0" creationId="{247174AF-7FAB-4B44-D4AC-2C094CC6F858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1" creationId="{26961070-3A63-8EA5-5C87-A266B8D6385E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2" creationId="{BA5CA516-74E0-48CC-B618-62CC74A8804B}"/>
          </ac:spMkLst>
        </pc:spChg>
        <pc:spChg chg="mod">
          <ac:chgData name="Rafael Casado González" userId="1c71fca1-7e6b-4c6f-8614-522343b393e6" providerId="ADAL" clId="{F2ED8E7B-9BD8-477D-B72E-E28C2C49FF23}" dt="2024-01-02T16:04:20.336" v="3338"/>
          <ac:spMkLst>
            <pc:docMk/>
            <pc:sldMk cId="1121873187" sldId="1528"/>
            <ac:spMk id="517122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8:41:04.597" v="4658" actId="165"/>
          <ac:grpSpMkLst>
            <pc:docMk/>
            <pc:sldMk cId="1121873187" sldId="1528"/>
            <ac:grpSpMk id="3" creationId="{E5A92A99-6F87-41C1-7BAB-6FB8A053058A}"/>
          </ac:grpSpMkLst>
        </pc:grpChg>
        <pc:grpChg chg="add del mod">
          <ac:chgData name="Rafael Casado González" userId="1c71fca1-7e6b-4c6f-8614-522343b393e6" providerId="ADAL" clId="{F2ED8E7B-9BD8-477D-B72E-E28C2C49FF23}" dt="2024-01-02T18:41:25.087" v="4662" actId="165"/>
          <ac:grpSpMkLst>
            <pc:docMk/>
            <pc:sldMk cId="1121873187" sldId="1528"/>
            <ac:grpSpMk id="15" creationId="{660E1C72-5BAE-02A9-3F25-FBA863738535}"/>
          </ac:grpSpMkLst>
        </pc:grpChg>
        <pc:grpChg chg="add mod">
          <ac:chgData name="Rafael Casado González" userId="1c71fca1-7e6b-4c6f-8614-522343b393e6" providerId="ADAL" clId="{F2ED8E7B-9BD8-477D-B72E-E28C2C49FF23}" dt="2024-01-02T18:44:56.192" v="4696" actId="1076"/>
          <ac:grpSpMkLst>
            <pc:docMk/>
            <pc:sldMk cId="1121873187" sldId="1528"/>
            <ac:grpSpMk id="25" creationId="{47F95829-DBCE-E419-8B2D-DA4C72B782BF}"/>
          </ac:grpSpMkLst>
        </pc:grpChg>
        <pc:grpChg chg="del">
          <ac:chgData name="Rafael Casado González" userId="1c71fca1-7e6b-4c6f-8614-522343b393e6" providerId="ADAL" clId="{F2ED8E7B-9BD8-477D-B72E-E28C2C49FF23}" dt="2024-01-02T18:33:21.727" v="4596" actId="478"/>
          <ac:grpSpMkLst>
            <pc:docMk/>
            <pc:sldMk cId="1121873187" sldId="1528"/>
            <ac:grpSpMk id="37" creationId="{73BE84DF-04F5-9644-BB62-F0BA432E23F6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8:43:09.185" v="9612" actId="6549"/>
          <ac:graphicFrameMkLst>
            <pc:docMk/>
            <pc:sldMk cId="1121873187" sldId="1528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5" creationId="{1947397B-95B2-CC38-A970-C8BC85EBD8C2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6" creationId="{47AFD921-2C47-60EE-7BD3-FFE8C08F0F8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18" creationId="{C00E9DA4-8823-D7CB-335D-64047A966B0C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8:42:00.480" v="4668" actId="478"/>
          <ac:graphicFrameMkLst>
            <pc:docMk/>
            <pc:sldMk cId="1121873187" sldId="1528"/>
            <ac:graphicFrameMk id="26" creationId="{69B78579-0AC4-059A-D4F8-AC3D11D6A17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8:44:56.192" v="4696" actId="1076"/>
          <ac:graphicFrameMkLst>
            <pc:docMk/>
            <pc:sldMk cId="1121873187" sldId="1528"/>
            <ac:graphicFrameMk id="34" creationId="{2F980C1E-D0AE-63D8-B70B-E596D7F5C794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8:44:56.192" v="4696" actId="1076"/>
          <ac:graphicFrameMkLst>
            <pc:docMk/>
            <pc:sldMk cId="1121873187" sldId="1528"/>
            <ac:graphicFrameMk id="53" creationId="{93E11067-4604-4E9A-99B1-08957FBA7FBE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5:26:07.200" v="3265" actId="478"/>
          <ac:graphicFrameMkLst>
            <pc:docMk/>
            <pc:sldMk cId="1121873187" sldId="1528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9" creationId="{B068FD29-A421-CA82-BDA2-814E247A6A70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8:43:06.268" v="4678" actId="478"/>
          <ac:cxnSpMkLst>
            <pc:docMk/>
            <pc:sldMk cId="1121873187" sldId="1528"/>
            <ac:cxnSpMk id="33" creationId="{D2DBC622-3E45-FCE1-FCBE-C0C25B0F0DA8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35" creationId="{9517A92C-CA48-1FFA-D068-D1954A583AE8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43" creationId="{DC21F3BB-752E-6287-8E20-0DE0A31568BB}"/>
          </ac:cxnSpMkLst>
        </pc:cxnChg>
        <pc:cxnChg chg="add del mod">
          <ac:chgData name="Rafael Casado González" userId="1c71fca1-7e6b-4c6f-8614-522343b393e6" providerId="ADAL" clId="{F2ED8E7B-9BD8-477D-B72E-E28C2C49FF23}" dt="2024-01-02T18:43:07.543" v="4679" actId="478"/>
          <ac:cxnSpMkLst>
            <pc:docMk/>
            <pc:sldMk cId="1121873187" sldId="1528"/>
            <ac:cxnSpMk id="48" creationId="{A9D72FF5-F5B8-DC57-4453-B4E14AA92FE9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58" creationId="{9B715EBE-5907-2578-9A83-CD7B8CCBD172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517121" creationId="{0F03EBB3-E8B8-3AEB-8F87-33CEBC074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58.592" v="6683" actId="1076"/>
        <pc:sldMkLst>
          <pc:docMk/>
          <pc:sldMk cId="3661362115" sldId="1529"/>
        </pc:sldMkLst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4" creationId="{D3D91CA7-5291-44A4-B0C2-6F25387D9019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5" creationId="{80CC28EC-03E4-7DE9-AB86-26F3DBB59C82}"/>
          </ac:spMkLst>
        </pc:spChg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7" creationId="{02E446FA-4D26-0F28-6A4A-DE76297160AA}"/>
          </ac:spMkLst>
        </pc:spChg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8" creationId="{061F1EA6-F3C9-01DB-0780-8D5966901D88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9" creationId="{F386FD0D-5C43-5764-A5CD-168D0D0D79D4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3" creationId="{D2F2C178-19C4-1FF5-2838-7159472F8C88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5" creationId="{3A9F5019-A0B2-78F2-42A2-B58ABCDBB4AA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6" creationId="{57CE0D1E-2AE1-D1B8-8216-415C44761EF3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7" creationId="{F32947A4-EF47-8B60-5E52-87A61F957A63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8" creationId="{8F5D1A4C-4E40-17E3-53EC-954D506661D6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9" creationId="{4DB27651-A9B8-B572-7DFA-0C5C1701FEF9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20" creationId="{B6FC4BDF-A879-E5B3-CE4E-25261E5456EB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21" creationId="{E0CF3CB5-AC0E-2895-A3BE-DE127E1154DB}"/>
          </ac:spMkLst>
        </pc:spChg>
        <pc:spChg chg="mod">
          <ac:chgData name="Rafael Casado González" userId="1c71fca1-7e6b-4c6f-8614-522343b393e6" providerId="ADAL" clId="{F2ED8E7B-9BD8-477D-B72E-E28C2C49FF23}" dt="2024-01-03T12:05:58.592" v="6683" actId="1076"/>
          <ac:spMkLst>
            <pc:docMk/>
            <pc:sldMk cId="3661362115" sldId="152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4" creationId="{CE8B0EE9-218B-C145-B834-F1F4F68267A4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5" creationId="{1EC2E613-7553-2FF7-369F-940102378917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6" creationId="{D2A58F44-F36F-C531-4499-2CA77A0BCD8B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8" creationId="{D86628E5-1865-D903-904D-4796FEBD6147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29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6:56:43.012" v="3996" actId="21"/>
          <ac:spMkLst>
            <pc:docMk/>
            <pc:sldMk cId="3661362115" sldId="1529"/>
            <ac:spMk id="32" creationId="{A4350E93-7E12-E640-E902-FD58855DA75C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16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1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04.511" v="3432" actId="478"/>
          <ac:spMkLst>
            <pc:docMk/>
            <pc:sldMk cId="3661362115" sldId="1529"/>
            <ac:spMk id="131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3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96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97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222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56.847" v="3349"/>
          <ac:spMkLst>
            <pc:docMk/>
            <pc:sldMk cId="3661362115" sldId="1529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07.799" v="3337" actId="6549"/>
          <ac:spMkLst>
            <pc:docMk/>
            <pc:sldMk cId="3661362115" sldId="1529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6:13:42.419" v="3454" actId="165"/>
          <ac:grpSpMkLst>
            <pc:docMk/>
            <pc:sldMk cId="3661362115" sldId="1529"/>
            <ac:grpSpMk id="12" creationId="{4F6827DA-7DA2-95B7-1A9E-A7A462923E27}"/>
          </ac:grpSpMkLst>
        </pc:grpChg>
        <pc:grpChg chg="del mod">
          <ac:chgData name="Rafael Casado González" userId="1c71fca1-7e6b-4c6f-8614-522343b393e6" providerId="ADAL" clId="{F2ED8E7B-9BD8-477D-B72E-E28C2C49FF23}" dt="2024-01-02T16:13:56.664" v="3458" actId="165"/>
          <ac:grpSpMkLst>
            <pc:docMk/>
            <pc:sldMk cId="3661362115" sldId="1529"/>
            <ac:grpSpMk id="14" creationId="{613F604E-1D8E-CBB5-0BB6-2DE11EE0E131}"/>
          </ac:grpSpMkLst>
        </pc:grpChg>
        <pc:grpChg chg="add mod">
          <ac:chgData name="Rafael Casado González" userId="1c71fca1-7e6b-4c6f-8614-522343b393e6" providerId="ADAL" clId="{F2ED8E7B-9BD8-477D-B72E-E28C2C49FF23}" dt="2024-01-02T16:56:37.558" v="3995" actId="1076"/>
          <ac:grpSpMkLst>
            <pc:docMk/>
            <pc:sldMk cId="3661362115" sldId="1529"/>
            <ac:grpSpMk id="22" creationId="{129E939A-8159-97EE-8A37-49C7E27952E0}"/>
          </ac:grpSpMkLst>
        </pc:grpChg>
        <pc:grpChg chg="add mod">
          <ac:chgData name="Rafael Casado González" userId="1c71fca1-7e6b-4c6f-8614-522343b393e6" providerId="ADAL" clId="{F2ED8E7B-9BD8-477D-B72E-E28C2C49FF23}" dt="2024-01-02T16:56:37.558" v="3995" actId="1076"/>
          <ac:grpSpMkLst>
            <pc:docMk/>
            <pc:sldMk cId="3661362115" sldId="1529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09:14.129" v="3374" actId="478"/>
          <ac:graphicFrameMkLst>
            <pc:docMk/>
            <pc:sldMk cId="3661362115" sldId="1529"/>
            <ac:graphicFrameMk id="2" creationId="{EE6F66C2-4A2A-741A-8CA9-19551740D6BB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12:40.482" v="3441" actId="478"/>
          <ac:graphicFrameMkLst>
            <pc:docMk/>
            <pc:sldMk cId="3661362115" sldId="1529"/>
            <ac:graphicFrameMk id="3" creationId="{ACD0D384-FB22-8426-7AAA-5A7B7B5AEAF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6:37.558" v="3995" actId="1076"/>
          <ac:graphicFrameMkLst>
            <pc:docMk/>
            <pc:sldMk cId="3661362115" sldId="1529"/>
            <ac:graphicFrameMk id="30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1:14.111" v="4509" actId="207"/>
          <ac:graphicFrameMkLst>
            <pc:docMk/>
            <pc:sldMk cId="3661362115" sldId="1529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6" creationId="{C1024F09-5C0E-622B-0898-B78CA360A79D}"/>
          </ac:cxnSpMkLst>
        </pc:cxn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10" creationId="{6B7165AC-4DA5-B6EF-5B59-F31232A778D8}"/>
          </ac:cxnSpMkLst>
        </pc:cxn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11" creationId="{AA68F422-9E8E-9F8F-F5C4-A8F39B3D9535}"/>
          </ac:cxnSpMkLst>
        </pc:cxnChg>
        <pc:cxnChg chg="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27" creationId="{414C4754-8B57-10F8-5401-7848809974CE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37" creationId="{00000000-0000-0000-0000-000000000000}"/>
          </ac:cxnSpMkLst>
        </pc:cxnChg>
        <pc:cxnChg chg="del mod">
          <ac:chgData name="Rafael Casado González" userId="1c71fca1-7e6b-4c6f-8614-522343b393e6" providerId="ADAL" clId="{F2ED8E7B-9BD8-477D-B72E-E28C2C49FF23}" dt="2024-01-02T16:12:02.156" v="3431" actId="478"/>
          <ac:cxnSpMkLst>
            <pc:docMk/>
            <pc:sldMk cId="3661362115" sldId="1529"/>
            <ac:cxnSpMk id="112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140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204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05.579" v="3433" actId="478"/>
          <ac:cxnSpMkLst>
            <pc:docMk/>
            <pc:sldMk cId="3661362115" sldId="1529"/>
            <ac:cxnSpMk id="517134" creationId="{00000000-0000-0000-0000-000000000000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16:27:52.290" v="3598" actId="47"/>
        <pc:sldMkLst>
          <pc:docMk/>
          <pc:sldMk cId="548178775" sldId="1530"/>
        </pc:sldMkLst>
      </pc:sldChg>
      <pc:sldChg chg="addSp delSp modSp add mod ord">
        <pc:chgData name="Rafael Casado González" userId="1c71fca1-7e6b-4c6f-8614-522343b393e6" providerId="ADAL" clId="{F2ED8E7B-9BD8-477D-B72E-E28C2C49FF23}" dt="2024-01-03T12:05:55.749" v="6682" actId="1076"/>
        <pc:sldMkLst>
          <pc:docMk/>
          <pc:sldMk cId="1418534814" sldId="1531"/>
        </pc:sldMkLst>
        <pc:spChg chg="add del mod">
          <ac:chgData name="Rafael Casado González" userId="1c71fca1-7e6b-4c6f-8614-522343b393e6" providerId="ADAL" clId="{F2ED8E7B-9BD8-477D-B72E-E28C2C49FF23}" dt="2024-01-02T16:57:01.328" v="3999" actId="21"/>
          <ac:spMkLst>
            <pc:docMk/>
            <pc:sldMk cId="1418534814" sldId="1531"/>
            <ac:spMk id="2" creationId="{735A67A4-A103-81F6-7ED7-80595F983AB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4" creationId="{D3D91CA7-5291-44A4-B0C2-6F25387D9019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7" creationId="{02E446FA-4D26-0F28-6A4A-DE76297160AA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3T12:05:55.749" v="6682" actId="1076"/>
          <ac:spMkLst>
            <pc:docMk/>
            <pc:sldMk cId="1418534814" sldId="153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4" creationId="{CE8B0EE9-218B-C145-B834-F1F4F68267A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5" creationId="{1EC2E613-7553-2FF7-369F-940102378917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6" creationId="{D2A58F44-F36F-C531-4499-2CA77A0BCD8B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8" creationId="{D86628E5-1865-D903-904D-4796FEBD6147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6:56:58.290" v="3998" actId="1076"/>
          <ac:grpSpMkLst>
            <pc:docMk/>
            <pc:sldMk cId="1418534814" sldId="1531"/>
            <ac:grpSpMk id="22" creationId="{129E939A-8159-97EE-8A37-49C7E27952E0}"/>
          </ac:grpSpMkLst>
        </pc:grpChg>
        <pc:grpChg chg="mod">
          <ac:chgData name="Rafael Casado González" userId="1c71fca1-7e6b-4c6f-8614-522343b393e6" providerId="ADAL" clId="{F2ED8E7B-9BD8-477D-B72E-E28C2C49FF23}" dt="2024-01-02T16:56:58.290" v="3998" actId="1076"/>
          <ac:grpSpMkLst>
            <pc:docMk/>
            <pc:sldMk cId="1418534814" sldId="1531"/>
            <ac:grpSpMk id="31" creationId="{D0F0DCBE-F85B-369E-0000-686B42B60CB6}"/>
          </ac:grpSpMkLst>
        </pc:grpChg>
        <pc:graphicFrameChg chg="mod">
          <ac:chgData name="Rafael Casado González" userId="1c71fca1-7e6b-4c6f-8614-522343b393e6" providerId="ADAL" clId="{F2ED8E7B-9BD8-477D-B72E-E28C2C49FF23}" dt="2024-01-02T16:56:58.290" v="3998" actId="1076"/>
          <ac:graphicFrameMkLst>
            <pc:docMk/>
            <pc:sldMk cId="1418534814" sldId="1531"/>
            <ac:graphicFrameMk id="30" creationId="{00000000-0000-0000-0000-000000000000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2T18:12:33.288" v="4516" actId="207"/>
          <ac:graphicFrameMkLst>
            <pc:docMk/>
            <pc:sldMk cId="1418534814" sldId="1531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6" creationId="{C1024F09-5C0E-622B-0898-B78CA360A79D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10" creationId="{6B7165AC-4DA5-B6EF-5B59-F31232A778D8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11" creationId="{AA68F422-9E8E-9F8F-F5C4-A8F39B3D9535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27" creationId="{414C4754-8B57-10F8-5401-7848809974CE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52.665" v="6681" actId="1076"/>
        <pc:sldMkLst>
          <pc:docMk/>
          <pc:sldMk cId="3440142008" sldId="1532"/>
        </pc:sldMkLst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" creationId="{8BA40AC1-C62C-CB98-A688-3B091FB96544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4" creationId="{D3D91CA7-5291-44A4-B0C2-6F25387D9019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7" creationId="{02E446FA-4D26-0F28-6A4A-DE76297160AA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6" creationId="{57CE0D1E-2AE1-D1B8-8216-415C44761EF3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9" creationId="{2D6856E5-C34F-3100-8E87-98521161FFFB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0" creationId="{3AFE6D12-BA02-E8AE-D6CD-037337D9620C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1" creationId="{A140C96A-D137-774E-5442-65629AF3596F}"/>
          </ac:spMkLst>
        </pc:spChg>
        <pc:spChg chg="mod">
          <ac:chgData name="Rafael Casado González" userId="1c71fca1-7e6b-4c6f-8614-522343b393e6" providerId="ADAL" clId="{F2ED8E7B-9BD8-477D-B72E-E28C2C49FF23}" dt="2024-01-03T12:05:52.665" v="6681" actId="1076"/>
          <ac:spMkLst>
            <pc:docMk/>
            <pc:sldMk cId="3440142008" sldId="1532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9" creationId="{3EBC4096-C7DA-7036-F3AD-6B96E5893AF3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3" creationId="{2A24EDCE-DB95-8DEF-582E-AD5ADE72863B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7" creationId="{E952158C-BE94-25F3-4F1E-F8F4158A7F97}"/>
          </ac:spMkLst>
        </pc:spChg>
        <pc:spChg chg="add del mod">
          <ac:chgData name="Rafael Casado González" userId="1c71fca1-7e6b-4c6f-8614-522343b393e6" providerId="ADAL" clId="{F2ED8E7B-9BD8-477D-B72E-E28C2C49FF23}" dt="2024-01-02T16:57:12.231" v="4002" actId="21"/>
          <ac:spMkLst>
            <pc:docMk/>
            <pc:sldMk cId="3440142008" sldId="1532"/>
            <ac:spMk id="41" creationId="{B9F15E49-1F00-2348-E6F7-1AF76E494B5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46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2T16:31:15.853" v="3672" actId="478"/>
          <ac:grpSpMkLst>
            <pc:docMk/>
            <pc:sldMk cId="3440142008" sldId="1532"/>
            <ac:grpSpMk id="22" creationId="{129E939A-8159-97EE-8A37-49C7E27952E0}"/>
          </ac:grpSpMkLst>
        </pc:grpChg>
        <pc:grpChg chg="mod">
          <ac:chgData name="Rafael Casado González" userId="1c71fca1-7e6b-4c6f-8614-522343b393e6" providerId="ADAL" clId="{F2ED8E7B-9BD8-477D-B72E-E28C2C49FF23}" dt="2024-01-02T16:57:09.586" v="4001" actId="1076"/>
          <ac:grpSpMkLst>
            <pc:docMk/>
            <pc:sldMk cId="3440142008" sldId="1532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31:03.517" v="3670" actId="478"/>
          <ac:graphicFrameMkLst>
            <pc:docMk/>
            <pc:sldMk cId="3440142008" sldId="1532"/>
            <ac:graphicFrameMk id="2" creationId="{10BB89B5-CE63-2596-65B1-9C50F4BBFD23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32:12.375" v="3687" actId="478"/>
          <ac:graphicFrameMkLst>
            <pc:docMk/>
            <pc:sldMk cId="3440142008" sldId="1532"/>
            <ac:graphicFrameMk id="17" creationId="{7716FDBA-8F4B-2BC3-CC56-00BF926C1017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6:32:12.375" v="3687" actId="478"/>
          <ac:graphicFrameMkLst>
            <pc:docMk/>
            <pc:sldMk cId="3440142008" sldId="1532"/>
            <ac:graphicFrameMk id="18" creationId="{FA33DB6C-6962-5586-71E9-49BB859BE528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6:31:15.853" v="3672" actId="478"/>
          <ac:graphicFrameMkLst>
            <pc:docMk/>
            <pc:sldMk cId="3440142008" sldId="1532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6:57:09.586" v="4001" actId="1076"/>
          <ac:graphicFrameMkLst>
            <pc:docMk/>
            <pc:sldMk cId="3440142008" sldId="1532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2:44.251" v="4519" actId="207"/>
          <ac:graphicFrameMkLst>
            <pc:docMk/>
            <pc:sldMk cId="3440142008" sldId="1532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5" creationId="{13326C77-9E50-4A03-1AC1-DB74A4354F58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6" creationId="{C1024F09-5C0E-622B-0898-B78CA360A79D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10" creationId="{6B7165AC-4DA5-B6EF-5B59-F31232A778D8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11" creationId="{AA68F422-9E8E-9F8F-F5C4-A8F39B3D9535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14" creationId="{BB2FCD63-D537-4CAB-80D1-0138D034FB2E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32" creationId="{02C26A1F-BEE1-45E8-042F-B0A45AD13CC9}"/>
          </ac:cxnSpMkLst>
        </pc:cxnChg>
        <pc:cxnChg chg="add del mod">
          <ac:chgData name="Rafael Casado González" userId="1c71fca1-7e6b-4c6f-8614-522343b393e6" providerId="ADAL" clId="{F2ED8E7B-9BD8-477D-B72E-E28C2C49FF23}" dt="2024-01-02T16:32:15.133" v="3688" actId="478"/>
          <ac:cxnSpMkLst>
            <pc:docMk/>
            <pc:sldMk cId="3440142008" sldId="1532"/>
            <ac:cxnSpMk id="34" creationId="{B1E56E5B-F537-811D-CA3C-F88FFD7157E0}"/>
          </ac:cxnSpMkLst>
        </pc:cxnChg>
        <pc:cxnChg chg="add del mod">
          <ac:chgData name="Rafael Casado González" userId="1c71fca1-7e6b-4c6f-8614-522343b393e6" providerId="ADAL" clId="{F2ED8E7B-9BD8-477D-B72E-E28C2C49FF23}" dt="2024-01-02T16:32:15.133" v="3688" actId="478"/>
          <ac:cxnSpMkLst>
            <pc:docMk/>
            <pc:sldMk cId="3440142008" sldId="1532"/>
            <ac:cxnSpMk id="35" creationId="{360C6581-F9AB-5A78-976A-27B63EDCD388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38" creationId="{66508518-5D3C-E0A2-8B6E-192A2D671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47.409" v="6680" actId="1076"/>
        <pc:sldMkLst>
          <pc:docMk/>
          <pc:sldMk cId="3949565223" sldId="1533"/>
        </pc:sldMkLst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" creationId="{8BA40AC1-C62C-CB98-A688-3B091FB96544}"/>
          </ac:spMkLst>
        </pc:spChg>
        <pc:spChg chg="add del mod">
          <ac:chgData name="Rafael Casado González" userId="1c71fca1-7e6b-4c6f-8614-522343b393e6" providerId="ADAL" clId="{F2ED8E7B-9BD8-477D-B72E-E28C2C49FF23}" dt="2024-01-02T16:58:00.629" v="4017" actId="21"/>
          <ac:spMkLst>
            <pc:docMk/>
            <pc:sldMk cId="3949565223" sldId="1533"/>
            <ac:spMk id="7" creationId="{B9485CE3-0CDB-975D-ED25-F54DC456CA5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9" creationId="{2D6856E5-C34F-3100-8E87-98521161FFF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0" creationId="{3AFE6D12-BA02-E8AE-D6CD-037337D9620C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1" creationId="{A140C96A-D137-774E-5442-65629AF3596F}"/>
          </ac:spMkLst>
        </pc:spChg>
        <pc:spChg chg="mod">
          <ac:chgData name="Rafael Casado González" userId="1c71fca1-7e6b-4c6f-8614-522343b393e6" providerId="ADAL" clId="{F2ED8E7B-9BD8-477D-B72E-E28C2C49FF23}" dt="2024-01-03T12:05:47.409" v="6680" actId="1076"/>
          <ac:spMkLst>
            <pc:docMk/>
            <pc:sldMk cId="3949565223" sldId="1533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9" creationId="{3EBC4096-C7DA-7036-F3AD-6B96E5893AF3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3" creationId="{2A24EDCE-DB95-8DEF-582E-AD5ADE72863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7" creationId="{E952158C-BE94-25F3-4F1E-F8F4158A7F97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7:06:51.902" v="4140" actId="1076"/>
          <ac:grpSpMkLst>
            <pc:docMk/>
            <pc:sldMk cId="3949565223" sldId="1533"/>
            <ac:grpSpMk id="31" creationId="{D0F0DCBE-F85B-369E-0000-686B42B60CB6}"/>
          </ac:grpSpMkLst>
        </pc:grpChg>
        <pc:graphicFrameChg chg="mod">
          <ac:chgData name="Rafael Casado González" userId="1c71fca1-7e6b-4c6f-8614-522343b393e6" providerId="ADAL" clId="{F2ED8E7B-9BD8-477D-B72E-E28C2C49FF23}" dt="2024-01-02T17:06:51.902" v="4140" actId="1076"/>
          <ac:graphicFrameMkLst>
            <pc:docMk/>
            <pc:sldMk cId="3949565223" sldId="1533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3:03.162" v="4525" actId="6549"/>
          <ac:graphicFrameMkLst>
            <pc:docMk/>
            <pc:sldMk cId="3949565223" sldId="1533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5" creationId="{13326C77-9E50-4A03-1AC1-DB74A4354F58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14" creationId="{BB2FCD63-D537-4CAB-80D1-0138D034FB2E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32" creationId="{02C26A1F-BEE1-45E8-042F-B0A45AD13CC9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38" creationId="{66508518-5D3C-E0A2-8B6E-192A2D6719F1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16:37:12.792" v="3720" actId="2890"/>
        <pc:sldMkLst>
          <pc:docMk/>
          <pc:sldMk cId="630591033" sldId="1534"/>
        </pc:sldMkLst>
      </pc:sldChg>
      <pc:sldChg chg="addSp delSp modSp add mod ord">
        <pc:chgData name="Rafael Casado González" userId="1c71fca1-7e6b-4c6f-8614-522343b393e6" providerId="ADAL" clId="{F2ED8E7B-9BD8-477D-B72E-E28C2C49FF23}" dt="2024-01-03T12:05:40.649" v="6679" actId="1076"/>
        <pc:sldMkLst>
          <pc:docMk/>
          <pc:sldMk cId="2155473211" sldId="1534"/>
        </pc:sldMkLst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" creationId="{405C2D7D-86A4-30B3-FC42-6DF0443C4F21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" creationId="{8BA40AC1-C62C-CB98-A688-3B091FB96544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6" creationId="{0A077261-FEF9-E01A-F779-CE7A9EDAFB18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" creationId="{374B37E0-49D6-86AB-8D72-54588CFE1BF9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6" creationId="{57CE0D1E-2AE1-D1B8-8216-415C44761EF3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7" creationId="{41859D34-2E55-9B92-1D67-07AB8FB14689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8" creationId="{8BAD99F4-B352-270F-B694-62E5C1BAA828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19" creationId="{2D6856E5-C34F-3100-8E87-98521161FFFB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0" creationId="{3AFE6D12-BA02-E8AE-D6CD-037337D9620C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1" creationId="{A140C96A-D137-774E-5442-65629AF3596F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2" creationId="{5411CD93-F028-934F-9F79-EFE1460B7EF9}"/>
          </ac:spMkLst>
        </pc:spChg>
        <pc:spChg chg="mod">
          <ac:chgData name="Rafael Casado González" userId="1c71fca1-7e6b-4c6f-8614-522343b393e6" providerId="ADAL" clId="{F2ED8E7B-9BD8-477D-B72E-E28C2C49FF23}" dt="2024-01-03T12:05:40.649" v="6679" actId="1076"/>
          <ac:spMkLst>
            <pc:docMk/>
            <pc:sldMk cId="2155473211" sldId="1534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8" creationId="{6505E4A5-82A7-BD9C-BFEF-C28DB64AC30A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9" creationId="{3EBC4096-C7DA-7036-F3AD-6B96E5893AF3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3" creationId="{2A24EDCE-DB95-8DEF-582E-AD5ADE72863B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7" creationId="{E952158C-BE94-25F3-4F1E-F8F4158A7F97}"/>
          </ac:spMkLst>
        </pc:spChg>
        <pc:spChg chg="add del mod">
          <ac:chgData name="Rafael Casado González" userId="1c71fca1-7e6b-4c6f-8614-522343b393e6" providerId="ADAL" clId="{F2ED8E7B-9BD8-477D-B72E-E28C2C49FF23}" dt="2024-01-02T16:58:23.214" v="4023" actId="478"/>
          <ac:spMkLst>
            <pc:docMk/>
            <pc:sldMk cId="2155473211" sldId="1534"/>
            <ac:spMk id="39" creationId="{5437F433-030C-EDFF-391E-73201346350C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6:58:21.151" v="4022" actId="1076"/>
          <ac:grpSpMkLst>
            <pc:docMk/>
            <pc:sldMk cId="2155473211" sldId="1534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39:16.089" v="3754" actId="478"/>
          <ac:graphicFrameMkLst>
            <pc:docMk/>
            <pc:sldMk cId="2155473211" sldId="1534"/>
            <ac:graphicFrameMk id="8" creationId="{73DFF8B0-C1B8-D843-CF43-AE3419188AFB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39:16.089" v="3754" actId="478"/>
          <ac:graphicFrameMkLst>
            <pc:docMk/>
            <pc:sldMk cId="2155473211" sldId="1534"/>
            <ac:graphicFrameMk id="10" creationId="{A3C85583-DE9F-AE79-A355-86D7E3A1C14A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8:21.151" v="4022" actId="1076"/>
          <ac:graphicFrameMkLst>
            <pc:docMk/>
            <pc:sldMk cId="2155473211" sldId="1534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3:21.032" v="4529" actId="207"/>
          <ac:graphicFrameMkLst>
            <pc:docMk/>
            <pc:sldMk cId="2155473211" sldId="1534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4" creationId="{2E697386-F6CA-5B5E-5872-3980B5AECFAA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5" creationId="{13326C77-9E50-4A03-1AC1-DB74A4354F58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7" creationId="{42D6E062-20AB-9483-6F79-CB491E6D0D80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14" creationId="{BB2FCD63-D537-4CAB-80D1-0138D034FB2E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24" creationId="{B9C8DB41-E430-1DD4-15B1-9D2C2BB8EE44}"/>
          </ac:cxnSpMkLst>
        </pc:cxnChg>
        <pc:cxnChg chg="add del mod">
          <ac:chgData name="Rafael Casado González" userId="1c71fca1-7e6b-4c6f-8614-522343b393e6" providerId="ADAL" clId="{F2ED8E7B-9BD8-477D-B72E-E28C2C49FF23}" dt="2024-01-02T16:39:18.397" v="3755" actId="478"/>
          <ac:cxnSpMkLst>
            <pc:docMk/>
            <pc:sldMk cId="2155473211" sldId="1534"/>
            <ac:cxnSpMk id="25" creationId="{D7319A95-737C-516D-4909-71F0CAC9CB47}"/>
          </ac:cxnSpMkLst>
        </pc:cxnChg>
        <pc:cxnChg chg="add del mod">
          <ac:chgData name="Rafael Casado González" userId="1c71fca1-7e6b-4c6f-8614-522343b393e6" providerId="ADAL" clId="{F2ED8E7B-9BD8-477D-B72E-E28C2C49FF23}" dt="2024-01-02T16:39:18.397" v="3755" actId="478"/>
          <ac:cxnSpMkLst>
            <pc:docMk/>
            <pc:sldMk cId="2155473211" sldId="1534"/>
            <ac:cxnSpMk id="26" creationId="{C19B7142-6149-E22F-2B8E-22C980F3960A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27" creationId="{FF73C3C2-503D-954F-E07C-4C7736089DD6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30" creationId="{D8BC43FA-526A-C882-6A77-4FD4D60DAFD6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32" creationId="{02C26A1F-BEE1-45E8-042F-B0A45AD13CC9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38" creationId="{66508518-5D3C-E0A2-8B6E-192A2D671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36.554" v="6678" actId="1076"/>
        <pc:sldMkLst>
          <pc:docMk/>
          <pc:sldMk cId="1907086690" sldId="1535"/>
        </pc:sldMkLst>
        <pc:spChg chg="mod">
          <ac:chgData name="Rafael Casado González" userId="1c71fca1-7e6b-4c6f-8614-522343b393e6" providerId="ADAL" clId="{F2ED8E7B-9BD8-477D-B72E-E28C2C49FF23}" dt="2024-01-02T16:47:45.769" v="3884" actId="6549"/>
          <ac:spMkLst>
            <pc:docMk/>
            <pc:sldMk cId="1907086690" sldId="1535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5:36.554" v="6678" actId="1076"/>
          <ac:spMkLst>
            <pc:docMk/>
            <pc:sldMk cId="1907086690" sldId="153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7:38.589" v="3883" actId="6549"/>
          <ac:spMkLst>
            <pc:docMk/>
            <pc:sldMk cId="1907086690" sldId="1535"/>
            <ac:spMk id="119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6:47:54.863" v="3888" actId="6549"/>
          <ac:spMkLst>
            <pc:docMk/>
            <pc:sldMk cId="1907086690" sldId="1535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7:47.651" v="3885" actId="6549"/>
          <ac:spMkLst>
            <pc:docMk/>
            <pc:sldMk cId="1907086690" sldId="1535"/>
            <ac:spMk id="246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13:39.911" v="4533" actId="207"/>
          <ac:graphicFrameMkLst>
            <pc:docMk/>
            <pc:sldMk cId="1907086690" sldId="1535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6:47:34.837" v="3882" actId="14100"/>
          <ac:cxnSpMkLst>
            <pc:docMk/>
            <pc:sldMk cId="1907086690" sldId="1535"/>
            <ac:cxnSpMk id="30" creationId="{D8BC43FA-526A-C882-6A77-4FD4D60DAFD6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6:02.293" v="6684" actId="1076"/>
        <pc:sldMkLst>
          <pc:docMk/>
          <pc:sldMk cId="3272772894" sldId="1536"/>
        </pc:sldMkLst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4" creationId="{D3D91CA7-5291-44A4-B0C2-6F25387D9019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5" creationId="{A2AD35BC-5B68-257B-1BB5-0FB139BC050B}"/>
          </ac:spMkLst>
        </pc:spChg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7" creationId="{02E446FA-4D26-0F28-6A4A-DE76297160AA}"/>
          </ac:spMkLst>
        </pc:spChg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12" creationId="{5A355776-84F1-FDAE-0B76-2A1DBEF3A09B}"/>
          </ac:spMkLst>
        </pc:spChg>
        <pc:spChg chg="del mod">
          <ac:chgData name="Rafael Casado González" userId="1c71fca1-7e6b-4c6f-8614-522343b393e6" providerId="ADAL" clId="{F2ED8E7B-9BD8-477D-B72E-E28C2C49FF23}" dt="2024-01-02T16:54:47.739" v="3976" actId="478"/>
          <ac:spMkLst>
            <pc:docMk/>
            <pc:sldMk cId="3272772894" sldId="1536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19" creationId="{ACAFDBEF-BCF8-1B9E-8E0C-2CA73410F6F8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20" creationId="{AA1C214D-EAF9-5FF8-242D-2075B794B4E5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21" creationId="{18DA91D3-41FD-8B48-6A14-8E72AFE2CD24}"/>
          </ac:spMkLst>
        </pc:spChg>
        <pc:spChg chg="mod">
          <ac:chgData name="Rafael Casado González" userId="1c71fca1-7e6b-4c6f-8614-522343b393e6" providerId="ADAL" clId="{F2ED8E7B-9BD8-477D-B72E-E28C2C49FF23}" dt="2024-01-03T12:06:02.293" v="6684" actId="1076"/>
          <ac:spMkLst>
            <pc:docMk/>
            <pc:sldMk cId="3272772894" sldId="153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32" creationId="{2D7727A9-C7D3-0498-4CC3-6ADFEC9C263A}"/>
          </ac:spMkLst>
        </pc:spChg>
        <pc:spChg chg="mod">
          <ac:chgData name="Rafael Casado González" userId="1c71fca1-7e6b-4c6f-8614-522343b393e6" providerId="ADAL" clId="{F2ED8E7B-9BD8-477D-B72E-E28C2C49FF23}" dt="2024-01-02T17:30:01.378" v="4485" actId="1076"/>
          <ac:spMkLst>
            <pc:docMk/>
            <pc:sldMk cId="3272772894" sldId="1536"/>
            <ac:spMk id="35" creationId="{6CEFF39F-060B-A32A-226C-8A0903666E78}"/>
          </ac:spMkLst>
        </pc:spChg>
        <pc:spChg chg="mod">
          <ac:chgData name="Rafael Casado González" userId="1c71fca1-7e6b-4c6f-8614-522343b393e6" providerId="ADAL" clId="{F2ED8E7B-9BD8-477D-B72E-E28C2C49FF23}" dt="2024-01-02T17:30:01.378" v="4485" actId="1076"/>
          <ac:spMkLst>
            <pc:docMk/>
            <pc:sldMk cId="3272772894" sldId="1536"/>
            <ac:spMk id="36" creationId="{9AEFA867-D7FD-884B-D8B9-257D451DADE1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7" creationId="{CEB2B35B-C985-A827-C418-6BA24F1F42BB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8" creationId="{B7784757-D3BF-A857-6038-578D710CD1D5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9" creationId="{505C2A6A-BF94-508C-EB46-E47EF545799F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40" creationId="{A89AB8D7-EE74-A8BD-9CEB-61BB462403DB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1" creationId="{EDA39FC0-E9D2-FE7D-4E4E-25DACADDBB4E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4" creationId="{DE1CC3C6-76B1-9050-4016-B3C50D822820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5" creationId="{C83268C4-B883-6CB4-D725-86B9EF11D2C5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6" creationId="{9E287622-E01C-94F0-3952-FDAB889E02D1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7" creationId="{8D588C8D-0ED0-3777-0649-D1EBA4EF01CD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8" creationId="{6036BC1E-9FB7-2309-3144-60631D1D938C}"/>
          </ac:spMkLst>
        </pc:spChg>
        <pc:spChg chg="add del">
          <ac:chgData name="Rafael Casado González" userId="1c71fca1-7e6b-4c6f-8614-522343b393e6" providerId="ADAL" clId="{F2ED8E7B-9BD8-477D-B72E-E28C2C49FF23}" dt="2024-01-02T16:56:19.291" v="3991" actId="21"/>
          <ac:spMkLst>
            <pc:docMk/>
            <pc:sldMk cId="3272772894" sldId="1536"/>
            <ac:spMk id="58" creationId="{83F19EF3-B8EC-09FC-951D-31C9A691660F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18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246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2T16:56:12.886" v="3989" actId="1076"/>
          <ac:grpSpMkLst>
            <pc:docMk/>
            <pc:sldMk cId="3272772894" sldId="1536"/>
            <ac:grpSpMk id="18" creationId="{E0A4EDCE-8A4D-F29A-3DA8-ED3681D1D38C}"/>
          </ac:grpSpMkLst>
        </pc:grpChg>
        <pc:grpChg chg="del">
          <ac:chgData name="Rafael Casado González" userId="1c71fca1-7e6b-4c6f-8614-522343b393e6" providerId="ADAL" clId="{F2ED8E7B-9BD8-477D-B72E-E28C2C49FF23}" dt="2024-01-02T16:53:42.381" v="3969" actId="478"/>
          <ac:grpSpMkLst>
            <pc:docMk/>
            <pc:sldMk cId="3272772894" sldId="1536"/>
            <ac:grpSpMk id="22" creationId="{129E939A-8159-97EE-8A37-49C7E27952E0}"/>
          </ac:grpSpMkLst>
        </pc:grpChg>
        <pc:grpChg chg="del mod">
          <ac:chgData name="Rafael Casado González" userId="1c71fca1-7e6b-4c6f-8614-522343b393e6" providerId="ADAL" clId="{F2ED8E7B-9BD8-477D-B72E-E28C2C49FF23}" dt="2024-01-02T16:54:48.705" v="3977" actId="478"/>
          <ac:grpSpMkLst>
            <pc:docMk/>
            <pc:sldMk cId="3272772894" sldId="1536"/>
            <ac:grpSpMk id="31" creationId="{D0F0DCBE-F85B-369E-0000-686B42B60CB6}"/>
          </ac:grpSpMkLst>
        </pc:grpChg>
        <pc:grpChg chg="add mod">
          <ac:chgData name="Rafael Casado González" userId="1c71fca1-7e6b-4c6f-8614-522343b393e6" providerId="ADAL" clId="{F2ED8E7B-9BD8-477D-B72E-E28C2C49FF23}" dt="2024-01-02T17:30:01.378" v="4485" actId="1076"/>
          <ac:grpSpMkLst>
            <pc:docMk/>
            <pc:sldMk cId="3272772894" sldId="1536"/>
            <ac:grpSpMk id="33" creationId="{2821BABD-871F-9ECF-253E-9DE4DB3B02A0}"/>
          </ac:grpSpMkLst>
        </pc:grpChg>
        <pc:grpChg chg="add mod">
          <ac:chgData name="Rafael Casado González" userId="1c71fca1-7e6b-4c6f-8614-522343b393e6" providerId="ADAL" clId="{F2ED8E7B-9BD8-477D-B72E-E28C2C49FF23}" dt="2024-01-02T16:56:12.886" v="3989" actId="1076"/>
          <ac:grpSpMkLst>
            <pc:docMk/>
            <pc:sldMk cId="3272772894" sldId="1536"/>
            <ac:grpSpMk id="43" creationId="{EBA74DCC-72A6-E769-5D85-147C7750929A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2T18:10:56.183" v="4506" actId="207"/>
          <ac:graphicFrameMkLst>
            <pc:docMk/>
            <pc:sldMk cId="3272772894" sldId="1536"/>
            <ac:graphicFrameMk id="2" creationId="{33F1B75D-386F-06C1-A562-6B98AE1B7B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6:12.886" v="3989" actId="1076"/>
          <ac:graphicFrameMkLst>
            <pc:docMk/>
            <pc:sldMk cId="3272772894" sldId="1536"/>
            <ac:graphicFrameMk id="30" creationId="{00000000-0000-0000-0000-000000000000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6:52:49.406" v="3967" actId="478"/>
          <ac:graphicFrameMkLst>
            <pc:docMk/>
            <pc:sldMk cId="3272772894" sldId="1536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3" creationId="{1F2A4C46-DDF3-A532-3B26-BC745979007D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6" creationId="{C1024F09-5C0E-622B-0898-B78CA360A79D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10" creationId="{6B7165AC-4DA5-B6EF-5B59-F31232A778D8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11" creationId="{AA68F422-9E8E-9F8F-F5C4-A8F39B3D9535}"/>
          </ac:cxnSpMkLst>
        </pc:cxn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14" creationId="{EE69006B-9501-928E-F5D8-EF2D1ED6CB34}"/>
          </ac:cxnSpMkLst>
        </pc:cxn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17" creationId="{F8D2CD3C-005D-D601-D9C2-CB41B16B3312}"/>
          </ac:cxnSpMkLst>
        </pc:cxnChg>
        <pc:cxnChg chg="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29" creationId="{070F45EB-2F79-743C-62EE-4091EF7D18A0}"/>
          </ac:cxnSpMkLst>
        </pc:cxnChg>
        <pc:cxnChg chg="mod">
          <ac:chgData name="Rafael Casado González" userId="1c71fca1-7e6b-4c6f-8614-522343b393e6" providerId="ADAL" clId="{F2ED8E7B-9BD8-477D-B72E-E28C2C49FF23}" dt="2024-01-02T17:30:01.378" v="4485" actId="1076"/>
          <ac:cxnSpMkLst>
            <pc:docMk/>
            <pc:sldMk cId="3272772894" sldId="1536"/>
            <ac:cxnSpMk id="34" creationId="{A8B70255-6098-87AE-298F-5AF073CBD205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17.113" v="6675" actId="1076"/>
        <pc:sldMkLst>
          <pc:docMk/>
          <pc:sldMk cId="3474706096" sldId="1537"/>
        </pc:sldMkLst>
        <pc:spChg chg="add mod">
          <ac:chgData name="Rafael Casado González" userId="1c71fca1-7e6b-4c6f-8614-522343b393e6" providerId="ADAL" clId="{F2ED8E7B-9BD8-477D-B72E-E28C2C49FF23}" dt="2024-01-02T21:05:22.646" v="6188" actId="1076"/>
          <ac:spMkLst>
            <pc:docMk/>
            <pc:sldMk cId="3474706096" sldId="1537"/>
            <ac:spMk id="4" creationId="{E755F3FD-F73E-E7C4-681C-7332723DC5BC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5" creationId="{A2AD35BC-5B68-257B-1BB5-0FB139BC050B}"/>
          </ac:spMkLst>
        </pc:spChg>
        <pc:spChg chg="add mod">
          <ac:chgData name="Rafael Casado González" userId="1c71fca1-7e6b-4c6f-8614-522343b393e6" providerId="ADAL" clId="{F2ED8E7B-9BD8-477D-B72E-E28C2C49FF23}" dt="2024-01-02T21:05:22.646" v="6188" actId="1076"/>
          <ac:spMkLst>
            <pc:docMk/>
            <pc:sldMk cId="3474706096" sldId="1537"/>
            <ac:spMk id="7" creationId="{25CAE21A-CDE6-10D1-1986-198879B3BB88}"/>
          </ac:spMkLst>
        </pc:spChg>
        <pc:spChg chg="add del mod">
          <ac:chgData name="Rafael Casado González" userId="1c71fca1-7e6b-4c6f-8614-522343b393e6" providerId="ADAL" clId="{F2ED8E7B-9BD8-477D-B72E-E28C2C49FF23}" dt="2024-01-02T21:24:21.453" v="6283" actId="478"/>
          <ac:spMkLst>
            <pc:docMk/>
            <pc:sldMk cId="3474706096" sldId="1537"/>
            <ac:spMk id="8" creationId="{209EAAB0-4BA7-4333-11EA-AE27DB0248B6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9" creationId="{1C26E720-FEC4-FF4E-CB2A-9F23A67B89B8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0" creationId="{51B51E72-3C90-CC8E-5D86-01B5B417C53B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1" creationId="{B5AEBE78-CC89-6378-7EE7-2F51D50C13B1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12" creationId="{5A355776-84F1-FDAE-0B76-2A1DBEF3A09B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3" creationId="{53FCAA97-C510-8F1C-8A45-D43BC862A142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5" creationId="{12C3C342-51A8-FA81-F9B2-DFA51037C61E}"/>
          </ac:spMkLst>
        </pc:spChg>
        <pc:spChg chg="add mod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16" creationId="{99C108C1-DCF2-DAEF-B646-BC943EA0B7EE}"/>
          </ac:spMkLst>
        </pc:spChg>
        <pc:spChg chg="del">
          <ac:chgData name="Rafael Casado González" userId="1c71fca1-7e6b-4c6f-8614-522343b393e6" providerId="ADAL" clId="{F2ED8E7B-9BD8-477D-B72E-E28C2C49FF23}" dt="2024-01-02T17:27:06.048" v="4421" actId="478"/>
          <ac:spMkLst>
            <pc:docMk/>
            <pc:sldMk cId="3474706096" sldId="1537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3T12:05:17.113" v="6675" actId="1076"/>
          <ac:spMkLst>
            <pc:docMk/>
            <pc:sldMk cId="3474706096" sldId="1537"/>
            <ac:spMk id="24" creationId="{19026E06-952D-186F-9831-B56305E90956}"/>
          </ac:spMkLst>
        </pc:spChg>
        <pc:spChg chg="add del mod">
          <ac:chgData name="Rafael Casado González" userId="1c71fca1-7e6b-4c6f-8614-522343b393e6" providerId="ADAL" clId="{F2ED8E7B-9BD8-477D-B72E-E28C2C49FF23}" dt="2024-01-02T21:25:29.550" v="6297" actId="478"/>
          <ac:spMkLst>
            <pc:docMk/>
            <pc:sldMk cId="3474706096" sldId="1537"/>
            <ac:spMk id="25" creationId="{4A266C80-6198-7739-B453-04D1B2CAD26E}"/>
          </ac:spMkLst>
        </pc:spChg>
        <pc:spChg chg="add mod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27" creationId="{229AE56A-E697-4ECB-8CC6-9D90BDD30B42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40" creationId="{D6F2877B-31B7-8292-C71D-893A2ED24CC1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41" creationId="{EDA39FC0-E9D2-FE7D-4E4E-25DACADDBB4E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42" creationId="{4D95774D-D145-4B11-84D5-5EF3EA2B6578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1" creationId="{78C6967E-F016-1304-93FF-97E672695214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2" creationId="{FF407EE0-7203-4D57-2C9B-3F00503144EC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3" creationId="{2D278ED5-F055-46CC-C3DD-E375B39641D8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4" creationId="{10C7A1C0-433C-2882-E83A-EC488A9F5803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5" creationId="{2E8706AB-C9FA-D44F-6C9F-C93C8934C1DA}"/>
          </ac:spMkLst>
        </pc:spChg>
        <pc:spChg chg="mod">
          <ac:chgData name="Rafael Casado González" userId="1c71fca1-7e6b-4c6f-8614-522343b393e6" providerId="ADAL" clId="{F2ED8E7B-9BD8-477D-B72E-E28C2C49FF23}" dt="2024-01-02T17:14:06.549" v="4277" actId="20577"/>
          <ac:spMkLst>
            <pc:docMk/>
            <pc:sldMk cId="3474706096" sldId="1537"/>
            <ac:spMk id="5171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21:23:42.165" v="6277" actId="478"/>
          <ac:spMkLst>
            <pc:docMk/>
            <pc:sldMk cId="3474706096" sldId="1537"/>
            <ac:spMk id="517132" creationId="{A9192868-20A5-CF65-E0FD-7AE5F7346AA6}"/>
          </ac:spMkLst>
        </pc:s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18" creationId="{E0A4EDCE-8A4D-F29A-3DA8-ED3681D1D38C}"/>
          </ac:grpSpMkLst>
        </pc:gr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33" creationId="{2821BABD-871F-9ECF-253E-9DE4DB3B02A0}"/>
          </ac:grpSpMkLst>
        </pc:grpChg>
        <pc:grpChg chg="add del mod">
          <ac:chgData name="Rafael Casado González" userId="1c71fca1-7e6b-4c6f-8614-522343b393e6" providerId="ADAL" clId="{F2ED8E7B-9BD8-477D-B72E-E28C2C49FF23}" dt="2024-01-02T17:31:01.064" v="4494" actId="165"/>
          <ac:grpSpMkLst>
            <pc:docMk/>
            <pc:sldMk cId="3474706096" sldId="1537"/>
            <ac:grpSpMk id="39" creationId="{5886B98C-2C34-151D-D806-65AC69B93907}"/>
          </ac:grpSpMkLst>
        </pc:gr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43" creationId="{EBA74DCC-72A6-E769-5D85-147C7750929A}"/>
          </ac:grpSpMkLst>
        </pc:grpChg>
        <pc:grpChg chg="add del mod">
          <ac:chgData name="Rafael Casado González" userId="1c71fca1-7e6b-4c6f-8614-522343b393e6" providerId="ADAL" clId="{F2ED8E7B-9BD8-477D-B72E-E28C2C49FF23}" dt="2024-01-02T17:31:01.064" v="4494" actId="165"/>
          <ac:grpSpMkLst>
            <pc:docMk/>
            <pc:sldMk cId="3474706096" sldId="1537"/>
            <ac:grpSpMk id="50" creationId="{5FC69B93-14A1-C268-5B25-5672D2A590D3}"/>
          </ac:grpSpMkLst>
        </pc:grpChg>
        <pc:grpChg chg="add mod">
          <ac:chgData name="Rafael Casado González" userId="1c71fca1-7e6b-4c6f-8614-522343b393e6" providerId="ADAL" clId="{F2ED8E7B-9BD8-477D-B72E-E28C2C49FF23}" dt="2024-01-02T21:24:42.543" v="6285" actId="1076"/>
          <ac:grpSpMkLst>
            <pc:docMk/>
            <pc:sldMk cId="3474706096" sldId="1537"/>
            <ac:grpSpMk id="56" creationId="{68741953-420A-E081-57A3-7871FC4D1826}"/>
          </ac:grpSpMkLst>
        </pc:grpChg>
        <pc:graphicFrameChg chg="del">
          <ac:chgData name="Rafael Casado González" userId="1c71fca1-7e6b-4c6f-8614-522343b393e6" providerId="ADAL" clId="{F2ED8E7B-9BD8-477D-B72E-E28C2C49FF23}" dt="2024-01-02T17:24:38.650" v="4373" actId="478"/>
          <ac:graphicFrameMkLst>
            <pc:docMk/>
            <pc:sldMk cId="3474706096" sldId="1537"/>
            <ac:graphicFrameMk id="2" creationId="{33F1B75D-386F-06C1-A562-6B98AE1B7B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21:05:22.646" v="6188" actId="1076"/>
          <ac:graphicFrameMkLst>
            <pc:docMk/>
            <pc:sldMk cId="3474706096" sldId="1537"/>
            <ac:graphicFrameMk id="30" creationId="{00000000-0000-0000-0000-000000000000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21:29:12.289" v="6333" actId="6549"/>
          <ac:graphicFrameMkLst>
            <pc:docMk/>
            <pc:sldMk cId="3474706096" sldId="1537"/>
            <ac:graphicFrameMk id="37" creationId="{7EB4E34A-CB9B-AD3B-6406-AA3D4F8A473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7:26:33.214" v="4414" actId="478"/>
          <ac:graphicFrameMkLst>
            <pc:docMk/>
            <pc:sldMk cId="3474706096" sldId="1537"/>
            <ac:graphicFrameMk id="38" creationId="{18F083FE-1909-D0C4-38EE-16D30CF958B8}"/>
          </ac:graphicFrameMkLst>
        </pc:graphicFrame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3" creationId="{1F2A4C46-DDF3-A532-3B26-BC745979007D}"/>
          </ac:cxnSpMkLst>
        </pc:cxnChg>
        <pc:cxnChg chg="add mod">
          <ac:chgData name="Rafael Casado González" userId="1c71fca1-7e6b-4c6f-8614-522343b393e6" providerId="ADAL" clId="{F2ED8E7B-9BD8-477D-B72E-E28C2C49FF23}" dt="2024-01-02T21:25:36.826" v="6300" actId="14100"/>
          <ac:cxnSpMkLst>
            <pc:docMk/>
            <pc:sldMk cId="3474706096" sldId="1537"/>
            <ac:cxnSpMk id="6" creationId="{33CA49BA-5110-21C2-43A5-78E15A0FEBD8}"/>
          </ac:cxnSpMkLst>
        </pc:cxn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14" creationId="{EE69006B-9501-928E-F5D8-EF2D1ED6CB34}"/>
          </ac:cxnSpMkLst>
        </pc:cxn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17" creationId="{F8D2CD3C-005D-D601-D9C2-CB41B16B3312}"/>
          </ac:cxnSpMkLst>
        </pc:cxnChg>
        <pc:cxnChg chg="add del mod">
          <ac:chgData name="Rafael Casado González" userId="1c71fca1-7e6b-4c6f-8614-522343b393e6" providerId="ADAL" clId="{F2ED8E7B-9BD8-477D-B72E-E28C2C49FF23}" dt="2024-01-02T17:30:48.907" v="4490" actId="478"/>
          <ac:cxnSpMkLst>
            <pc:docMk/>
            <pc:sldMk cId="3474706096" sldId="1537"/>
            <ac:cxnSpMk id="22" creationId="{F2987BD7-01BB-D778-6E2E-C7DBC8849CA4}"/>
          </ac:cxnSpMkLst>
        </pc:cxnChg>
        <pc:cxnChg chg="add del mod">
          <ac:chgData name="Rafael Casado González" userId="1c71fca1-7e6b-4c6f-8614-522343b393e6" providerId="ADAL" clId="{F2ED8E7B-9BD8-477D-B72E-E28C2C49FF23}" dt="2024-01-02T21:24:52.360" v="6287" actId="478"/>
          <ac:cxnSpMkLst>
            <pc:docMk/>
            <pc:sldMk cId="3474706096" sldId="1537"/>
            <ac:cxnSpMk id="26" creationId="{1C2B8637-3E75-0058-27D8-5651EA14EA15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28" creationId="{51245FD7-1CE9-E2B4-E94F-6658F6ED0DA3}"/>
          </ac:cxnSpMkLst>
        </pc:cxnChg>
        <pc:cxnChg chg="add del mod">
          <ac:chgData name="Rafael Casado González" userId="1c71fca1-7e6b-4c6f-8614-522343b393e6" providerId="ADAL" clId="{F2ED8E7B-9BD8-477D-B72E-E28C2C49FF23}" dt="2024-01-02T21:23:29.679" v="6274" actId="478"/>
          <ac:cxnSpMkLst>
            <pc:docMk/>
            <pc:sldMk cId="3474706096" sldId="1537"/>
            <ac:cxnSpMk id="31" creationId="{4C779072-4507-B4C4-4DD9-E77205A777E1}"/>
          </ac:cxnSpMkLst>
        </pc:cxnChg>
        <pc:cxnChg chg="del mod">
          <ac:chgData name="Rafael Casado González" userId="1c71fca1-7e6b-4c6f-8614-522343b393e6" providerId="ADAL" clId="{F2ED8E7B-9BD8-477D-B72E-E28C2C49FF23}" dt="2024-01-02T17:30:51.955" v="4491" actId="478"/>
          <ac:cxnSpMkLst>
            <pc:docMk/>
            <pc:sldMk cId="3474706096" sldId="1537"/>
            <ac:cxnSpMk id="49" creationId="{888CBA86-4049-34CC-DB9B-7788DA0E5366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57" creationId="{C8832166-4B0C-87BB-AFDD-BDB466B671ED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517133" creationId="{0598B639-DFC5-7990-C5A7-AF95A88C79F0}"/>
          </ac:cxnSpMkLst>
        </pc:cxnChg>
        <pc:cxnChg chg="add del mod">
          <ac:chgData name="Rafael Casado González" userId="1c71fca1-7e6b-4c6f-8614-522343b393e6" providerId="ADAL" clId="{F2ED8E7B-9BD8-477D-B72E-E28C2C49FF23}" dt="2024-01-02T21:25:30.678" v="6298" actId="478"/>
          <ac:cxnSpMkLst>
            <pc:docMk/>
            <pc:sldMk cId="3474706096" sldId="1537"/>
            <ac:cxnSpMk id="517140" creationId="{CCCB40FF-5E2B-EA02-1105-FABD06CD04A5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27.941" v="6676" actId="1076"/>
        <pc:sldMkLst>
          <pc:docMk/>
          <pc:sldMk cId="487944409" sldId="1538"/>
        </pc:sldMkLst>
        <pc:spChg chg="del">
          <ac:chgData name="Rafael Casado González" userId="1c71fca1-7e6b-4c6f-8614-522343b393e6" providerId="ADAL" clId="{F2ED8E7B-9BD8-477D-B72E-E28C2C49FF23}" dt="2024-01-02T17:22:00.436" v="4362" actId="478"/>
          <ac:spMkLst>
            <pc:docMk/>
            <pc:sldMk cId="487944409" sldId="1538"/>
            <ac:spMk id="2" creationId="{405C2D7D-86A4-30B3-FC42-6DF0443C4F21}"/>
          </ac:spMkLst>
        </pc:spChg>
        <pc:spChg chg="add del mod">
          <ac:chgData name="Rafael Casado González" userId="1c71fca1-7e6b-4c6f-8614-522343b393e6" providerId="ADAL" clId="{F2ED8E7B-9BD8-477D-B72E-E28C2C49FF23}" dt="2024-01-02T17:21:43.093" v="4360"/>
          <ac:spMkLst>
            <pc:docMk/>
            <pc:sldMk cId="487944409" sldId="1538"/>
            <ac:spMk id="5" creationId="{604646FE-88D7-3691-369D-2FB6392109CF}"/>
          </ac:spMkLst>
        </pc:spChg>
        <pc:spChg chg="del">
          <ac:chgData name="Rafael Casado González" userId="1c71fca1-7e6b-4c6f-8614-522343b393e6" providerId="ADAL" clId="{F2ED8E7B-9BD8-477D-B72E-E28C2C49FF23}" dt="2024-01-02T17:21:59.286" v="4361" actId="478"/>
          <ac:spMkLst>
            <pc:docMk/>
            <pc:sldMk cId="487944409" sldId="1538"/>
            <ac:spMk id="6" creationId="{0A077261-FEF9-E01A-F779-CE7A9EDAFB18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1" creationId="{374B37E0-49D6-86AB-8D72-54588CFE1BF9}"/>
          </ac:spMkLst>
        </pc:spChg>
        <pc:spChg chg="add del mod">
          <ac:chgData name="Rafael Casado González" userId="1c71fca1-7e6b-4c6f-8614-522343b393e6" providerId="ADAL" clId="{F2ED8E7B-9BD8-477D-B72E-E28C2C49FF23}" dt="2024-01-02T17:21:43.093" v="4360"/>
          <ac:spMkLst>
            <pc:docMk/>
            <pc:sldMk cId="487944409" sldId="1538"/>
            <ac:spMk id="12" creationId="{B679E229-24E4-F0EF-D8C8-9322C771BD06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7" creationId="{41859D34-2E55-9B92-1D67-07AB8FB14689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8" creationId="{8BAD99F4-B352-270F-B694-62E5C1BAA828}"/>
          </ac:spMkLst>
        </pc:spChg>
        <pc:spChg chg="add mod">
          <ac:chgData name="Rafael Casado González" userId="1c71fca1-7e6b-4c6f-8614-522343b393e6" providerId="ADAL" clId="{F2ED8E7B-9BD8-477D-B72E-E28C2C49FF23}" dt="2024-01-02T17:22:21.727" v="4366" actId="208"/>
          <ac:spMkLst>
            <pc:docMk/>
            <pc:sldMk cId="487944409" sldId="1538"/>
            <ac:spMk id="19" creationId="{C055F552-62E3-F693-34A7-EFF9A6BA7BA9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20" creationId="{4065BCB0-D023-F6E8-2236-D43FAEADD85C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21" creationId="{09CBE0DA-F784-9498-9B4A-03729AEDA746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22" creationId="{5411CD93-F028-934F-9F79-EFE1460B7EF9}"/>
          </ac:spMkLst>
        </pc:spChg>
        <pc:spChg chg="del">
          <ac:chgData name="Rafael Casado González" userId="1c71fca1-7e6b-4c6f-8614-522343b393e6" providerId="ADAL" clId="{F2ED8E7B-9BD8-477D-B72E-E28C2C49FF23}" dt="2024-01-02T17:22:28.773" v="4367" actId="478"/>
          <ac:spMkLst>
            <pc:docMk/>
            <pc:sldMk cId="487944409" sldId="1538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7:22:01.557" v="4363" actId="478"/>
          <ac:spMkLst>
            <pc:docMk/>
            <pc:sldMk cId="487944409" sldId="1538"/>
            <ac:spMk id="28" creationId="{6505E4A5-82A7-BD9C-BFEF-C28DB64AC30A}"/>
          </ac:spMkLst>
        </pc:spChg>
        <pc:spChg chg="add mod">
          <ac:chgData name="Rafael Casado González" userId="1c71fca1-7e6b-4c6f-8614-522343b393e6" providerId="ADAL" clId="{F2ED8E7B-9BD8-477D-B72E-E28C2C49FF23}" dt="2024-01-03T12:05:27.941" v="6676" actId="1076"/>
          <ac:spMkLst>
            <pc:docMk/>
            <pc:sldMk cId="487944409" sldId="1538"/>
            <ac:spMk id="29" creationId="{E40AFF29-11DD-966A-D9A5-60A9CE77C7EA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32" creationId="{E2C009E1-D87A-6DC0-0A16-8AF7C314AB43}"/>
          </ac:spMkLst>
        </pc:spChg>
        <pc:spChg chg="mod">
          <ac:chgData name="Rafael Casado González" userId="1c71fca1-7e6b-4c6f-8614-522343b393e6" providerId="ADAL" clId="{F2ED8E7B-9BD8-477D-B72E-E28C2C49FF23}" dt="2024-01-02T17:15:28.221" v="4287" actId="20577"/>
          <ac:spMkLst>
            <pc:docMk/>
            <pc:sldMk cId="487944409" sldId="1538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14:03.991" v="4540" actId="207"/>
          <ac:graphicFrameMkLst>
            <pc:docMk/>
            <pc:sldMk cId="487944409" sldId="1538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3" creationId="{1726BAEE-508F-1B00-4EE0-CE90A335CA57}"/>
          </ac:cxnSpMkLst>
        </pc:cxnChg>
        <pc:cxnChg chg="del mod">
          <ac:chgData name="Rafael Casado González" userId="1c71fca1-7e6b-4c6f-8614-522343b393e6" providerId="ADAL" clId="{F2ED8E7B-9BD8-477D-B72E-E28C2C49FF23}" dt="2024-01-02T17:21:11.813" v="4355" actId="478"/>
          <ac:cxnSpMkLst>
            <pc:docMk/>
            <pc:sldMk cId="487944409" sldId="1538"/>
            <ac:cxnSpMk id="4" creationId="{2E697386-F6CA-5B5E-5872-3980B5AECFAA}"/>
          </ac:cxnSpMkLst>
        </pc:cxnChg>
        <pc:cxnChg chg="del mod">
          <ac:chgData name="Rafael Casado González" userId="1c71fca1-7e6b-4c6f-8614-522343b393e6" providerId="ADAL" clId="{F2ED8E7B-9BD8-477D-B72E-E28C2C49FF23}" dt="2024-01-02T17:21:09.633" v="4354" actId="478"/>
          <ac:cxnSpMkLst>
            <pc:docMk/>
            <pc:sldMk cId="487944409" sldId="1538"/>
            <ac:cxnSpMk id="7" creationId="{42D6E062-20AB-9483-6F79-CB491E6D0D80}"/>
          </ac:cxnSpMkLst>
        </pc:cxn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8" creationId="{3A6CAC5E-143A-D907-92C7-D9F8579F0364}"/>
          </ac:cxnSpMkLst>
        </pc:cxn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10" creationId="{9137202C-5C87-A82C-5ACE-2EBC12CC5FE3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14" creationId="{435848E8-A3E8-57AA-57C7-7101AB3422EE}"/>
          </ac:cxnSpMkLst>
        </pc:cxnChg>
        <pc:cxnChg chg="del">
          <ac:chgData name="Rafael Casado González" userId="1c71fca1-7e6b-4c6f-8614-522343b393e6" providerId="ADAL" clId="{F2ED8E7B-9BD8-477D-B72E-E28C2C49FF23}" dt="2024-01-02T17:21:08.522" v="4353" actId="478"/>
          <ac:cxnSpMkLst>
            <pc:docMk/>
            <pc:sldMk cId="487944409" sldId="1538"/>
            <ac:cxnSpMk id="24" creationId="{B9C8DB41-E430-1DD4-15B1-9D2C2BB8EE44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25" creationId="{77CEE4F2-3843-8406-8C4E-907EA79CB9E0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26" creationId="{9F014EA1-815D-DB1A-1B89-EAE787DC9C23}"/>
          </ac:cxnSpMkLst>
        </pc:cxnChg>
        <pc:cxnChg chg="del">
          <ac:chgData name="Rafael Casado González" userId="1c71fca1-7e6b-4c6f-8614-522343b393e6" providerId="ADAL" clId="{F2ED8E7B-9BD8-477D-B72E-E28C2C49FF23}" dt="2024-01-02T17:21:08.522" v="4353" actId="478"/>
          <ac:cxnSpMkLst>
            <pc:docMk/>
            <pc:sldMk cId="487944409" sldId="1538"/>
            <ac:cxnSpMk id="27" creationId="{FF73C3C2-503D-954F-E07C-4C7736089DD6}"/>
          </ac:cxnSpMkLst>
        </pc:cxnChg>
        <pc:cxnChg chg="del mod">
          <ac:chgData name="Rafael Casado González" userId="1c71fca1-7e6b-4c6f-8614-522343b393e6" providerId="ADAL" clId="{F2ED8E7B-9BD8-477D-B72E-E28C2C49FF23}" dt="2024-01-02T17:21:13.760" v="4356" actId="478"/>
          <ac:cxnSpMkLst>
            <pc:docMk/>
            <pc:sldMk cId="487944409" sldId="1538"/>
            <ac:cxnSpMk id="30" creationId="{D8BC43FA-526A-C882-6A77-4FD4D60DAFD6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46:58.824" v="9669" actId="1035"/>
        <pc:sldMkLst>
          <pc:docMk/>
          <pc:sldMk cId="280575791" sldId="1539"/>
        </pc:sldMkLst>
        <pc:spChg chg="del">
          <ac:chgData name="Rafael Casado González" userId="1c71fca1-7e6b-4c6f-8614-522343b393e6" providerId="ADAL" clId="{F2ED8E7B-9BD8-477D-B72E-E28C2C49FF23}" dt="2024-01-02T18:50:05.444" v="4713" actId="478"/>
          <ac:spMkLst>
            <pc:docMk/>
            <pc:sldMk cId="280575791" sldId="1539"/>
            <ac:spMk id="4" creationId="{0358768C-8B3C-3EA1-974A-442828B23C8E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7" creationId="{7BC7E521-353F-2257-033D-B9D5A659FEA3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8" creationId="{D7E0B498-3DE3-7591-E949-EAE4597B0DB4}"/>
          </ac:spMkLst>
        </pc:spChg>
        <pc:spChg chg="del mod">
          <ac:chgData name="Rafael Casado González" userId="1c71fca1-7e6b-4c6f-8614-522343b393e6" providerId="ADAL" clId="{F2ED8E7B-9BD8-477D-B72E-E28C2C49FF23}" dt="2024-01-02T19:44:00.148" v="5082" actId="478"/>
          <ac:spMkLst>
            <pc:docMk/>
            <pc:sldMk cId="280575791" sldId="1539"/>
            <ac:spMk id="10" creationId="{E8C9DEB1-1B98-EC69-70C0-BEC9F7D45C8C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1" creationId="{4927B11A-0245-A18A-8A63-F1F1914406BB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2" creationId="{CB004814-94AC-E2EB-E9EE-9FE394ACC5AA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3" creationId="{00204088-407D-719C-90ED-085BDB5EE01A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5" creationId="{129BE2B3-A243-6C7C-09BE-25756073B50D}"/>
          </ac:spMkLst>
        </pc:spChg>
        <pc:spChg chg="del">
          <ac:chgData name="Rafael Casado González" userId="1c71fca1-7e6b-4c6f-8614-522343b393e6" providerId="ADAL" clId="{F2ED8E7B-9BD8-477D-B72E-E28C2C49FF23}" dt="2024-01-02T18:50:04.303" v="4712" actId="478"/>
          <ac:spMkLst>
            <pc:docMk/>
            <pc:sldMk cId="280575791" sldId="1539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7" creationId="{5331316A-3D7D-E43B-5E29-A7409F866588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0" creationId="{884E1BC8-22CA-8781-A129-F079F1C70FEB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1" creationId="{D4E68DDE-17D1-03A3-30CB-20FA955F4AC2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2" creationId="{B4C49DED-AE71-0D68-ED56-55FCA8EC44A5}"/>
          </ac:spMkLst>
        </pc:spChg>
        <pc:spChg chg="mod">
          <ac:chgData name="Rafael Casado González" userId="1c71fca1-7e6b-4c6f-8614-522343b393e6" providerId="ADAL" clId="{F2ED8E7B-9BD8-477D-B72E-E28C2C49FF23}" dt="2024-01-03T12:03:55.513" v="6661" actId="14100"/>
          <ac:spMkLst>
            <pc:docMk/>
            <pc:sldMk cId="280575791" sldId="1539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9:44:00.148" v="5082" actId="478"/>
          <ac:spMkLst>
            <pc:docMk/>
            <pc:sldMk cId="280575791" sldId="1539"/>
            <ac:spMk id="24" creationId="{23E41DDC-7FA8-031C-EEFE-DCC9DE3E8AE0}"/>
          </ac:spMkLst>
        </pc:spChg>
        <pc:spChg chg="add del mod">
          <ac:chgData name="Rafael Casado González" userId="1c71fca1-7e6b-4c6f-8614-522343b393e6" providerId="ADAL" clId="{F2ED8E7B-9BD8-477D-B72E-E28C2C49FF23}" dt="2024-01-02T19:43:40.902" v="5078" actId="478"/>
          <ac:spMkLst>
            <pc:docMk/>
            <pc:sldMk cId="280575791" sldId="1539"/>
            <ac:spMk id="25" creationId="{81310FD0-F6D2-F304-CFC2-D2431FE24493}"/>
          </ac:spMkLst>
        </pc:spChg>
        <pc:spChg chg="add mod">
          <ac:chgData name="Rafael Casado González" userId="1c71fca1-7e6b-4c6f-8614-522343b393e6" providerId="ADAL" clId="{F2ED8E7B-9BD8-477D-B72E-E28C2C49FF23}" dt="2024-01-02T19:46:23.544" v="5115" actId="1076"/>
          <ac:spMkLst>
            <pc:docMk/>
            <pc:sldMk cId="280575791" sldId="1539"/>
            <ac:spMk id="28" creationId="{640239EE-9F7D-EA37-456A-4ED638F33B73}"/>
          </ac:spMkLst>
        </pc:spChg>
        <pc:spChg chg="add del mod">
          <ac:chgData name="Rafael Casado González" userId="1c71fca1-7e6b-4c6f-8614-522343b393e6" providerId="ADAL" clId="{F2ED8E7B-9BD8-477D-B72E-E28C2C49FF23}" dt="2024-01-02T19:44:02.412" v="5083" actId="478"/>
          <ac:spMkLst>
            <pc:docMk/>
            <pc:sldMk cId="280575791" sldId="1539"/>
            <ac:spMk id="29" creationId="{05EDEBB2-2D1F-2BDB-3D1A-B14C0C22582F}"/>
          </ac:spMkLst>
        </pc:spChg>
        <pc:spChg chg="del">
          <ac:chgData name="Rafael Casado González" userId="1c71fca1-7e6b-4c6f-8614-522343b393e6" providerId="ADAL" clId="{F2ED8E7B-9BD8-477D-B72E-E28C2C49FF23}" dt="2024-01-02T18:49:45.155" v="4708" actId="478"/>
          <ac:spMkLst>
            <pc:docMk/>
            <pc:sldMk cId="280575791" sldId="1539"/>
            <ac:spMk id="36" creationId="{ECD89E7A-B8D3-1C84-093A-66D0CEC8C0F6}"/>
          </ac:spMkLst>
        </pc:spChg>
        <pc:spChg chg="del mod">
          <ac:chgData name="Rafael Casado González" userId="1c71fca1-7e6b-4c6f-8614-522343b393e6" providerId="ADAL" clId="{F2ED8E7B-9BD8-477D-B72E-E28C2C49FF23}" dt="2024-01-02T19:41:15.854" v="5059" actId="478"/>
          <ac:spMkLst>
            <pc:docMk/>
            <pc:sldMk cId="280575791" sldId="1539"/>
            <ac:spMk id="517133" creationId="{9A9EBFB5-D7FC-B48B-27B5-17A5E6A82E0E}"/>
          </ac:spMkLst>
        </pc:spChg>
        <pc:spChg chg="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4" creationId="{06EDE15B-F2A4-CE60-6AF6-47BA2377902A}"/>
          </ac:spMkLst>
        </pc:spChg>
        <pc:spChg chg="del mod">
          <ac:chgData name="Rafael Casado González" userId="1c71fca1-7e6b-4c6f-8614-522343b393e6" providerId="ADAL" clId="{F2ED8E7B-9BD8-477D-B72E-E28C2C49FF23}" dt="2024-01-02T19:41:13.510" v="5058" actId="478"/>
          <ac:spMkLst>
            <pc:docMk/>
            <pc:sldMk cId="280575791" sldId="1539"/>
            <ac:spMk id="517135" creationId="{498E0837-C343-FE0F-DB1D-8E3DB5030F73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6" creationId="{2904A77A-2AE4-0F65-25C2-BE92859BF416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7" creationId="{4A9F0D28-FFFB-D841-63B1-7E3E7C699EB8}"/>
          </ac:spMkLst>
        </pc:spChg>
        <pc:spChg chg="add del mod">
          <ac:chgData name="Rafael Casado González" userId="1c71fca1-7e6b-4c6f-8614-522343b393e6" providerId="ADAL" clId="{F2ED8E7B-9BD8-477D-B72E-E28C2C49FF23}" dt="2024-01-02T19:57:11.095" v="5301" actId="478"/>
          <ac:spMkLst>
            <pc:docMk/>
            <pc:sldMk cId="280575791" sldId="1539"/>
            <ac:spMk id="517139" creationId="{3215716B-EB24-3894-FD1F-08A08D98A0BC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3" creationId="{C5F2F3F4-7B75-7623-EF95-8044DF6149A8}"/>
          </ac:spMkLst>
        </pc:spChg>
        <pc:spChg chg="mod topLvl">
          <ac:chgData name="Rafael Casado González" userId="1c71fca1-7e6b-4c6f-8614-522343b393e6" providerId="ADAL" clId="{F2ED8E7B-9BD8-477D-B72E-E28C2C49FF23}" dt="2024-01-02T20:12:16.861" v="5496" actId="14100"/>
          <ac:spMkLst>
            <pc:docMk/>
            <pc:sldMk cId="280575791" sldId="1539"/>
            <ac:spMk id="517144" creationId="{44B8723C-7276-DDCE-F94C-C193E8D4A581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5" creationId="{E72B4639-9AB6-E909-2E69-BF51FAFC6AAA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7" creationId="{150F5535-ACC4-ED5E-3126-8355CDAF189D}"/>
          </ac:spMkLst>
        </pc:spChg>
        <pc:spChg chg="add del mod">
          <ac:chgData name="Rafael Casado González" userId="1c71fca1-7e6b-4c6f-8614-522343b393e6" providerId="ADAL" clId="{F2ED8E7B-9BD8-477D-B72E-E28C2C49FF23}" dt="2024-01-02T19:49:28.496" v="5160" actId="478"/>
          <ac:spMkLst>
            <pc:docMk/>
            <pc:sldMk cId="280575791" sldId="1539"/>
            <ac:spMk id="517155" creationId="{A4F4ECCF-46B9-FFE0-4C96-6C57E4814352}"/>
          </ac:spMkLst>
        </pc:spChg>
        <pc:spChg chg="add mod">
          <ac:chgData name="Rafael Casado González" userId="1c71fca1-7e6b-4c6f-8614-522343b393e6" providerId="ADAL" clId="{F2ED8E7B-9BD8-477D-B72E-E28C2C49FF23}" dt="2024-01-02T20:11:57.857" v="5492" actId="14100"/>
          <ac:spMkLst>
            <pc:docMk/>
            <pc:sldMk cId="280575791" sldId="1539"/>
            <ac:spMk id="517164" creationId="{6A6222A4-1FE3-A685-9846-A3D83D08A3A1}"/>
          </ac:spMkLst>
        </pc:spChg>
        <pc:spChg chg="add mod">
          <ac:chgData name="Rafael Casado González" userId="1c71fca1-7e6b-4c6f-8614-522343b393e6" providerId="ADAL" clId="{F2ED8E7B-9BD8-477D-B72E-E28C2C49FF23}" dt="2024-01-02T20:12:01.353" v="5493" actId="14100"/>
          <ac:spMkLst>
            <pc:docMk/>
            <pc:sldMk cId="280575791" sldId="1539"/>
            <ac:spMk id="517225" creationId="{1D988A9D-B57D-0D4C-DA89-B4D6A98E0130}"/>
          </ac:spMkLst>
        </pc:spChg>
        <pc:spChg chg="add mod">
          <ac:chgData name="Rafael Casado González" userId="1c71fca1-7e6b-4c6f-8614-522343b393e6" providerId="ADAL" clId="{F2ED8E7B-9BD8-477D-B72E-E28C2C49FF23}" dt="2024-01-02T20:12:25.929" v="5498" actId="14100"/>
          <ac:spMkLst>
            <pc:docMk/>
            <pc:sldMk cId="280575791" sldId="1539"/>
            <ac:spMk id="517226" creationId="{27BD0479-1F2F-78FA-BF7F-63F346407C26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7" creationId="{C79F81A4-98F6-B5A2-EC7F-9399B458E2E4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8" creationId="{63A090C5-FFDC-A38D-29F8-D6FD453037B7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9" creationId="{15A2F5A9-A69C-07A7-5251-F5C5332A6EA3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235" creationId="{81F7326C-2AA7-90CF-BBBD-D4409259ACF1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236" creationId="{F8CE2AF6-C79F-1BC6-06DC-A9C01EE9F132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7" creationId="{135FDA60-3A69-DCA3-862D-318A4183EFC5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8" creationId="{49FEC503-9622-7F52-FB1F-F78FB62C885A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9" creationId="{C3426247-02E7-33F0-780E-84E689360493}"/>
          </ac:spMkLst>
        </pc:spChg>
        <pc:grpChg chg="add del mod ord">
          <ac:chgData name="Rafael Casado González" userId="1c71fca1-7e6b-4c6f-8614-522343b393e6" providerId="ADAL" clId="{F2ED8E7B-9BD8-477D-B72E-E28C2C49FF23}" dt="2024-01-02T19:38:24.034" v="5054" actId="165"/>
          <ac:grpSpMkLst>
            <pc:docMk/>
            <pc:sldMk cId="280575791" sldId="1539"/>
            <ac:grpSpMk id="3" creationId="{F41734A1-A047-B893-2432-A68F75FBA028}"/>
          </ac:grpSpMkLst>
        </pc:grpChg>
        <pc:grpChg chg="del">
          <ac:chgData name="Rafael Casado González" userId="1c71fca1-7e6b-4c6f-8614-522343b393e6" providerId="ADAL" clId="{F2ED8E7B-9BD8-477D-B72E-E28C2C49FF23}" dt="2024-01-02T18:49:54.267" v="4710" actId="478"/>
          <ac:grpSpMkLst>
            <pc:docMk/>
            <pc:sldMk cId="280575791" sldId="1539"/>
            <ac:grpSpMk id="37" creationId="{73BE84DF-04F5-9644-BB62-F0BA432E23F6}"/>
          </ac:grpSpMkLst>
        </pc:grpChg>
        <pc:grpChg chg="add del mod">
          <ac:chgData name="Rafael Casado González" userId="1c71fca1-7e6b-4c6f-8614-522343b393e6" providerId="ADAL" clId="{F2ED8E7B-9BD8-477D-B72E-E28C2C49FF23}" dt="2024-01-02T19:41:15.854" v="5059" actId="478"/>
          <ac:grpSpMkLst>
            <pc:docMk/>
            <pc:sldMk cId="280575791" sldId="1539"/>
            <ac:grpSpMk id="517132" creationId="{0C5371EE-D0B8-7D07-7D7E-470C3DC0B8A5}"/>
          </ac:grpSpMkLst>
        </pc:grpChg>
        <pc:grpChg chg="add del mod">
          <ac:chgData name="Rafael Casado González" userId="1c71fca1-7e6b-4c6f-8614-522343b393e6" providerId="ADAL" clId="{F2ED8E7B-9BD8-477D-B72E-E28C2C49FF23}" dt="2024-01-02T19:48:48.701" v="5158" actId="165"/>
          <ac:grpSpMkLst>
            <pc:docMk/>
            <pc:sldMk cId="280575791" sldId="1539"/>
            <ac:grpSpMk id="517142" creationId="{93EF1500-0B00-0373-B5DD-7475C697A7AB}"/>
          </ac:grpSpMkLst>
        </pc:grpChg>
        <pc:grpChg chg="add mod">
          <ac:chgData name="Rafael Casado González" userId="1c71fca1-7e6b-4c6f-8614-522343b393e6" providerId="ADAL" clId="{F2ED8E7B-9BD8-477D-B72E-E28C2C49FF23}" dt="2024-01-03T18:46:58.824" v="9669" actId="1035"/>
          <ac:grpSpMkLst>
            <pc:docMk/>
            <pc:sldMk cId="280575791" sldId="1539"/>
            <ac:grpSpMk id="517186" creationId="{BE522382-B8DF-8BD2-4AC5-91F29C536B57}"/>
          </ac:grpSpMkLst>
        </pc:grpChg>
        <pc:grpChg chg="add del mod">
          <ac:chgData name="Rafael Casado González" userId="1c71fca1-7e6b-4c6f-8614-522343b393e6" providerId="ADAL" clId="{F2ED8E7B-9BD8-477D-B72E-E28C2C49FF23}" dt="2024-01-02T20:12:20.485" v="5497" actId="478"/>
          <ac:grpSpMkLst>
            <pc:docMk/>
            <pc:sldMk cId="280575791" sldId="1539"/>
            <ac:grpSpMk id="517230" creationId="{ADF926D5-7699-1F3E-97EC-21D5ED79FEB7}"/>
          </ac:grpSpMkLst>
        </pc:grpChg>
        <pc:graphicFrameChg chg="mod modGraphic">
          <ac:chgData name="Rafael Casado González" userId="1c71fca1-7e6b-4c6f-8614-522343b393e6" providerId="ADAL" clId="{F2ED8E7B-9BD8-477D-B72E-E28C2C49FF23}" dt="2024-01-02T20:46:55.293" v="5861" actId="207"/>
          <ac:graphicFrameMkLst>
            <pc:docMk/>
            <pc:sldMk cId="280575791" sldId="1539"/>
            <ac:graphicFrameMk id="2" creationId="{290BF3B7-668F-CB54-3008-55B987B4755E}"/>
          </ac:graphicFrameMkLst>
        </pc:graphicFrameChg>
        <pc:graphicFrameChg chg="mod ord modGraphic">
          <ac:chgData name="Rafael Casado González" userId="1c71fca1-7e6b-4c6f-8614-522343b393e6" providerId="ADAL" clId="{F2ED8E7B-9BD8-477D-B72E-E28C2C49FF23}" dt="2024-01-02T19:57:01.824" v="5300" actId="1036"/>
          <ac:graphicFrameMkLst>
            <pc:docMk/>
            <pc:sldMk cId="280575791" sldId="1539"/>
            <ac:graphicFrameMk id="5" creationId="{1947397B-95B2-CC38-A970-C8BC85EBD8C2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6" creationId="{47AFD921-2C47-60EE-7BD3-FFE8C08F0F85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18" creationId="{C00E9DA4-8823-D7CB-335D-64047A966B0C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0:06.240" v="4714" actId="478"/>
          <ac:graphicFrameMkLst>
            <pc:docMk/>
            <pc:sldMk cId="280575791" sldId="1539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9:46:23.544" v="5115" actId="1076"/>
          <ac:graphicFrameMkLst>
            <pc:docMk/>
            <pc:sldMk cId="280575791" sldId="1539"/>
            <ac:graphicFrameMk id="32" creationId="{B7721FBF-492B-533F-8306-D4155720DA89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51" creationId="{91ECFA59-F239-A3F7-5C42-EF55ACE4A2C5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20:23:54.482" v="5605" actId="478"/>
          <ac:graphicFrameMkLst>
            <pc:docMk/>
            <pc:sldMk cId="280575791" sldId="1539"/>
            <ac:graphicFrameMk id="517220" creationId="{8E13D520-232E-70E7-36D8-5B1FCB89CF23}"/>
          </ac:graphicFrameMkLst>
        </pc:graphicFrameChg>
        <pc:cxnChg chg="del mod">
          <ac:chgData name="Rafael Casado González" userId="1c71fca1-7e6b-4c6f-8614-522343b393e6" providerId="ADAL" clId="{F2ED8E7B-9BD8-477D-B72E-E28C2C49FF23}" dt="2024-01-02T19:43:58.138" v="5081" actId="478"/>
          <ac:cxnSpMkLst>
            <pc:docMk/>
            <pc:sldMk cId="280575791" sldId="1539"/>
            <ac:cxnSpMk id="9" creationId="{B068FD29-A421-CA82-BDA2-814E247A6A70}"/>
          </ac:cxnSpMkLst>
        </pc:cxnChg>
        <pc:cxnChg chg="mod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50:02.659" v="4711" actId="478"/>
          <ac:cxnSpMkLst>
            <pc:docMk/>
            <pc:sldMk cId="280575791" sldId="1539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9:43:36.660" v="5077" actId="478"/>
          <ac:cxnSpMkLst>
            <pc:docMk/>
            <pc:sldMk cId="280575791" sldId="1539"/>
            <ac:cxnSpMk id="26" creationId="{C04F1816-1EE0-7230-E434-E08FABE8429D}"/>
          </ac:cxnSpMkLst>
        </pc:cxnChg>
        <pc:cxnChg chg="add del mod">
          <ac:chgData name="Rafael Casado González" userId="1c71fca1-7e6b-4c6f-8614-522343b393e6" providerId="ADAL" clId="{F2ED8E7B-9BD8-477D-B72E-E28C2C49FF23}" dt="2024-01-02T19:33:33.352" v="4981" actId="478"/>
          <ac:cxnSpMkLst>
            <pc:docMk/>
            <pc:sldMk cId="280575791" sldId="1539"/>
            <ac:cxnSpMk id="27" creationId="{16E926A0-EE36-05A6-D62D-803EFFE80688}"/>
          </ac:cxnSpMkLst>
        </pc:cxnChg>
        <pc:cxnChg chg="add mod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31" creationId="{20262569-5685-1F16-AC16-94A03D079EF5}"/>
          </ac:cxnSpMkLst>
        </pc:cxnChg>
        <pc:cxnChg chg="del">
          <ac:chgData name="Rafael Casado González" userId="1c71fca1-7e6b-4c6f-8614-522343b393e6" providerId="ADAL" clId="{F2ED8E7B-9BD8-477D-B72E-E28C2C49FF23}" dt="2024-01-02T18:49:43.999" v="4707" actId="478"/>
          <ac:cxnSpMkLst>
            <pc:docMk/>
            <pc:sldMk cId="280575791" sldId="1539"/>
            <ac:cxnSpMk id="43" creationId="{DC21F3BB-752E-6287-8E20-0DE0A31568BB}"/>
          </ac:cxnSpMkLst>
        </pc:cxnChg>
        <pc:cxnChg chg="add del mod">
          <ac:chgData name="Rafael Casado González" userId="1c71fca1-7e6b-4c6f-8614-522343b393e6" providerId="ADAL" clId="{F2ED8E7B-9BD8-477D-B72E-E28C2C49FF23}" dt="2024-01-02T19:35:55.197" v="5037" actId="478"/>
          <ac:cxnSpMkLst>
            <pc:docMk/>
            <pc:sldMk cId="280575791" sldId="1539"/>
            <ac:cxnSpMk id="55" creationId="{E441E22E-F309-692A-3CB3-834A8BA2999C}"/>
          </ac:cxnSpMkLst>
        </pc:cxnChg>
        <pc:cxnChg chg="add del mod">
          <ac:chgData name="Rafael Casado González" userId="1c71fca1-7e6b-4c6f-8614-522343b393e6" providerId="ADAL" clId="{F2ED8E7B-9BD8-477D-B72E-E28C2C49FF23}" dt="2024-01-02T19:50:09.196" v="5168" actId="478"/>
          <ac:cxnSpMkLst>
            <pc:docMk/>
            <pc:sldMk cId="280575791" sldId="1539"/>
            <ac:cxnSpMk id="59" creationId="{3481E9E0-4174-D9FC-9A9C-F7CBAF29C764}"/>
          </ac:cxnSpMkLst>
        </pc:cxnChg>
        <pc:cxnChg chg="add del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131" creationId="{F3EF277A-6B1D-7355-776E-358A6402B16E}"/>
          </ac:cxnSpMkLst>
        </pc:cxnChg>
        <pc:cxnChg chg="mod topLvl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517146" creationId="{34874703-78EB-74CC-2E7D-CEE127BAE6DF}"/>
          </ac:cxnSpMkLst>
        </pc:cxnChg>
        <pc:cxnChg chg="add del mod">
          <ac:chgData name="Rafael Casado González" userId="1c71fca1-7e6b-4c6f-8614-522343b393e6" providerId="ADAL" clId="{F2ED8E7B-9BD8-477D-B72E-E28C2C49FF23}" dt="2024-01-02T19:50:07.569" v="5167" actId="478"/>
          <ac:cxnSpMkLst>
            <pc:docMk/>
            <pc:sldMk cId="280575791" sldId="1539"/>
            <ac:cxnSpMk id="517167" creationId="{40A763A7-29D1-2EB8-3FFD-55C5CDF5A355}"/>
          </ac:cxnSpMkLst>
        </pc:cxnChg>
        <pc:cxnChg chg="add del mod">
          <ac:chgData name="Rafael Casado González" userId="1c71fca1-7e6b-4c6f-8614-522343b393e6" providerId="ADAL" clId="{F2ED8E7B-9BD8-477D-B72E-E28C2C49FF23}" dt="2024-01-02T19:54:16.709" v="5200" actId="478"/>
          <ac:cxnSpMkLst>
            <pc:docMk/>
            <pc:sldMk cId="280575791" sldId="1539"/>
            <ac:cxnSpMk id="517170" creationId="{2CB3F526-EA37-CCC0-131D-B26AB1A4D392}"/>
          </ac:cxnSpMkLst>
        </pc:cxnChg>
        <pc:cxnChg chg="add del mod">
          <ac:chgData name="Rafael Casado González" userId="1c71fca1-7e6b-4c6f-8614-522343b393e6" providerId="ADAL" clId="{F2ED8E7B-9BD8-477D-B72E-E28C2C49FF23}" dt="2024-01-02T19:54:28.020" v="5204" actId="478"/>
          <ac:cxnSpMkLst>
            <pc:docMk/>
            <pc:sldMk cId="280575791" sldId="1539"/>
            <ac:cxnSpMk id="517171" creationId="{69C78667-58DB-467B-B633-25930EF4475C}"/>
          </ac:cxnSpMkLst>
        </pc:cxnChg>
        <pc:cxnChg chg="add del mod">
          <ac:chgData name="Rafael Casado González" userId="1c71fca1-7e6b-4c6f-8614-522343b393e6" providerId="ADAL" clId="{F2ED8E7B-9BD8-477D-B72E-E28C2C49FF23}" dt="2024-01-02T19:54:45.547" v="5215" actId="478"/>
          <ac:cxnSpMkLst>
            <pc:docMk/>
            <pc:sldMk cId="280575791" sldId="1539"/>
            <ac:cxnSpMk id="517180" creationId="{EA8FF846-9C18-F4C9-C946-900626A92E17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1" creationId="{5AD5B036-14AE-5AC8-6EEB-080E6E7AB408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4" creationId="{97B6E488-A8A5-375E-E368-A609D33F7319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9" creationId="{63A8D098-E626-832F-CEE0-4B291FCEE764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8:44:15.282" v="9616" actId="207"/>
        <pc:sldMkLst>
          <pc:docMk/>
          <pc:sldMk cId="3400517426" sldId="1540"/>
        </pc:sldMkLst>
        <pc:spChg chg="add mod">
          <ac:chgData name="Rafael Casado González" userId="1c71fca1-7e6b-4c6f-8614-522343b393e6" providerId="ADAL" clId="{F2ED8E7B-9BD8-477D-B72E-E28C2C49FF23}" dt="2024-01-02T18:59:02.857" v="4887" actId="1076"/>
          <ac:spMkLst>
            <pc:docMk/>
            <pc:sldMk cId="3400517426" sldId="1540"/>
            <ac:spMk id="4" creationId="{27E8733C-BC80-ADD0-A10B-88A1867C3BB2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7" creationId="{7BC7E521-353F-2257-033D-B9D5A659FEA3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8" creationId="{D7E0B498-3DE3-7591-E949-EAE4597B0DB4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10" creationId="{E8C9DEB1-1B98-EC69-70C0-BEC9F7D45C8C}"/>
          </ac:spMkLst>
        </pc:spChg>
        <pc:spChg chg="del">
          <ac:chgData name="Rafael Casado González" userId="1c71fca1-7e6b-4c6f-8614-522343b393e6" providerId="ADAL" clId="{F2ED8E7B-9BD8-477D-B72E-E28C2C49FF23}" dt="2024-01-02T18:57:47.921" v="4875" actId="478"/>
          <ac:spMkLst>
            <pc:docMk/>
            <pc:sldMk cId="3400517426" sldId="1540"/>
            <ac:spMk id="11" creationId="{4927B11A-0245-A18A-8A63-F1F1914406BB}"/>
          </ac:spMkLst>
        </pc:spChg>
        <pc:spChg chg="del mod">
          <ac:chgData name="Rafael Casado González" userId="1c71fca1-7e6b-4c6f-8614-522343b393e6" providerId="ADAL" clId="{F2ED8E7B-9BD8-477D-B72E-E28C2C49FF23}" dt="2024-01-02T18:57:49.589" v="4876" actId="478"/>
          <ac:spMkLst>
            <pc:docMk/>
            <pc:sldMk cId="3400517426" sldId="1540"/>
            <ac:spMk id="12" creationId="{CB004814-94AC-E2EB-E9EE-9FE394ACC5AA}"/>
          </ac:spMkLst>
        </pc:spChg>
        <pc:spChg chg="del">
          <ac:chgData name="Rafael Casado González" userId="1c71fca1-7e6b-4c6f-8614-522343b393e6" providerId="ADAL" clId="{F2ED8E7B-9BD8-477D-B72E-E28C2C49FF23}" dt="2024-01-02T18:57:46.163" v="4874" actId="478"/>
          <ac:spMkLst>
            <pc:docMk/>
            <pc:sldMk cId="3400517426" sldId="1540"/>
            <ac:spMk id="13" creationId="{00204088-407D-719C-90ED-085BDB5EE01A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15" creationId="{129BE2B3-A243-6C7C-09BE-25756073B50D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17" creationId="{5331316A-3D7D-E43B-5E29-A7409F866588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0" creationId="{884E1BC8-22CA-8781-A129-F079F1C70FEB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1" creationId="{D4E68DDE-17D1-03A3-30CB-20FA955F4AC2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2" creationId="{B4C49DED-AE71-0D68-ED56-55FCA8EC44A5}"/>
          </ac:spMkLst>
        </pc:spChg>
        <pc:spChg chg="mod">
          <ac:chgData name="Rafael Casado González" userId="1c71fca1-7e6b-4c6f-8614-522343b393e6" providerId="ADAL" clId="{F2ED8E7B-9BD8-477D-B72E-E28C2C49FF23}" dt="2024-01-03T12:04:10.797" v="6663" actId="14100"/>
          <ac:spMkLst>
            <pc:docMk/>
            <pc:sldMk cId="3400517426" sldId="1540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4" creationId="{23E41DDC-7FA8-031C-EEFE-DCC9DE3E8AE0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5" creationId="{81310FD0-F6D2-F304-CFC2-D2431FE24493}"/>
          </ac:spMkLst>
        </pc:spChg>
        <pc:spChg chg="mod">
          <ac:chgData name="Rafael Casado González" userId="1c71fca1-7e6b-4c6f-8614-522343b393e6" providerId="ADAL" clId="{F2ED8E7B-9BD8-477D-B72E-E28C2C49FF23}" dt="2024-01-02T18:59:02.857" v="4887" actId="1076"/>
          <ac:spMkLst>
            <pc:docMk/>
            <pc:sldMk cId="3400517426" sldId="1540"/>
            <ac:spMk id="28" creationId="{640239EE-9F7D-EA37-456A-4ED638F33B73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9" creationId="{05EDEBB2-2D1F-2BDB-3D1A-B14C0C22582F}"/>
          </ac:spMkLst>
        </pc:spChg>
        <pc:grpChg chg="mod">
          <ac:chgData name="Rafael Casado González" userId="1c71fca1-7e6b-4c6f-8614-522343b393e6" providerId="ADAL" clId="{F2ED8E7B-9BD8-477D-B72E-E28C2C49FF23}" dt="2024-01-02T18:57:58.966" v="4878" actId="166"/>
          <ac:grpSpMkLst>
            <pc:docMk/>
            <pc:sldMk cId="3400517426" sldId="1540"/>
            <ac:grpSpMk id="3" creationId="{F41734A1-A047-B893-2432-A68F75FBA028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8:44:15.282" v="9616" actId="207"/>
          <ac:graphicFrameMkLst>
            <pc:docMk/>
            <pc:sldMk cId="3400517426" sldId="1540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5" creationId="{1947397B-95B2-CC38-A970-C8BC85EBD8C2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6" creationId="{47AFD921-2C47-60EE-7BD3-FFE8C08F0F8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18" creationId="{C00E9DA4-8823-D7CB-335D-64047A966B0C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8:59:02.857" v="4887" actId="1076"/>
          <ac:graphicFrameMkLst>
            <pc:docMk/>
            <pc:sldMk cId="3400517426" sldId="1540"/>
            <ac:graphicFrameMk id="32" creationId="{B7721FBF-492B-533F-8306-D4155720DA89}"/>
          </ac:graphicFrameMkLst>
        </pc:graphicFrameChg>
        <pc:cxnChg chg="del">
          <ac:chgData name="Rafael Casado González" userId="1c71fca1-7e6b-4c6f-8614-522343b393e6" providerId="ADAL" clId="{F2ED8E7B-9BD8-477D-B72E-E28C2C49FF23}" dt="2024-01-02T18:58:20.134" v="4881" actId="478"/>
          <ac:cxnSpMkLst>
            <pc:docMk/>
            <pc:sldMk cId="3400517426" sldId="1540"/>
            <ac:cxnSpMk id="9" creationId="{B068FD29-A421-CA82-BDA2-814E247A6A70}"/>
          </ac:cxnSpMkLst>
        </pc:cxnChg>
        <pc:cxnChg chg="del">
          <ac:chgData name="Rafael Casado González" userId="1c71fca1-7e6b-4c6f-8614-522343b393e6" providerId="ADAL" clId="{F2ED8E7B-9BD8-477D-B72E-E28C2C49FF23}" dt="2024-01-02T18:58:20.134" v="4881" actId="478"/>
          <ac:cxnSpMkLst>
            <pc:docMk/>
            <pc:sldMk cId="3400517426" sldId="1540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58:07.669" v="4880" actId="478"/>
          <ac:cxnSpMkLst>
            <pc:docMk/>
            <pc:sldMk cId="3400517426" sldId="1540"/>
            <ac:cxnSpMk id="26" creationId="{C04F1816-1EE0-7230-E434-E08FABE8429D}"/>
          </ac:cxnSpMkLst>
        </pc:cxnChg>
        <pc:cxnChg chg="del">
          <ac:chgData name="Rafael Casado González" userId="1c71fca1-7e6b-4c6f-8614-522343b393e6" providerId="ADAL" clId="{F2ED8E7B-9BD8-477D-B72E-E28C2C49FF23}" dt="2024-01-02T18:58:06.449" v="4879" actId="478"/>
          <ac:cxnSpMkLst>
            <pc:docMk/>
            <pc:sldMk cId="3400517426" sldId="1540"/>
            <ac:cxnSpMk id="27" creationId="{16E926A0-EE36-05A6-D62D-803EFFE80688}"/>
          </ac:cxnSpMkLst>
        </pc:cxnChg>
        <pc:cxnChg chg="mod">
          <ac:chgData name="Rafael Casado González" userId="1c71fca1-7e6b-4c6f-8614-522343b393e6" providerId="ADAL" clId="{F2ED8E7B-9BD8-477D-B72E-E28C2C49FF23}" dt="2024-01-02T18:59:02.857" v="4887" actId="1076"/>
          <ac:cxnSpMkLst>
            <pc:docMk/>
            <pc:sldMk cId="3400517426" sldId="1540"/>
            <ac:cxnSpMk id="31" creationId="{20262569-5685-1F16-AC16-94A03D079EF5}"/>
          </ac:cxnSpMkLst>
        </pc:cxnChg>
      </pc:sldChg>
      <pc:sldChg chg="modSp add del mod">
        <pc:chgData name="Rafael Casado González" userId="1c71fca1-7e6b-4c6f-8614-522343b393e6" providerId="ADAL" clId="{F2ED8E7B-9BD8-477D-B72E-E28C2C49FF23}" dt="2024-01-02T20:35:57.616" v="5757" actId="47"/>
        <pc:sldMkLst>
          <pc:docMk/>
          <pc:sldMk cId="2190058827" sldId="1541"/>
        </pc:sldMkLst>
        <pc:graphicFrameChg chg="mod modGraphic">
          <ac:chgData name="Rafael Casado González" userId="1c71fca1-7e6b-4c6f-8614-522343b393e6" providerId="ADAL" clId="{F2ED8E7B-9BD8-477D-B72E-E28C2C49FF23}" dt="2024-01-02T19:10:10.868" v="4942"/>
          <ac:graphicFrameMkLst>
            <pc:docMk/>
            <pc:sldMk cId="2190058827" sldId="1541"/>
            <ac:graphicFrameMk id="2" creationId="{290BF3B7-668F-CB54-3008-55B987B4755E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2:03:49.593" v="6660" actId="14100"/>
        <pc:sldMkLst>
          <pc:docMk/>
          <pc:sldMk cId="69330606" sldId="1542"/>
        </pc:sldMkLst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9" creationId="{BBDA8D76-953D-570F-9A15-88D3D4917450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0" creationId="{305AA9BB-7EEE-274C-6195-1AD58511B752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6" creationId="{27B13AFC-4DB8-2012-1DED-D62449DE293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8" creationId="{EDD35F3A-214A-D881-3A5F-0C7255BCC2F6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9" creationId="{39C4C2E7-A754-840B-A1B9-5C6F3A360943}"/>
          </ac:spMkLst>
        </pc:spChg>
        <pc:spChg chg="mod">
          <ac:chgData name="Rafael Casado González" userId="1c71fca1-7e6b-4c6f-8614-522343b393e6" providerId="ADAL" clId="{F2ED8E7B-9BD8-477D-B72E-E28C2C49FF23}" dt="2024-01-03T12:03:49.593" v="6660" actId="14100"/>
          <ac:spMkLst>
            <pc:docMk/>
            <pc:sldMk cId="69330606" sldId="154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4" creationId="{4F6C1C2F-ABAE-8139-BAF0-2CA1030548D6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5" creationId="{918077BE-96E8-598E-9F8C-1ABC5EF1550B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6" creationId="{9561854A-6EB7-2288-6AAD-C96A0C4C9E8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7" creationId="{657EFE38-B715-B9C5-151E-53F96A50AD88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9" creationId="{909F7862-BD23-FE00-E722-E3BDD433040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30" creationId="{36D6EDBA-9E7D-5CF4-C0E4-261FC9CF2792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33" creationId="{680C0BEC-F6C6-8539-E33F-3C75DC04B34E}"/>
          </ac:spMkLst>
        </pc:spChg>
        <pc:spChg chg="del mod">
          <ac:chgData name="Rafael Casado González" userId="1c71fca1-7e6b-4c6f-8614-522343b393e6" providerId="ADAL" clId="{F2ED8E7B-9BD8-477D-B72E-E28C2C49FF23}" dt="2024-01-02T20:31:49.254" v="5644" actId="478"/>
          <ac:spMkLst>
            <pc:docMk/>
            <pc:sldMk cId="69330606" sldId="1542"/>
            <ac:spMk id="34" creationId="{8F544F57-CB2E-03E2-7CE0-990499070E1B}"/>
          </ac:spMkLst>
        </pc:spChg>
        <pc:spChg chg="del mod">
          <ac:chgData name="Rafael Casado González" userId="1c71fca1-7e6b-4c6f-8614-522343b393e6" providerId="ADAL" clId="{F2ED8E7B-9BD8-477D-B72E-E28C2C49FF23}" dt="2024-01-02T20:28:01.551" v="5628" actId="478"/>
          <ac:spMkLst>
            <pc:docMk/>
            <pc:sldMk cId="69330606" sldId="1542"/>
            <ac:spMk id="35" creationId="{DB678C42-D2FD-A9A4-3A0D-752D9CC77C60}"/>
          </ac:spMkLst>
        </pc:spChg>
        <pc:spChg chg="del mod">
          <ac:chgData name="Rafael Casado González" userId="1c71fca1-7e6b-4c6f-8614-522343b393e6" providerId="ADAL" clId="{F2ED8E7B-9BD8-477D-B72E-E28C2C49FF23}" dt="2024-01-02T20:28:06.702" v="5629" actId="478"/>
          <ac:spMkLst>
            <pc:docMk/>
            <pc:sldMk cId="69330606" sldId="1542"/>
            <ac:spMk id="36" creationId="{905F0D4A-9636-F46D-EFB7-1C81B84EF77D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7" creationId="{CB570A8C-2498-FCA0-54C6-12065D517F75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8" creationId="{BEB7580C-8005-A8D3-BAA8-743B9D186D83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9" creationId="{73167667-F267-31F6-6D16-FA412F1C5A04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1" creationId="{D8FE6725-884D-0ACE-2D2B-D8907DC1854D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2" creationId="{12246298-DB7D-9CD4-72A3-41FDF08FA117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7" creationId="{DA5E3421-03C0-E1F6-5C21-D6A811A78552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8" creationId="{A7AC08CB-CD69-FE6C-F31B-ABC15D374560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9" creationId="{6C6FE3C7-9ED5-2DCB-DBA5-F0F2873B53FA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50" creationId="{84351D7D-31AE-E795-F68D-053A6A23B11F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51" creationId="{259A9F1D-57E7-0B25-1A9B-4487DA6C6101}"/>
          </ac:spMkLst>
        </pc:spChg>
        <pc:spChg chg="add mod">
          <ac:chgData name="Rafael Casado González" userId="1c71fca1-7e6b-4c6f-8614-522343b393e6" providerId="ADAL" clId="{F2ED8E7B-9BD8-477D-B72E-E28C2C49FF23}" dt="2024-01-02T20:33:04.295" v="5659" actId="1076"/>
          <ac:spMkLst>
            <pc:docMk/>
            <pc:sldMk cId="69330606" sldId="1542"/>
            <ac:spMk id="54" creationId="{4CE8B08F-AB88-28AA-F8D6-C14E643218C3}"/>
          </ac:spMkLst>
        </pc:spChg>
        <pc:spChg chg="add mod">
          <ac:chgData name="Rafael Casado González" userId="1c71fca1-7e6b-4c6f-8614-522343b393e6" providerId="ADAL" clId="{F2ED8E7B-9BD8-477D-B72E-E28C2C49FF23}" dt="2024-01-02T20:32:05.227" v="5646" actId="1076"/>
          <ac:spMkLst>
            <pc:docMk/>
            <pc:sldMk cId="69330606" sldId="1542"/>
            <ac:spMk id="55" creationId="{4BD2B057-1766-20FC-6C2E-8741C2A46BBD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3" creationId="{C5F2F3F4-7B75-7623-EF95-8044DF6149A8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4" creationId="{44B8723C-7276-DDCE-F94C-C193E8D4A581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5" creationId="{E72B4639-9AB6-E909-2E69-BF51FAFC6AAA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7" creationId="{150F5535-ACC4-ED5E-3126-8355CDAF189D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64" creationId="{6A6222A4-1FE3-A685-9846-A3D83D08A3A1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225" creationId="{1D988A9D-B57D-0D4C-DA89-B4D6A98E0130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226" creationId="{27BD0479-1F2F-78FA-BF7F-63F346407C26}"/>
          </ac:spMkLst>
        </pc:spChg>
        <pc:grpChg chg="add mod">
          <ac:chgData name="Rafael Casado González" userId="1c71fca1-7e6b-4c6f-8614-522343b393e6" providerId="ADAL" clId="{F2ED8E7B-9BD8-477D-B72E-E28C2C49FF23}" dt="2024-01-02T20:32:10.947" v="5649" actId="14100"/>
          <ac:grpSpMkLst>
            <pc:docMk/>
            <pc:sldMk cId="69330606" sldId="1542"/>
            <ac:grpSpMk id="6" creationId="{72684896-BEC5-24A8-A5ED-EF4E93256669}"/>
          </ac:grpSpMkLst>
        </pc:grpChg>
        <pc:grpChg chg="del">
          <ac:chgData name="Rafael Casado González" userId="1c71fca1-7e6b-4c6f-8614-522343b393e6" providerId="ADAL" clId="{F2ED8E7B-9BD8-477D-B72E-E28C2C49FF23}" dt="2024-01-02T20:27:19.093" v="5624" actId="478"/>
          <ac:grpSpMkLst>
            <pc:docMk/>
            <pc:sldMk cId="69330606" sldId="1542"/>
            <ac:grpSpMk id="517186" creationId="{BE522382-B8DF-8BD2-4AC5-91F29C536B57}"/>
          </ac:grpSpMkLst>
        </pc:grpChg>
        <pc:graphicFrameChg chg="mod modGraphic">
          <ac:chgData name="Rafael Casado González" userId="1c71fca1-7e6b-4c6f-8614-522343b393e6" providerId="ADAL" clId="{F2ED8E7B-9BD8-477D-B72E-E28C2C49FF23}" dt="2024-01-02T20:47:10.983" v="5863" actId="207"/>
          <ac:graphicFrameMkLst>
            <pc:docMk/>
            <pc:sldMk cId="69330606" sldId="1542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27:19.093" v="5624" actId="478"/>
          <ac:graphicFrameMkLst>
            <pc:docMk/>
            <pc:sldMk cId="69330606" sldId="1542"/>
            <ac:graphicFrameMk id="5" creationId="{1947397B-95B2-CC38-A970-C8BC85EBD8C2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20:27:29.685" v="5625"/>
          <ac:graphicFrameMkLst>
            <pc:docMk/>
            <pc:sldMk cId="69330606" sldId="1542"/>
            <ac:graphicFrameMk id="46" creationId="{A0202A9F-AEB6-2B3D-35CB-30731DF0788D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27:19.093" v="5624" actId="478"/>
          <ac:graphicFrameMkLst>
            <pc:docMk/>
            <pc:sldMk cId="69330606" sldId="1542"/>
            <ac:graphicFrameMk id="517220" creationId="{8E13D520-232E-70E7-36D8-5B1FCB89CF23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20:27:29.685" v="5625"/>
          <ac:cxnSpMkLst>
            <pc:docMk/>
            <pc:sldMk cId="69330606" sldId="1542"/>
            <ac:cxnSpMk id="3" creationId="{1A39BCAF-F8B5-43A5-7382-ABA9D64980AB}"/>
          </ac:cxnSpMkLst>
        </pc:cxnChg>
        <pc:cxnChg chg="add mod">
          <ac:chgData name="Rafael Casado González" userId="1c71fca1-7e6b-4c6f-8614-522343b393e6" providerId="ADAL" clId="{F2ED8E7B-9BD8-477D-B72E-E28C2C49FF23}" dt="2024-01-02T20:32:10.947" v="5649" actId="14100"/>
          <ac:cxnSpMkLst>
            <pc:docMk/>
            <pc:sldMk cId="69330606" sldId="1542"/>
            <ac:cxnSpMk id="4" creationId="{49F4C400-B76D-DBCF-1C63-2FED40348524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14" creationId="{8B521FD4-BED5-8042-26B9-5C35EDCA2CA3}"/>
          </ac:cxnSpMkLst>
        </pc:cxnChg>
        <pc:cxnChg chg="mod">
          <ac:chgData name="Rafael Casado González" userId="1c71fca1-7e6b-4c6f-8614-522343b393e6" providerId="ADAL" clId="{F2ED8E7B-9BD8-477D-B72E-E28C2C49FF23}" dt="2024-01-02T20:33:17.627" v="5662" actId="14100"/>
          <ac:cxnSpMkLst>
            <pc:docMk/>
            <pc:sldMk cId="69330606" sldId="1542"/>
            <ac:cxnSpMk id="31" creationId="{20262569-5685-1F16-AC16-94A03D079EF5}"/>
          </ac:cxnSpMkLst>
        </pc:cxnChg>
        <pc:cxnChg chg="add mod">
          <ac:chgData name="Rafael Casado González" userId="1c71fca1-7e6b-4c6f-8614-522343b393e6" providerId="ADAL" clId="{F2ED8E7B-9BD8-477D-B72E-E28C2C49FF23}" dt="2024-01-02T20:27:29.685" v="5625"/>
          <ac:cxnSpMkLst>
            <pc:docMk/>
            <pc:sldMk cId="69330606" sldId="1542"/>
            <ac:cxnSpMk id="40" creationId="{DC2D79A9-151D-4D90-F27E-A54C15ED5805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3" creationId="{250E80ED-1FDA-E56F-E87B-E7883FEFF101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4" creationId="{70C79F58-EA6F-1186-A854-1458CF7DC481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5" creationId="{37C97358-7580-E1FD-1311-D6E897073374}"/>
          </ac:cxnSpMkLst>
        </pc:cxnChg>
        <pc:cxnChg chg="add del mod">
          <ac:chgData name="Rafael Casado González" userId="1c71fca1-7e6b-4c6f-8614-522343b393e6" providerId="ADAL" clId="{F2ED8E7B-9BD8-477D-B72E-E28C2C49FF23}" dt="2024-01-02T20:32:42.043" v="5654" actId="478"/>
          <ac:cxnSpMkLst>
            <pc:docMk/>
            <pc:sldMk cId="69330606" sldId="1542"/>
            <ac:cxnSpMk id="58" creationId="{8E67FE60-15B9-0236-F291-8B0F7057EDD9}"/>
          </ac:cxnSpMkLst>
        </pc:cxnChg>
        <pc:cxnChg chg="add mod">
          <ac:chgData name="Rafael Casado González" userId="1c71fca1-7e6b-4c6f-8614-522343b393e6" providerId="ADAL" clId="{F2ED8E7B-9BD8-477D-B72E-E28C2C49FF23}" dt="2024-01-02T20:33:04.295" v="5659" actId="1076"/>
          <ac:cxnSpMkLst>
            <pc:docMk/>
            <pc:sldMk cId="69330606" sldId="1542"/>
            <ac:cxnSpMk id="61" creationId="{E6D38415-0C38-0649-F68E-BC67BDB7A182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131" creationId="{F3EF277A-6B1D-7355-776E-358A6402B16E}"/>
          </ac:cxnSpMkLst>
        </pc:cxnChg>
        <pc:cxnChg chg="del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146" creationId="{34874703-78EB-74CC-2E7D-CEE127BAE6DF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1" creationId="{5AD5B036-14AE-5AC8-6EEB-080E6E7AB408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4" creationId="{97B6E488-A8A5-375E-E368-A609D33F7319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9" creationId="{63A8D098-E626-832F-CEE0-4B291FCEE764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3:45.317" v="6659" actId="14100"/>
        <pc:sldMkLst>
          <pc:docMk/>
          <pc:sldMk cId="861745995" sldId="1543"/>
        </pc:sldMkLst>
        <pc:spChg chg="add mod">
          <ac:chgData name="Rafael Casado González" userId="1c71fca1-7e6b-4c6f-8614-522343b393e6" providerId="ADAL" clId="{F2ED8E7B-9BD8-477D-B72E-E28C2C49FF23}" dt="2024-01-02T20:41:09.174" v="5809" actId="1076"/>
          <ac:spMkLst>
            <pc:docMk/>
            <pc:sldMk cId="861745995" sldId="1543"/>
            <ac:spMk id="5" creationId="{5E742F7A-8BF0-F166-C898-341422B97319}"/>
          </ac:spMkLst>
        </pc:spChg>
        <pc:spChg chg="mod">
          <ac:chgData name="Rafael Casado González" userId="1c71fca1-7e6b-4c6f-8614-522343b393e6" providerId="ADAL" clId="{F2ED8E7B-9BD8-477D-B72E-E28C2C49FF23}" dt="2024-01-03T12:03:45.317" v="6659" actId="14100"/>
          <ac:spMkLst>
            <pc:docMk/>
            <pc:sldMk cId="861745995" sldId="1543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20:40:59.037" v="5807" actId="478"/>
          <ac:spMkLst>
            <pc:docMk/>
            <pc:sldMk cId="861745995" sldId="1543"/>
            <ac:spMk id="55" creationId="{4BD2B057-1766-20FC-6C2E-8741C2A46BBD}"/>
          </ac:spMkLst>
        </pc:spChg>
        <pc:graphicFrameChg chg="modGraphic">
          <ac:chgData name="Rafael Casado González" userId="1c71fca1-7e6b-4c6f-8614-522343b393e6" providerId="ADAL" clId="{F2ED8E7B-9BD8-477D-B72E-E28C2C49FF23}" dt="2024-01-02T20:47:18.955" v="5865" actId="207"/>
          <ac:graphicFrameMkLst>
            <pc:docMk/>
            <pc:sldMk cId="861745995" sldId="1543"/>
            <ac:graphicFrameMk id="2" creationId="{290BF3B7-668F-CB54-3008-55B987B4755E}"/>
          </ac:graphicFrameMkLst>
        </pc:graphicFrameChg>
        <pc:cxnChg chg="mod">
          <ac:chgData name="Rafael Casado González" userId="1c71fca1-7e6b-4c6f-8614-522343b393e6" providerId="ADAL" clId="{F2ED8E7B-9BD8-477D-B72E-E28C2C49FF23}" dt="2024-01-02T20:41:12.050" v="5810" actId="14100"/>
          <ac:cxnSpMkLst>
            <pc:docMk/>
            <pc:sldMk cId="861745995" sldId="1543"/>
            <ac:cxnSpMk id="61" creationId="{E6D38415-0C38-0649-F68E-BC67BDB7A182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20:36:50.510" v="5762" actId="47"/>
        <pc:sldMkLst>
          <pc:docMk/>
          <pc:sldMk cId="1010637769" sldId="1543"/>
        </pc:sldMkLst>
      </pc:sldChg>
      <pc:sldChg chg="delSp modSp add mod">
        <pc:chgData name="Rafael Casado González" userId="1c71fca1-7e6b-4c6f-8614-522343b393e6" providerId="ADAL" clId="{F2ED8E7B-9BD8-477D-B72E-E28C2C49FF23}" dt="2024-01-03T12:03:38.585" v="6658" actId="14100"/>
        <pc:sldMkLst>
          <pc:docMk/>
          <pc:sldMk cId="859658097" sldId="1544"/>
        </pc:sldMkLst>
        <pc:spChg chg="mod">
          <ac:chgData name="Rafael Casado González" userId="1c71fca1-7e6b-4c6f-8614-522343b393e6" providerId="ADAL" clId="{F2ED8E7B-9BD8-477D-B72E-E28C2C49FF23}" dt="2024-01-02T20:48:30.771" v="5879" actId="6549"/>
          <ac:spMkLst>
            <pc:docMk/>
            <pc:sldMk cId="859658097" sldId="1544"/>
            <ac:spMk id="5" creationId="{5E742F7A-8BF0-F166-C898-341422B97319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9" creationId="{BBDA8D76-953D-570F-9A15-88D3D4917450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0" creationId="{305AA9BB-7EEE-274C-6195-1AD58511B752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6" creationId="{27B13AFC-4DB8-2012-1DED-D62449DE293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8" creationId="{EDD35F3A-214A-D881-3A5F-0C7255BCC2F6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9" creationId="{39C4C2E7-A754-840B-A1B9-5C6F3A360943}"/>
          </ac:spMkLst>
        </pc:spChg>
        <pc:spChg chg="mod">
          <ac:chgData name="Rafael Casado González" userId="1c71fca1-7e6b-4c6f-8614-522343b393e6" providerId="ADAL" clId="{F2ED8E7B-9BD8-477D-B72E-E28C2C49FF23}" dt="2024-01-03T12:03:38.585" v="6658" actId="14100"/>
          <ac:spMkLst>
            <pc:docMk/>
            <pc:sldMk cId="859658097" sldId="1544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4" creationId="{4F6C1C2F-ABAE-8139-BAF0-2CA1030548D6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5" creationId="{918077BE-96E8-598E-9F8C-1ABC5EF1550B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6" creationId="{9561854A-6EB7-2288-6AAD-C96A0C4C9E8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7" creationId="{657EFE38-B715-B9C5-151E-53F96A50AD88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9" creationId="{909F7862-BD23-FE00-E722-E3BDD433040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30" creationId="{36D6EDBA-9E7D-5CF4-C0E4-261FC9CF2792}"/>
          </ac:spMkLst>
        </pc:spChg>
        <pc:spChg chg="del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33" creationId="{680C0BEC-F6C6-8539-E33F-3C75DC04B34E}"/>
          </ac:spMkLst>
        </pc:spChg>
        <pc:spChg chg="del">
          <ac:chgData name="Rafael Casado González" userId="1c71fca1-7e6b-4c6f-8614-522343b393e6" providerId="ADAL" clId="{F2ED8E7B-9BD8-477D-B72E-E28C2C49FF23}" dt="2024-01-02T20:48:38.569" v="5880" actId="478"/>
          <ac:spMkLst>
            <pc:docMk/>
            <pc:sldMk cId="859658097" sldId="1544"/>
            <ac:spMk id="54" creationId="{4CE8B08F-AB88-28AA-F8D6-C14E643218C3}"/>
          </ac:spMkLst>
        </pc:spChg>
        <pc:grpChg chg="mod">
          <ac:chgData name="Rafael Casado González" userId="1c71fca1-7e6b-4c6f-8614-522343b393e6" providerId="ADAL" clId="{F2ED8E7B-9BD8-477D-B72E-E28C2C49FF23}" dt="2024-01-02T20:48:25.133" v="5877" actId="478"/>
          <ac:grpSpMkLst>
            <pc:docMk/>
            <pc:sldMk cId="859658097" sldId="1544"/>
            <ac:grpSpMk id="6" creationId="{72684896-BEC5-24A8-A5ED-EF4E93256669}"/>
          </ac:grpSpMkLst>
        </pc:grpChg>
        <pc:graphicFrameChg chg="modGraphic">
          <ac:chgData name="Rafael Casado González" userId="1c71fca1-7e6b-4c6f-8614-522343b393e6" providerId="ADAL" clId="{F2ED8E7B-9BD8-477D-B72E-E28C2C49FF23}" dt="2024-01-02T20:49:04.035" v="5885" actId="6549"/>
          <ac:graphicFrameMkLst>
            <pc:docMk/>
            <pc:sldMk cId="859658097" sldId="1544"/>
            <ac:graphicFrameMk id="2" creationId="{290BF3B7-668F-CB54-3008-55B987B4755E}"/>
          </ac:graphicFrameMkLst>
        </pc:graphicFrameChg>
        <pc:cxnChg chg="mod">
          <ac:chgData name="Rafael Casado González" userId="1c71fca1-7e6b-4c6f-8614-522343b393e6" providerId="ADAL" clId="{F2ED8E7B-9BD8-477D-B72E-E28C2C49FF23}" dt="2024-01-02T20:48:46.621" v="5883" actId="14100"/>
          <ac:cxnSpMkLst>
            <pc:docMk/>
            <pc:sldMk cId="859658097" sldId="1544"/>
            <ac:cxnSpMk id="31" creationId="{20262569-5685-1F16-AC16-94A03D079EF5}"/>
          </ac:cxnSpMkLst>
        </pc:cxnChg>
        <pc:cxnChg chg="del mod">
          <ac:chgData name="Rafael Casado González" userId="1c71fca1-7e6b-4c6f-8614-522343b393e6" providerId="ADAL" clId="{F2ED8E7B-9BD8-477D-B72E-E28C2C49FF23}" dt="2024-01-02T20:48:40.428" v="5881" actId="478"/>
          <ac:cxnSpMkLst>
            <pc:docMk/>
            <pc:sldMk cId="859658097" sldId="1544"/>
            <ac:cxnSpMk id="61" creationId="{E6D38415-0C38-0649-F68E-BC67BDB7A182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5:32.389" v="6677" actId="1076"/>
        <pc:sldMkLst>
          <pc:docMk/>
          <pc:sldMk cId="2552461996" sldId="1545"/>
        </pc:sldMkLst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" creationId="{405C2D7D-86A4-30B3-FC42-6DF0443C4F21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6" creationId="{0A077261-FEF9-E01A-F779-CE7A9EDAFB18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8" creationId="{B2AB1096-0428-DB7E-D589-D204DEEF32DA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0" creationId="{E1B1AE37-1208-C555-69BB-3A9D531C6EDB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1" creationId="{374B37E0-49D6-86AB-8D72-54588CFE1BF9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2" creationId="{49731A39-507C-06CE-F4FD-E1ED9A7BBCD6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4" creationId="{E32EFB05-A015-D519-41AA-3D45274456D3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7" creationId="{41859D34-2E55-9B92-1D67-07AB8FB14689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8" creationId="{8BAD99F4-B352-270F-B694-62E5C1BAA828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9" creationId="{1F412686-871E-4921-2F65-8641D5EAF04D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0" creationId="{D18E2341-FB81-AD2F-125C-AB08F610F47B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1" creationId="{B755954A-E508-2AB7-1BBF-87399E499E6C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2" creationId="{5411CD93-F028-934F-9F79-EFE1460B7EF9}"/>
          </ac:spMkLst>
        </pc:spChg>
        <pc:spChg chg="mod">
          <ac:chgData name="Rafael Casado González" userId="1c71fca1-7e6b-4c6f-8614-522343b393e6" providerId="ADAL" clId="{F2ED8E7B-9BD8-477D-B72E-E28C2C49FF23}" dt="2024-01-03T12:05:32.389" v="6677" actId="1076"/>
          <ac:spMkLst>
            <pc:docMk/>
            <pc:sldMk cId="2552461996" sldId="154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5" creationId="{3C520C1B-B66A-E68F-F9D5-10254AD87D6F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8" creationId="{6505E4A5-82A7-BD9C-BFEF-C28DB64AC30A}"/>
          </ac:spMkLst>
        </pc:spChg>
        <pc:spChg chg="add del mod">
          <ac:chgData name="Rafael Casado González" userId="1c71fca1-7e6b-4c6f-8614-522343b393e6" providerId="ADAL" clId="{F2ED8E7B-9BD8-477D-B72E-E28C2C49FF23}" dt="2024-01-02T20:55:17.077" v="6052" actId="478"/>
          <ac:spMkLst>
            <pc:docMk/>
            <pc:sldMk cId="2552461996" sldId="1545"/>
            <ac:spMk id="32" creationId="{BCCA3EBF-DDB9-42E8-C205-8CA0F083300C}"/>
          </ac:spMkLst>
        </pc:spChg>
        <pc:spChg chg="add mod">
          <ac:chgData name="Rafael Casado González" userId="1c71fca1-7e6b-4c6f-8614-522343b393e6" providerId="ADAL" clId="{F2ED8E7B-9BD8-477D-B72E-E28C2C49FF23}" dt="2024-01-02T20:57:28.748" v="6085" actId="6549"/>
          <ac:spMkLst>
            <pc:docMk/>
            <pc:sldMk cId="2552461996" sldId="1545"/>
            <ac:spMk id="33" creationId="{63ADEECD-6E8E-3C86-F342-CA6B8C3529C8}"/>
          </ac:spMkLst>
        </pc:spChg>
        <pc:spChg chg="add 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34" creationId="{170ABCC1-54E9-4856-11C8-6E041EA0552A}"/>
          </ac:spMkLst>
        </pc:spChg>
        <pc:spChg chg="add del mod">
          <ac:chgData name="Rafael Casado González" userId="1c71fca1-7e6b-4c6f-8614-522343b393e6" providerId="ADAL" clId="{F2ED8E7B-9BD8-477D-B72E-E28C2C49FF23}" dt="2024-01-02T20:55:22.434" v="6054" actId="478"/>
          <ac:spMkLst>
            <pc:docMk/>
            <pc:sldMk cId="2552461996" sldId="1545"/>
            <ac:spMk id="38" creationId="{5C96C33E-2C90-C8D4-B908-C8A7FEFB3B8B}"/>
          </ac:spMkLst>
        </pc:spChg>
        <pc:spChg chg="add 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39" creationId="{E4047DAB-5303-1B39-157B-8A7D810AF36D}"/>
          </ac:spMkLst>
        </pc:spChg>
        <pc:spChg chg="add mod">
          <ac:chgData name="Rafael Casado González" userId="1c71fca1-7e6b-4c6f-8614-522343b393e6" providerId="ADAL" clId="{F2ED8E7B-9BD8-477D-B72E-E28C2C49FF23}" dt="2024-01-02T20:59:10.872" v="6092" actId="113"/>
          <ac:spMkLst>
            <pc:docMk/>
            <pc:sldMk cId="2552461996" sldId="1545"/>
            <ac:spMk id="40" creationId="{7743343E-A8BA-9FA1-814A-CC05E0BC1E13}"/>
          </ac:spMkLst>
        </pc:spChg>
        <pc:spChg chg="add mod">
          <ac:chgData name="Rafael Casado González" userId="1c71fca1-7e6b-4c6f-8614-522343b393e6" providerId="ADAL" clId="{F2ED8E7B-9BD8-477D-B72E-E28C2C49FF23}" dt="2024-01-02T20:58:58.400" v="6090" actId="207"/>
          <ac:spMkLst>
            <pc:docMk/>
            <pc:sldMk cId="2552461996" sldId="1545"/>
            <ac:spMk id="45" creationId="{B691B757-9395-3299-AB93-41553E6939C8}"/>
          </ac:spMkLst>
        </pc:spChg>
        <pc:spChg chg="add del">
          <ac:chgData name="Rafael Casado González" userId="1c71fca1-7e6b-4c6f-8614-522343b393e6" providerId="ADAL" clId="{F2ED8E7B-9BD8-477D-B72E-E28C2C49FF23}" dt="2024-01-02T20:59:39.116" v="6096" actId="22"/>
          <ac:spMkLst>
            <pc:docMk/>
            <pc:sldMk cId="2552461996" sldId="1545"/>
            <ac:spMk id="47" creationId="{81A41570-10DD-C82C-814B-701C453D2C24}"/>
          </ac:spMkLst>
        </pc:spChg>
        <pc:grpChg chg="add del mod">
          <ac:chgData name="Rafael Casado González" userId="1c71fca1-7e6b-4c6f-8614-522343b393e6" providerId="ADAL" clId="{F2ED8E7B-9BD8-477D-B72E-E28C2C49FF23}" dt="2024-01-02T20:55:31.578" v="6055" actId="478"/>
          <ac:grpSpMkLst>
            <pc:docMk/>
            <pc:sldMk cId="2552461996" sldId="1545"/>
            <ac:grpSpMk id="5" creationId="{A8CE8DC5-649E-01FB-1E7B-2562A39FCCED}"/>
          </ac:grpSpMkLst>
        </pc:grpChg>
        <pc:grpChg chg="del">
          <ac:chgData name="Rafael Casado González" userId="1c71fca1-7e6b-4c6f-8614-522343b393e6" providerId="ADAL" clId="{F2ED8E7B-9BD8-477D-B72E-E28C2C49FF23}" dt="2024-01-02T20:51:21.626" v="5895" actId="478"/>
          <ac:grpSpMkLst>
            <pc:docMk/>
            <pc:sldMk cId="2552461996" sldId="1545"/>
            <ac:grpSpMk id="31" creationId="{D0F0DCBE-F85B-369E-0000-686B42B60CB6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2T20:53:13.591" v="5927" actId="6549"/>
          <ac:graphicFrameMkLst>
            <pc:docMk/>
            <pc:sldMk cId="2552461996" sldId="1545"/>
            <ac:graphicFrameMk id="3" creationId="{99E40159-5E8C-4651-F629-6A5B67DE8475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20:55:12.160" v="6051"/>
          <ac:graphicFrameMkLst>
            <pc:docMk/>
            <pc:sldMk cId="2552461996" sldId="1545"/>
            <ac:graphicFrameMk id="26" creationId="{8CD920AC-058D-4410-2609-40C022BA6EBC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51:21.626" v="5895" actId="478"/>
          <ac:graphicFrameMkLst>
            <pc:docMk/>
            <pc:sldMk cId="2552461996" sldId="1545"/>
            <ac:graphicFrameMk id="36" creationId="{110ACC3E-946B-6531-2BEF-E8A3781B501A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2T20:52:22.958" v="5900" actId="478"/>
          <ac:graphicFrameMkLst>
            <pc:docMk/>
            <pc:sldMk cId="2552461996" sldId="1545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4" creationId="{2E697386-F6CA-5B5E-5872-3980B5AECFAA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7" creationId="{42D6E062-20AB-9483-6F79-CB491E6D0D80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24" creationId="{B9C8DB41-E430-1DD4-15B1-9D2C2BB8EE44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27" creationId="{FF73C3C2-503D-954F-E07C-4C7736089DD6}"/>
          </ac:cxnSpMkLst>
        </pc:cxnChg>
        <pc:cxnChg chg="add mod">
          <ac:chgData name="Rafael Casado González" userId="1c71fca1-7e6b-4c6f-8614-522343b393e6" providerId="ADAL" clId="{F2ED8E7B-9BD8-477D-B72E-E28C2C49FF23}" dt="2024-01-02T20:55:12.160" v="6051"/>
          <ac:cxnSpMkLst>
            <pc:docMk/>
            <pc:sldMk cId="2552461996" sldId="1545"/>
            <ac:cxnSpMk id="29" creationId="{1235FED2-007F-F5C0-A986-CD0CE778211E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30" creationId="{D8BC43FA-526A-C882-6A77-4FD4D60DAFD6}"/>
          </ac:cxnSpMkLst>
        </pc:cxnChg>
        <pc:cxnChg chg="add del mod">
          <ac:chgData name="Rafael Casado González" userId="1c71fca1-7e6b-4c6f-8614-522343b393e6" providerId="ADAL" clId="{F2ED8E7B-9BD8-477D-B72E-E28C2C49FF23}" dt="2024-01-02T20:55:19.142" v="6053" actId="478"/>
          <ac:cxnSpMkLst>
            <pc:docMk/>
            <pc:sldMk cId="2552461996" sldId="1545"/>
            <ac:cxnSpMk id="35" creationId="{C0CF35D3-9727-8CF4-A3EB-ECBADD6B9874}"/>
          </ac:cxnSpMkLst>
        </pc:cxnChg>
        <pc:cxnChg chg="add mod">
          <ac:chgData name="Rafael Casado González" userId="1c71fca1-7e6b-4c6f-8614-522343b393e6" providerId="ADAL" clId="{F2ED8E7B-9BD8-477D-B72E-E28C2C49FF23}" dt="2024-01-02T20:55:12.160" v="6051"/>
          <ac:cxnSpMkLst>
            <pc:docMk/>
            <pc:sldMk cId="2552461996" sldId="1545"/>
            <ac:cxnSpMk id="37" creationId="{A9340C22-75CD-DBAE-AF02-9DBB3582C3BC}"/>
          </ac:cxnSpMkLst>
        </pc:cxnChg>
        <pc:cxnChg chg="add mod">
          <ac:chgData name="Rafael Casado González" userId="1c71fca1-7e6b-4c6f-8614-522343b393e6" providerId="ADAL" clId="{F2ED8E7B-9BD8-477D-B72E-E28C2C49FF23}" dt="2024-01-02T20:57:19.305" v="6084" actId="14100"/>
          <ac:cxnSpMkLst>
            <pc:docMk/>
            <pc:sldMk cId="2552461996" sldId="1545"/>
            <ac:cxnSpMk id="41" creationId="{A17BA820-7BD7-CB1A-83B0-EBA68774A543}"/>
          </ac:cxnSpMkLst>
        </pc:cxnChg>
      </pc:sldChg>
      <pc:sldChg chg="delSp modSp add mod">
        <pc:chgData name="Rafael Casado González" userId="1c71fca1-7e6b-4c6f-8614-522343b393e6" providerId="ADAL" clId="{F2ED8E7B-9BD8-477D-B72E-E28C2C49FF23}" dt="2024-01-03T12:05:13.121" v="6674" actId="1076"/>
        <pc:sldMkLst>
          <pc:docMk/>
          <pc:sldMk cId="591806891" sldId="1546"/>
        </pc:sldMkLst>
        <pc:spChg chg="mod">
          <ac:chgData name="Rafael Casado González" userId="1c71fca1-7e6b-4c6f-8614-522343b393e6" providerId="ADAL" clId="{F2ED8E7B-9BD8-477D-B72E-E28C2C49FF23}" dt="2024-01-03T12:05:13.121" v="6674" actId="1076"/>
          <ac:spMkLst>
            <pc:docMk/>
            <pc:sldMk cId="591806891" sldId="154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1:08:10.700" v="6211" actId="404"/>
          <ac:spMkLst>
            <pc:docMk/>
            <pc:sldMk cId="591806891" sldId="1546"/>
            <ac:spMk id="33" creationId="{63ADEECD-6E8E-3C86-F342-CA6B8C3529C8}"/>
          </ac:spMkLst>
        </pc:spChg>
        <pc:spChg chg="mod">
          <ac:chgData name="Rafael Casado González" userId="1c71fca1-7e6b-4c6f-8614-522343b393e6" providerId="ADAL" clId="{F2ED8E7B-9BD8-477D-B72E-E28C2C49FF23}" dt="2024-01-02T21:07:21.191" v="6209" actId="1076"/>
          <ac:spMkLst>
            <pc:docMk/>
            <pc:sldMk cId="591806891" sldId="1546"/>
            <ac:spMk id="34" creationId="{170ABCC1-54E9-4856-11C8-6E041EA0552A}"/>
          </ac:spMkLst>
        </pc:spChg>
        <pc:spChg chg="mod">
          <ac:chgData name="Rafael Casado González" userId="1c71fca1-7e6b-4c6f-8614-522343b393e6" providerId="ADAL" clId="{F2ED8E7B-9BD8-477D-B72E-E28C2C49FF23}" dt="2024-01-02T21:07:21.191" v="6209" actId="1076"/>
          <ac:spMkLst>
            <pc:docMk/>
            <pc:sldMk cId="591806891" sldId="1546"/>
            <ac:spMk id="39" creationId="{E4047DAB-5303-1B39-157B-8A7D810AF36D}"/>
          </ac:spMkLst>
        </pc:spChg>
        <pc:spChg chg="del">
          <ac:chgData name="Rafael Casado González" userId="1c71fca1-7e6b-4c6f-8614-522343b393e6" providerId="ADAL" clId="{F2ED8E7B-9BD8-477D-B72E-E28C2C49FF23}" dt="2024-01-02T21:05:31.509" v="6189" actId="478"/>
          <ac:spMkLst>
            <pc:docMk/>
            <pc:sldMk cId="591806891" sldId="1546"/>
            <ac:spMk id="40" creationId="{7743343E-A8BA-9FA1-814A-CC05E0BC1E13}"/>
          </ac:spMkLst>
        </pc:spChg>
        <pc:spChg chg="mod">
          <ac:chgData name="Rafael Casado González" userId="1c71fca1-7e6b-4c6f-8614-522343b393e6" providerId="ADAL" clId="{F2ED8E7B-9BD8-477D-B72E-E28C2C49FF23}" dt="2024-01-02T21:05:43.384" v="6192" actId="1076"/>
          <ac:spMkLst>
            <pc:docMk/>
            <pc:sldMk cId="591806891" sldId="1546"/>
            <ac:spMk id="45" creationId="{B691B757-9395-3299-AB93-41553E6939C8}"/>
          </ac:spMkLst>
        </pc:spChg>
        <pc:spChg chg="mod">
          <ac:chgData name="Rafael Casado González" userId="1c71fca1-7e6b-4c6f-8614-522343b393e6" providerId="ADAL" clId="{F2ED8E7B-9BD8-477D-B72E-E28C2C49FF23}" dt="2024-01-02T21:00:01.811" v="6104" actId="20577"/>
          <ac:spMkLst>
            <pc:docMk/>
            <pc:sldMk cId="591806891" sldId="1546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21:01:35.665" v="6136" actId="20577"/>
          <ac:graphicFrameMkLst>
            <pc:docMk/>
            <pc:sldMk cId="591806891" sldId="1546"/>
            <ac:graphicFrameMk id="3" creationId="{99E40159-5E8C-4651-F629-6A5B67DE847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21:07:21.191" v="6209" actId="1076"/>
          <ac:graphicFrameMkLst>
            <pc:docMk/>
            <pc:sldMk cId="591806891" sldId="1546"/>
            <ac:graphicFrameMk id="26" creationId="{8CD920AC-058D-4410-2609-40C022BA6EBC}"/>
          </ac:graphicFrameMkLst>
        </pc:graphicFrameChg>
        <pc:cxnChg chg="mod">
          <ac:chgData name="Rafael Casado González" userId="1c71fca1-7e6b-4c6f-8614-522343b393e6" providerId="ADAL" clId="{F2ED8E7B-9BD8-477D-B72E-E28C2C49FF23}" dt="2024-01-02T21:07:21.191" v="6209" actId="1076"/>
          <ac:cxnSpMkLst>
            <pc:docMk/>
            <pc:sldMk cId="591806891" sldId="1546"/>
            <ac:cxnSpMk id="29" creationId="{1235FED2-007F-F5C0-A986-CD0CE778211E}"/>
          </ac:cxnSpMkLst>
        </pc:cxnChg>
        <pc:cxnChg chg="mod">
          <ac:chgData name="Rafael Casado González" userId="1c71fca1-7e6b-4c6f-8614-522343b393e6" providerId="ADAL" clId="{F2ED8E7B-9BD8-477D-B72E-E28C2C49FF23}" dt="2024-01-02T21:07:21.191" v="6209" actId="1076"/>
          <ac:cxnSpMkLst>
            <pc:docMk/>
            <pc:sldMk cId="591806891" sldId="1546"/>
            <ac:cxnSpMk id="37" creationId="{A9340C22-75CD-DBAE-AF02-9DBB3582C3BC}"/>
          </ac:cxnSpMkLst>
        </pc:cxnChg>
        <pc:cxnChg chg="del">
          <ac:chgData name="Rafael Casado González" userId="1c71fca1-7e6b-4c6f-8614-522343b393e6" providerId="ADAL" clId="{F2ED8E7B-9BD8-477D-B72E-E28C2C49FF23}" dt="2024-01-02T21:05:33.135" v="6190" actId="478"/>
          <ac:cxnSpMkLst>
            <pc:docMk/>
            <pc:sldMk cId="591806891" sldId="1546"/>
            <ac:cxnSpMk id="41" creationId="{A17BA820-7BD7-CB1A-83B0-EBA68774A543}"/>
          </ac:cxnSpMkLst>
        </pc:cxnChg>
      </pc:sldChg>
      <pc:sldChg chg="delSp modSp add del mod">
        <pc:chgData name="Rafael Casado González" userId="1c71fca1-7e6b-4c6f-8614-522343b393e6" providerId="ADAL" clId="{F2ED8E7B-9BD8-477D-B72E-E28C2C49FF23}" dt="2024-01-03T11:50:17.078" v="6556" actId="47"/>
        <pc:sldMkLst>
          <pc:docMk/>
          <pc:sldMk cId="3800827604" sldId="1547"/>
        </pc:sldMkLst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19" creationId="{C055F552-62E3-F693-34A7-EFF9A6BA7BA9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20" creationId="{4065BCB0-D023-F6E8-2236-D43FAEADD85C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21" creationId="{09CBE0DA-F784-9498-9B4A-03729AEDA746}"/>
          </ac:spMkLst>
        </pc:spChg>
        <pc:spChg chg="mod">
          <ac:chgData name="Rafael Casado González" userId="1c71fca1-7e6b-4c6f-8614-522343b393e6" providerId="ADAL" clId="{F2ED8E7B-9BD8-477D-B72E-E28C2C49FF23}" dt="2024-01-03T11:33:05.981" v="6405" actId="6549"/>
          <ac:spMkLst>
            <pc:docMk/>
            <pc:sldMk cId="3800827604" sldId="1547"/>
            <ac:spMk id="29" creationId="{E40AFF29-11DD-966A-D9A5-60A9CE77C7EA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32" creationId="{E2C009E1-D87A-6DC0-0A16-8AF7C314AB43}"/>
          </ac:spMkLst>
        </pc:spChg>
        <pc:spChg chg="mod">
          <ac:chgData name="Rafael Casado González" userId="1c71fca1-7e6b-4c6f-8614-522343b393e6" providerId="ADAL" clId="{F2ED8E7B-9BD8-477D-B72E-E28C2C49FF23}" dt="2024-01-03T11:30:22.462" v="6354" actId="6549"/>
          <ac:spMkLst>
            <pc:docMk/>
            <pc:sldMk cId="3800827604" sldId="1547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1:33:26.930" v="6406" actId="478"/>
          <ac:grpSpMkLst>
            <pc:docMk/>
            <pc:sldMk cId="3800827604" sldId="1547"/>
            <ac:grpSpMk id="31" creationId="{D0F0DCBE-F85B-369E-0000-686B42B60CB6}"/>
          </ac:grpSpMkLst>
        </pc:grpChg>
        <pc:graphicFrameChg chg="del">
          <ac:chgData name="Rafael Casado González" userId="1c71fca1-7e6b-4c6f-8614-522343b393e6" providerId="ADAL" clId="{F2ED8E7B-9BD8-477D-B72E-E28C2C49FF23}" dt="2024-01-03T11:33:29.524" v="6407" actId="478"/>
          <ac:graphicFrameMkLst>
            <pc:docMk/>
            <pc:sldMk cId="3800827604" sldId="1547"/>
            <ac:graphicFrameMk id="36" creationId="{110ACC3E-946B-6531-2BEF-E8A3781B501A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3T11:35:50.062" v="6421" actId="179"/>
          <ac:graphicFrameMkLst>
            <pc:docMk/>
            <pc:sldMk cId="3800827604" sldId="1547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14" creationId="{435848E8-A3E8-57AA-57C7-7101AB3422EE}"/>
          </ac:cxnSpMkLst>
        </pc:cxn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25" creationId="{77CEE4F2-3843-8406-8C4E-907EA79CB9E0}"/>
          </ac:cxnSpMkLst>
        </pc:cxn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26" creationId="{9F014EA1-815D-DB1A-1B89-EAE787DC9C23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22:16.573" v="6808"/>
        <pc:sldMkLst>
          <pc:docMk/>
          <pc:sldMk cId="1133804883" sldId="1548"/>
        </pc:sldMkLst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4" creationId="{655E33C4-0B31-164C-A327-3589A00ADE09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5" creationId="{1A0618D9-EF08-5209-8F10-C474F0B79279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6" creationId="{73154799-C80D-AD8D-41CF-5FAA5A07ADA6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4" creationId="{7C4A8645-9FFF-4B52-A8DA-40583127A160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5" creationId="{FBF9241D-4242-10C0-78DC-9D1641B5044F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6" creationId="{F78DCAEF-52E5-32FE-23FD-951B3D01448F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7" creationId="{D8BB8989-0763-2B94-8C54-AD3DC90E9527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8" creationId="{D4DDF38A-B8B6-198F-2772-735D7B3B2F55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9" creationId="{A0A17183-F3A2-7A98-25AE-7A233611FB7D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20" creationId="{56D2C96F-EE28-4458-AB2B-96596E972C4B}"/>
          </ac:spMkLst>
        </pc:spChg>
        <pc:spChg chg="add del mod">
          <ac:chgData name="Rafael Casado González" userId="1c71fca1-7e6b-4c6f-8614-522343b393e6" providerId="ADAL" clId="{F2ED8E7B-9BD8-477D-B72E-E28C2C49FF23}" dt="2024-01-03T11:53:39.824" v="6601" actId="478"/>
          <ac:spMkLst>
            <pc:docMk/>
            <pc:sldMk cId="1133804883" sldId="1548"/>
            <ac:spMk id="22" creationId="{98754ABD-63AE-236C-8189-5602A42E9C60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3" creationId="{B01C8CC7-B400-817A-71B7-A77EACBE18F5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5" creationId="{C711B821-F2BA-59EE-DD98-E301C0DCA800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6" creationId="{11DBBCE9-5DF9-4D72-D6D3-71C86D0D7CF4}"/>
          </ac:spMkLst>
        </pc:spChg>
        <pc:spChg chg="mod">
          <ac:chgData name="Rafael Casado González" userId="1c71fca1-7e6b-4c6f-8614-522343b393e6" providerId="ADAL" clId="{F2ED8E7B-9BD8-477D-B72E-E28C2C49FF23}" dt="2024-01-03T11:53:22.657" v="6588" actId="6549"/>
          <ac:spMkLst>
            <pc:docMk/>
            <pc:sldMk cId="1133804883" sldId="1548"/>
            <ac:spMk id="29" creationId="{E40AFF29-11DD-966A-D9A5-60A9CE77C7EA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0" creationId="{B92ECDCC-8FB9-8EE8-54F3-290F91709B0E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1" creationId="{2902A0FA-AA9C-7DD6-0BC5-770E622B3B45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2" creationId="{55C4B866-BEA2-BB2B-1BB7-CCE017B2890B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3" creationId="{A6AA6033-E065-C3F4-F44C-748CAA5DBA36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4" creationId="{27F6510D-DE54-355C-7A06-45299A3FE281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5" creationId="{88C30A2B-A3F0-96D7-840A-4C25F86FAA48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6" creationId="{5E9FB60B-C816-FAD3-2C95-E2DDD6A084A8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7" creationId="{5389839F-A5EE-808A-658D-92D8E15E4EE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39" creationId="{2FC3E78C-7415-A0C4-C874-55E26764644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0" creationId="{F8106AFD-93C3-F79D-E0C5-BD073A9D8D52}"/>
          </ac:spMkLst>
        </pc:spChg>
        <pc:spChg chg="del mod">
          <ac:chgData name="Rafael Casado González" userId="1c71fca1-7e6b-4c6f-8614-522343b393e6" providerId="ADAL" clId="{F2ED8E7B-9BD8-477D-B72E-E28C2C49FF23}" dt="2024-01-03T11:47:57.961" v="6542" actId="478"/>
          <ac:spMkLst>
            <pc:docMk/>
            <pc:sldMk cId="1133804883" sldId="1548"/>
            <ac:spMk id="41" creationId="{99025697-E79E-4928-7796-FD1E742D7E4A}"/>
          </ac:spMkLst>
        </pc:spChg>
        <pc:spChg chg="del mod">
          <ac:chgData name="Rafael Casado González" userId="1c71fca1-7e6b-4c6f-8614-522343b393e6" providerId="ADAL" clId="{F2ED8E7B-9BD8-477D-B72E-E28C2C49FF23}" dt="2024-01-03T11:48:02.405" v="6544" actId="478"/>
          <ac:spMkLst>
            <pc:docMk/>
            <pc:sldMk cId="1133804883" sldId="1548"/>
            <ac:spMk id="42" creationId="{A6DFDE84-3953-6087-1541-FE24D91330CF}"/>
          </ac:spMkLst>
        </pc:spChg>
        <pc:spChg chg="del mod">
          <ac:chgData name="Rafael Casado González" userId="1c71fca1-7e6b-4c6f-8614-522343b393e6" providerId="ADAL" clId="{F2ED8E7B-9BD8-477D-B72E-E28C2C49FF23}" dt="2024-01-03T11:47:59.256" v="6543" actId="478"/>
          <ac:spMkLst>
            <pc:docMk/>
            <pc:sldMk cId="1133804883" sldId="1548"/>
            <ac:spMk id="43" creationId="{D087A3C7-5E48-16CE-4AD1-35C3709BD283}"/>
          </ac:spMkLst>
        </pc:spChg>
        <pc:spChg chg="del mod">
          <ac:chgData name="Rafael Casado González" userId="1c71fca1-7e6b-4c6f-8614-522343b393e6" providerId="ADAL" clId="{F2ED8E7B-9BD8-477D-B72E-E28C2C49FF23}" dt="2024-01-03T11:48:02.405" v="6544" actId="478"/>
          <ac:spMkLst>
            <pc:docMk/>
            <pc:sldMk cId="1133804883" sldId="1548"/>
            <ac:spMk id="44" creationId="{EC506279-65D6-95D4-7B75-E4C2EF5634C0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6" creationId="{FE7BAEFA-E3DE-4CC8-D5F4-FB301639074D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7" creationId="{9104B14D-20AF-6542-7297-3648FFAD5E6B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8" creationId="{1D3B00DF-5773-FB30-13E3-4470E3C98FC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9" creationId="{0F9660AC-C55F-EC53-6900-3B38B2917A73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50" creationId="{5F540DEA-37C8-3967-B69C-D6A41C555C2B}"/>
          </ac:spMkLst>
        </pc:spChg>
        <pc:grpChg chg="add del mod">
          <ac:chgData name="Rafael Casado González" userId="1c71fca1-7e6b-4c6f-8614-522343b393e6" providerId="ADAL" clId="{F2ED8E7B-9BD8-477D-B72E-E28C2C49FF23}" dt="2024-01-03T11:41:14.680" v="6444" actId="478"/>
          <ac:grpSpMkLst>
            <pc:docMk/>
            <pc:sldMk cId="1133804883" sldId="1548"/>
            <ac:grpSpMk id="13" creationId="{97FF7705-3E4B-EB91-2202-FA82957C95FA}"/>
          </ac:grpSpMkLst>
        </pc:grpChg>
        <pc:grpChg chg="add del mod">
          <ac:chgData name="Rafael Casado González" userId="1c71fca1-7e6b-4c6f-8614-522343b393e6" providerId="ADAL" clId="{F2ED8E7B-9BD8-477D-B72E-E28C2C49FF23}" dt="2024-01-03T11:48:42.583" v="6550" actId="1076"/>
          <ac:grpSpMkLst>
            <pc:docMk/>
            <pc:sldMk cId="1133804883" sldId="1548"/>
            <ac:grpSpMk id="28" creationId="{F4123535-BD4A-419B-7109-AF3F3115695A}"/>
          </ac:grpSpMkLst>
        </pc:grpChg>
        <pc:grpChg chg="add del mod">
          <ac:chgData name="Rafael Casado González" userId="1c71fca1-7e6b-4c6f-8614-522343b393e6" providerId="ADAL" clId="{F2ED8E7B-9BD8-477D-B72E-E28C2C49FF23}" dt="2024-01-03T11:48:55.323" v="6551" actId="21"/>
          <ac:grpSpMkLst>
            <pc:docMk/>
            <pc:sldMk cId="1133804883" sldId="1548"/>
            <ac:grpSpMk id="38" creationId="{5B9AB05B-1DC1-7DEA-64EA-8B766605CB13}"/>
          </ac:grpSpMkLst>
        </pc:grpChg>
        <pc:grpChg chg="mod">
          <ac:chgData name="Rafael Casado González" userId="1c71fca1-7e6b-4c6f-8614-522343b393e6" providerId="ADAL" clId="{F2ED8E7B-9BD8-477D-B72E-E28C2C49FF23}" dt="2024-01-03T11:48:32.907" v="6549" actId="1076"/>
          <ac:grpSpMkLst>
            <pc:docMk/>
            <pc:sldMk cId="1133804883" sldId="1548"/>
            <ac:grpSpMk id="45" creationId="{0D845ADE-6F06-7344-5B45-9B945C85DB6E}"/>
          </ac:grpSpMkLst>
        </pc:grpChg>
        <pc:graphicFrameChg chg="add del mod">
          <ac:chgData name="Rafael Casado González" userId="1c71fca1-7e6b-4c6f-8614-522343b393e6" providerId="ADAL" clId="{F2ED8E7B-9BD8-477D-B72E-E28C2C49FF23}" dt="2024-01-03T11:39:22.007" v="6438" actId="478"/>
          <ac:graphicFrameMkLst>
            <pc:docMk/>
            <pc:sldMk cId="1133804883" sldId="1548"/>
            <ac:graphicFrameMk id="3" creationId="{2AAC7E65-A5C1-3871-C776-93BBE808BCE6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1:53:34.835" v="6599" actId="6549"/>
          <ac:graphicFrameMkLst>
            <pc:docMk/>
            <pc:sldMk cId="1133804883" sldId="1548"/>
            <ac:graphicFrameMk id="9" creationId="{354567D8-2F6E-03F3-16EF-C3C12BFD2C34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1:44:03.924" v="6501" actId="1076"/>
          <ac:graphicFrameMkLst>
            <pc:docMk/>
            <pc:sldMk cId="1133804883" sldId="1548"/>
            <ac:graphicFrameMk id="27" creationId="{94B9E28B-CAC6-6AC5-27E3-A86C699A167B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1:55:37.628" v="6623" actId="20577"/>
          <ac:graphicFrameMkLst>
            <pc:docMk/>
            <pc:sldMk cId="1133804883" sldId="1548"/>
            <ac:graphicFrameMk id="52" creationId="{CC14631E-82E5-131F-7254-14CE44EF725B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1:54:46.294" v="6604" actId="478"/>
          <ac:graphicFrameMkLst>
            <pc:docMk/>
            <pc:sldMk cId="1133804883" sldId="1548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1:53:38.695" v="6600" actId="478"/>
          <ac:cxnSpMkLst>
            <pc:docMk/>
            <pc:sldMk cId="1133804883" sldId="1548"/>
            <ac:cxnSpMk id="2" creationId="{85B18A4B-9C66-4FE5-5902-E441C8B68615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7" creationId="{727A8AC8-105B-7A94-A336-0D3AB231F8DB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8" creationId="{AEB196BA-DEE8-BD65-9D5B-E89C96D6AA21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0" creationId="{B2F22D2E-B6BE-BAE3-86E5-A255CC255D2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1" creationId="{E67B4EE8-47E3-0347-531D-DC3B28B294D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2" creationId="{F69E0E27-D5F1-E549-C952-3889F14D7BA0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21" creationId="{711AECF4-45E1-44FF-3BDC-DE6901EACDB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24" creationId="{F7FCBCE6-DBE9-A3C7-464C-9776EFBACAC9}"/>
          </ac:cxnSpMkLst>
        </pc:cxnChg>
        <pc:cxnChg chg="add mod">
          <ac:chgData name="Rafael Casado González" userId="1c71fca1-7e6b-4c6f-8614-522343b393e6" providerId="ADAL" clId="{F2ED8E7B-9BD8-477D-B72E-E28C2C49FF23}" dt="2024-01-03T11:53:57.171" v="6602" actId="571"/>
          <ac:cxnSpMkLst>
            <pc:docMk/>
            <pc:sldMk cId="1133804883" sldId="1548"/>
            <ac:cxnSpMk id="51" creationId="{6E34AEDD-F1D3-D2A7-10E5-AB91CC56873F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5:12:48.616" v="7781" actId="207"/>
        <pc:sldMkLst>
          <pc:docMk/>
          <pc:sldMk cId="873899142" sldId="1549"/>
        </pc:sldMkLst>
        <pc:spChg chg="add 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3" creationId="{A4160091-8884-EB32-AA7D-4EC02DF456BE}"/>
          </ac:spMkLst>
        </pc:spChg>
        <pc:spChg chg="add mod">
          <ac:chgData name="Rafael Casado González" userId="1c71fca1-7e6b-4c6f-8614-522343b393e6" providerId="ADAL" clId="{F2ED8E7B-9BD8-477D-B72E-E28C2C49FF23}" dt="2024-01-03T12:18:24.971" v="6751" actId="14100"/>
          <ac:spMkLst>
            <pc:docMk/>
            <pc:sldMk cId="873899142" sldId="1549"/>
            <ac:spMk id="4" creationId="{9FBB09D3-13C6-D65E-3D1C-7AE17FBB77F8}"/>
          </ac:spMkLst>
        </pc:spChg>
        <pc:spChg chg="add mod">
          <ac:chgData name="Rafael Casado González" userId="1c71fca1-7e6b-4c6f-8614-522343b393e6" providerId="ADAL" clId="{F2ED8E7B-9BD8-477D-B72E-E28C2C49FF23}" dt="2024-01-03T12:16:36.749" v="6742" actId="1076"/>
          <ac:spMkLst>
            <pc:docMk/>
            <pc:sldMk cId="873899142" sldId="1549"/>
            <ac:spMk id="5" creationId="{83662599-11E2-FFDF-E94E-A236EC6DB8B9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5" creationId="{8D0EEF99-FD12-1F90-DA59-4D1BE8E5E607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6" creationId="{E5900C60-CBA5-42AE-3E1B-5C5F9FA60E49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7" creationId="{F5694A61-F89A-8B2C-F847-23ECE99DD35B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8" creationId="{F21132A9-4502-2FC5-B0FA-ABAD6424F270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9" creationId="{3A57B5B8-CF0F-5EB1-6595-4151000DF921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0" creationId="{9EA883E8-B096-3EC7-60ED-53593AC2888B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1" creationId="{DD0457DB-4F18-D149-2E5C-4A4DE8AFC775}"/>
          </ac:spMkLst>
        </pc:spChg>
        <pc:spChg chg="mod">
          <ac:chgData name="Rafael Casado González" userId="1c71fca1-7e6b-4c6f-8614-522343b393e6" providerId="ADAL" clId="{F2ED8E7B-9BD8-477D-B72E-E28C2C49FF23}" dt="2024-01-03T12:20:13.936" v="6791" actId="20577"/>
          <ac:spMkLst>
            <pc:docMk/>
            <pc:sldMk cId="873899142" sldId="1549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3T12:11:00.318" v="6705" actId="478"/>
          <ac:spMkLst>
            <pc:docMk/>
            <pc:sldMk cId="873899142" sldId="1549"/>
            <ac:spMk id="24" creationId="{658A6377-8BD6-0C4F-664B-2D21F94D790F}"/>
          </ac:spMkLst>
        </pc:spChg>
        <pc:spChg chg="add 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5" creationId="{6DAAFCB1-D4C0-66FD-5E9B-3738C4FE2C44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1" creationId="{EE6CA746-B544-B673-0C6A-D46F9D21F12B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2" creationId="{B265C810-EAF3-39C0-29AE-76EA661D1543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3" creationId="{BE4B5F26-B375-8307-5A80-DCE10C9AF087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5" creationId="{85F58325-0133-D6F5-2BDD-97B01A860551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6" creationId="{8A8D3E04-AF9A-6D63-85D5-A604C1655DB4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8" creationId="{B7D11777-64F6-947A-F416-DF72B45DC7B6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9" creationId="{B3DFD34E-FEA2-61BE-2CB7-9072AD002A17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40" creationId="{456136EF-6C8D-15F4-FB5B-1F3B9A85EE8A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2" creationId="{8B23C087-749F-E6F5-C64E-601DDC74ED0D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3" creationId="{5530BBF2-A63D-B672-041C-F4BFBCD70A75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5" creationId="{F0CD6BD4-FD84-C5E9-3DA1-DA1B4EE155E7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6" creationId="{71DC9B6D-8C2C-A6A3-45E2-ED51969E3F92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7" creationId="{057DFEF8-E260-1E65-13A7-3C9258F8CD90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8" creationId="{C16A7650-0D4F-AAD6-70C6-6319A9C82B56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9" creationId="{9E7CF127-3E56-F8CE-DFCF-D8974CBB7747}"/>
          </ac:spMkLst>
        </pc:spChg>
        <pc:spChg chg="add mod">
          <ac:chgData name="Rafael Casado González" userId="1c71fca1-7e6b-4c6f-8614-522343b393e6" providerId="ADAL" clId="{F2ED8E7B-9BD8-477D-B72E-E28C2C49FF23}" dt="2024-01-03T12:19:17.166" v="6762" actId="2085"/>
          <ac:spMkLst>
            <pc:docMk/>
            <pc:sldMk cId="873899142" sldId="1549"/>
            <ac:spMk id="63" creationId="{69DFADD3-D9D2-D657-B098-D91D1AC4369B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1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1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31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39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9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9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2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57:40.554" v="6635"/>
          <ac:spMkLst>
            <pc:docMk/>
            <pc:sldMk cId="873899142" sldId="1549"/>
            <ac:spMk id="517123" creationId="{00000000-0000-0000-0000-000000000000}"/>
          </ac:spMkLst>
        </pc:spChg>
        <pc:grpChg chg="add del">
          <ac:chgData name="Rafael Casado González" userId="1c71fca1-7e6b-4c6f-8614-522343b393e6" providerId="ADAL" clId="{F2ED8E7B-9BD8-477D-B72E-E28C2C49FF23}" dt="2024-01-03T11:45:03.265" v="6517" actId="478"/>
          <ac:grpSpMkLst>
            <pc:docMk/>
            <pc:sldMk cId="873899142" sldId="1549"/>
            <ac:grpSpMk id="12" creationId="{E71DDD3A-92D2-FF72-FA2A-B10BEC6370D9}"/>
          </ac:grpSpMkLst>
        </pc:grpChg>
        <pc:grpChg chg="add del mod">
          <ac:chgData name="Rafael Casado González" userId="1c71fca1-7e6b-4c6f-8614-522343b393e6" providerId="ADAL" clId="{F2ED8E7B-9BD8-477D-B72E-E28C2C49FF23}" dt="2024-01-03T11:48:57.506" v="6552" actId="478"/>
          <ac:grpSpMkLst>
            <pc:docMk/>
            <pc:sldMk cId="873899142" sldId="1549"/>
            <ac:grpSpMk id="14" creationId="{49C56910-42A9-589A-2925-885091FF025E}"/>
          </ac:grpSpMkLst>
        </pc:grpChg>
        <pc:grpChg chg="add del mod">
          <ac:chgData name="Rafael Casado González" userId="1c71fca1-7e6b-4c6f-8614-522343b393e6" providerId="ADAL" clId="{F2ED8E7B-9BD8-477D-B72E-E28C2C49FF23}" dt="2024-01-03T11:57:21.743" v="6633" actId="478"/>
          <ac:grpSpMkLst>
            <pc:docMk/>
            <pc:sldMk cId="873899142" sldId="1549"/>
            <ac:grpSpMk id="28" creationId="{2D52433D-3FB7-47E4-8904-25AF2F45DDAF}"/>
          </ac:grpSpMkLst>
        </pc:grpChg>
        <pc:grpChg chg="add mod">
          <ac:chgData name="Rafael Casado González" userId="1c71fca1-7e6b-4c6f-8614-522343b393e6" providerId="ADAL" clId="{F2ED8E7B-9BD8-477D-B72E-E28C2C49FF23}" dt="2024-01-03T11:48:58.401" v="6553"/>
          <ac:grpSpMkLst>
            <pc:docMk/>
            <pc:sldMk cId="873899142" sldId="1549"/>
            <ac:grpSpMk id="41" creationId="{C7979B03-DA1F-2699-8A9C-F65568E536D4}"/>
          </ac:grpSpMkLst>
        </pc:grpChg>
        <pc:grpChg chg="mod">
          <ac:chgData name="Rafael Casado González" userId="1c71fca1-7e6b-4c6f-8614-522343b393e6" providerId="ADAL" clId="{F2ED8E7B-9BD8-477D-B72E-E28C2C49FF23}" dt="2024-01-03T11:48:58.401" v="6553"/>
          <ac:grpSpMkLst>
            <pc:docMk/>
            <pc:sldMk cId="873899142" sldId="1549"/>
            <ac:grpSpMk id="44" creationId="{87EA275F-B038-3BA6-4B1D-53C3CAD57100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2:16:18.663" v="6741" actId="572"/>
          <ac:graphicFrameMkLst>
            <pc:docMk/>
            <pc:sldMk cId="873899142" sldId="1549"/>
            <ac:graphicFrameMk id="8" creationId="{67E9E4D0-5893-232A-7CFF-CA7D11A696AF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1:47:06.184" v="6538"/>
          <ac:graphicFrameMkLst>
            <pc:docMk/>
            <pc:sldMk cId="873899142" sldId="1549"/>
            <ac:graphicFrameMk id="27" creationId="{FCF2BB5E-530E-09BC-002B-A871B85764C3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1:46:58.576" v="6537" actId="478"/>
          <ac:graphicFrameMkLst>
            <pc:docMk/>
            <pc:sldMk cId="873899142" sldId="1549"/>
            <ac:graphicFrameMk id="30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2:15:24.709" v="6728" actId="478"/>
          <ac:graphicFrameMkLst>
            <pc:docMk/>
            <pc:sldMk cId="873899142" sldId="1549"/>
            <ac:graphicFrameMk id="53" creationId="{EEA7F710-28B3-8D8D-A933-BB5F5C30D8B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5:12:48.616" v="7781" actId="207"/>
          <ac:graphicFrameMkLst>
            <pc:docMk/>
            <pc:sldMk cId="873899142" sldId="1549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2:10:59.030" v="6704" actId="478"/>
          <ac:cxnSpMkLst>
            <pc:docMk/>
            <pc:sldMk cId="873899142" sldId="1549"/>
            <ac:cxnSpMk id="2" creationId="{3611B4D0-DD5A-C928-C5BC-6DA4ED51BB8E}"/>
          </ac:cxnSpMkLst>
        </pc:cxnChg>
        <pc:cxnChg chg="add mod">
          <ac:chgData name="Rafael Casado González" userId="1c71fca1-7e6b-4c6f-8614-522343b393e6" providerId="ADAL" clId="{F2ED8E7B-9BD8-477D-B72E-E28C2C49FF23}" dt="2024-01-03T12:18:28.552" v="6752" actId="14100"/>
          <ac:cxnSpMkLst>
            <pc:docMk/>
            <pc:sldMk cId="873899142" sldId="1549"/>
            <ac:cxnSpMk id="6" creationId="{D4DF2FC3-3A16-9D64-CAAB-2DB22339905A}"/>
          </ac:cxnSpMkLst>
        </pc:cxnChg>
        <pc:cxnChg chg="add mod">
          <ac:chgData name="Rafael Casado González" userId="1c71fca1-7e6b-4c6f-8614-522343b393e6" providerId="ADAL" clId="{F2ED8E7B-9BD8-477D-B72E-E28C2C49FF23}" dt="2024-01-03T12:16:44.947" v="6743" actId="14100"/>
          <ac:cxnSpMkLst>
            <pc:docMk/>
            <pc:sldMk cId="873899142" sldId="1549"/>
            <ac:cxnSpMk id="7" creationId="{F0F68159-22EF-8EB7-A382-B74703931165}"/>
          </ac:cxnSpMkLst>
        </pc:cxnChg>
        <pc:cxnChg chg="add mod">
          <ac:chgData name="Rafael Casado González" userId="1c71fca1-7e6b-4c6f-8614-522343b393e6" providerId="ADAL" clId="{F2ED8E7B-9BD8-477D-B72E-E28C2C49FF23}" dt="2024-01-03T12:17:45.556" v="6746" actId="1076"/>
          <ac:cxnSpMkLst>
            <pc:docMk/>
            <pc:sldMk cId="873899142" sldId="1549"/>
            <ac:cxnSpMk id="10" creationId="{89C428D5-5DB5-C3AB-C6D3-ED3B7A7D20DA}"/>
          </ac:cxnSpMkLst>
        </pc:cxnChg>
        <pc:cxnChg chg="add mod">
          <ac:chgData name="Rafael Casado González" userId="1c71fca1-7e6b-4c6f-8614-522343b393e6" providerId="ADAL" clId="{F2ED8E7B-9BD8-477D-B72E-E28C2C49FF23}" dt="2024-01-03T12:17:45.556" v="6746" actId="1076"/>
          <ac:cxnSpMkLst>
            <pc:docMk/>
            <pc:sldMk cId="873899142" sldId="1549"/>
            <ac:cxnSpMk id="11" creationId="{5961334E-D949-6E2C-489C-5482A07E40A3}"/>
          </ac:cxnSpMkLst>
        </pc:cxnChg>
        <pc:cxnChg chg="add mod ord">
          <ac:chgData name="Rafael Casado González" userId="1c71fca1-7e6b-4c6f-8614-522343b393e6" providerId="ADAL" clId="{F2ED8E7B-9BD8-477D-B72E-E28C2C49FF23}" dt="2024-01-03T12:19:24.718" v="6763" actId="166"/>
          <ac:cxnSpMkLst>
            <pc:docMk/>
            <pc:sldMk cId="873899142" sldId="1549"/>
            <ac:cxnSpMk id="13" creationId="{B38160FF-EC49-70CE-5F56-9E95AAD78828}"/>
          </ac:cxnSpMkLst>
        </pc:cxnChg>
        <pc:cxnChg chg="add mod">
          <ac:chgData name="Rafael Casado González" userId="1c71fca1-7e6b-4c6f-8614-522343b393e6" providerId="ADAL" clId="{F2ED8E7B-9BD8-477D-B72E-E28C2C49FF23}" dt="2024-01-03T12:19:04.492" v="6759" actId="14100"/>
          <ac:cxnSpMkLst>
            <pc:docMk/>
            <pc:sldMk cId="873899142" sldId="1549"/>
            <ac:cxnSpMk id="22" creationId="{B5A81F65-33A1-04F9-C33D-C0732300343B}"/>
          </ac:cxnSpMkLst>
        </pc:cxnChg>
        <pc:cxnChg chg="add mod">
          <ac:chgData name="Rafael Casado González" userId="1c71fca1-7e6b-4c6f-8614-522343b393e6" providerId="ADAL" clId="{F2ED8E7B-9BD8-477D-B72E-E28C2C49FF23}" dt="2024-01-03T12:16:36.749" v="6742" actId="1076"/>
          <ac:cxnSpMkLst>
            <pc:docMk/>
            <pc:sldMk cId="873899142" sldId="1549"/>
            <ac:cxnSpMk id="26" creationId="{2EB33042-1215-D930-3D06-A677AA15643F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37" creationId="{00000000-0000-0000-0000-000000000000}"/>
          </ac:cxnSpMkLst>
        </pc:cxnChg>
        <pc:cxnChg chg="add mod">
          <ac:chgData name="Rafael Casado González" userId="1c71fca1-7e6b-4c6f-8614-522343b393e6" providerId="ADAL" clId="{F2ED8E7B-9BD8-477D-B72E-E28C2C49FF23}" dt="2024-01-03T12:16:36.749" v="6742" actId="1076"/>
          <ac:cxnSpMkLst>
            <pc:docMk/>
            <pc:sldMk cId="873899142" sldId="1549"/>
            <ac:cxnSpMk id="52" creationId="{4AE8569E-E362-605D-9D2B-0EECD58D8158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112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140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204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517134" creationId="{00000000-0000-0000-0000-000000000000}"/>
          </ac:cxnSpMkLst>
        </pc:cxnChg>
      </pc:sldChg>
      <pc:sldChg chg="addSp modSp add mod ord">
        <pc:chgData name="Rafael Casado González" userId="1c71fca1-7e6b-4c6f-8614-522343b393e6" providerId="ADAL" clId="{F2ED8E7B-9BD8-477D-B72E-E28C2C49FF23}" dt="2024-01-03T12:22:03.421" v="6806"/>
        <pc:sldMkLst>
          <pc:docMk/>
          <pc:sldMk cId="4208232573" sldId="1550"/>
        </pc:sldMkLst>
        <pc:graphicFrameChg chg="modGraphic">
          <ac:chgData name="Rafael Casado González" userId="1c71fca1-7e6b-4c6f-8614-522343b393e6" providerId="ADAL" clId="{F2ED8E7B-9BD8-477D-B72E-E28C2C49FF23}" dt="2024-01-03T11:56:04.148" v="6629" actId="20577"/>
          <ac:graphicFrameMkLst>
            <pc:docMk/>
            <pc:sldMk cId="4208232573" sldId="1550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1:54:00.499" v="6603"/>
          <ac:cxnSpMkLst>
            <pc:docMk/>
            <pc:sldMk cId="4208232573" sldId="1550"/>
            <ac:cxnSpMk id="3" creationId="{08A73647-27BF-F8E9-AA31-2545B6445303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33:59.677" v="6854" actId="207"/>
        <pc:sldMkLst>
          <pc:docMk/>
          <pc:sldMk cId="206774759" sldId="1551"/>
        </pc:sldMkLst>
        <pc:spChg chg="mod">
          <ac:chgData name="Rafael Casado González" userId="1c71fca1-7e6b-4c6f-8614-522343b393e6" providerId="ADAL" clId="{F2ED8E7B-9BD8-477D-B72E-E28C2C49FF23}" dt="2024-01-03T12:03:28.949" v="6656" actId="1076"/>
          <ac:spMkLst>
            <pc:docMk/>
            <pc:sldMk cId="206774759" sldId="155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57:33.759" v="6634"/>
          <ac:spMkLst>
            <pc:docMk/>
            <pc:sldMk cId="206774759" sldId="1551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1:56:44.018" v="6630" actId="478"/>
          <ac:grpSpMkLst>
            <pc:docMk/>
            <pc:sldMk cId="206774759" sldId="1551"/>
            <ac:grpSpMk id="28" creationId="{2D52433D-3FB7-47E4-8904-25AF2F45DDAF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2:33:59.677" v="6854" actId="207"/>
          <ac:graphicFrameMkLst>
            <pc:docMk/>
            <pc:sldMk cId="206774759" sldId="1551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1:56:59.493" v="6632" actId="1076"/>
          <ac:cxnSpMkLst>
            <pc:docMk/>
            <pc:sldMk cId="206774759" sldId="1551"/>
            <ac:cxnSpMk id="9" creationId="{A7A40C0B-E1D8-E0BE-1447-66236290F356}"/>
          </ac:cxnSpMkLst>
        </pc:cxnChg>
      </pc:sldChg>
      <pc:sldChg chg="modSp add mod ord">
        <pc:chgData name="Rafael Casado González" userId="1c71fca1-7e6b-4c6f-8614-522343b393e6" providerId="ADAL" clId="{F2ED8E7B-9BD8-477D-B72E-E28C2C49FF23}" dt="2024-01-03T12:34:14.847" v="6855" actId="207"/>
        <pc:sldMkLst>
          <pc:docMk/>
          <pc:sldMk cId="159326706" sldId="1552"/>
        </pc:sldMkLst>
        <pc:spChg chg="mod">
          <ac:chgData name="Rafael Casado González" userId="1c71fca1-7e6b-4c6f-8614-522343b393e6" providerId="ADAL" clId="{F2ED8E7B-9BD8-477D-B72E-E28C2C49FF23}" dt="2024-01-03T12:20:32.543" v="6800" actId="20577"/>
          <ac:spMkLst>
            <pc:docMk/>
            <pc:sldMk cId="159326706" sldId="1552"/>
            <ac:spMk id="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3T12:34:14.847" v="6855" actId="207"/>
          <ac:graphicFrameMkLst>
            <pc:docMk/>
            <pc:sldMk cId="159326706" sldId="1552"/>
            <ac:graphicFrameMk id="248" creationId="{00000000-0000-0000-0000-000000000000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4:30:40.564" v="7408" actId="47"/>
        <pc:sldMkLst>
          <pc:docMk/>
          <pc:sldMk cId="4108349137" sldId="1553"/>
        </pc:sldMkLst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3" creationId="{A4160091-8884-EB32-AA7D-4EC02DF456BE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4" creationId="{9FBB09D3-13C6-D65E-3D1C-7AE17FBB77F8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5" creationId="{83662599-11E2-FFDF-E94E-A236EC6DB8B9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9" creationId="{1F11EFF9-2958-4B5C-21FF-937DE729229E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2" creationId="{A39BA646-FBBA-400C-52D2-6E8AD91B6B48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4" creationId="{7D30194A-B049-755F-8C00-F0439E3EE15B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5" creationId="{044BC3BE-5B59-6F94-316A-32A28D380299}"/>
          </ac:spMkLst>
        </pc:spChg>
        <pc:spChg chg="add del mod">
          <ac:chgData name="Rafael Casado González" userId="1c71fca1-7e6b-4c6f-8614-522343b393e6" providerId="ADAL" clId="{F2ED8E7B-9BD8-477D-B72E-E28C2C49FF23}" dt="2024-01-03T13:05:15.818" v="7204" actId="478"/>
          <ac:spMkLst>
            <pc:docMk/>
            <pc:sldMk cId="4108349137" sldId="1553"/>
            <ac:spMk id="17" creationId="{E583CD5F-B623-E310-6B0B-74C75D22DD75}"/>
          </ac:spMkLst>
        </pc:spChg>
        <pc:spChg chg="add del mod">
          <ac:chgData name="Rafael Casado González" userId="1c71fca1-7e6b-4c6f-8614-522343b393e6" providerId="ADAL" clId="{F2ED8E7B-9BD8-477D-B72E-E28C2C49FF23}" dt="2024-01-03T13:04:38.320" v="7194" actId="478"/>
          <ac:spMkLst>
            <pc:docMk/>
            <pc:sldMk cId="4108349137" sldId="1553"/>
            <ac:spMk id="20" creationId="{F47A1CC4-9C96-DD4E-C7C3-ADBAB404EAED}"/>
          </ac:spMkLst>
        </pc:spChg>
        <pc:spChg chg="del mod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3T13:15:03.352" v="7233" actId="478"/>
          <ac:spMkLst>
            <pc:docMk/>
            <pc:sldMk cId="4108349137" sldId="1553"/>
            <ac:spMk id="24" creationId="{9FA25138-777A-C568-39E9-CD52EC76F46C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25" creationId="{6DAAFCB1-D4C0-66FD-5E9B-3738C4FE2C44}"/>
          </ac:spMkLst>
        </pc:spChg>
        <pc:spChg chg="add del mod">
          <ac:chgData name="Rafael Casado González" userId="1c71fca1-7e6b-4c6f-8614-522343b393e6" providerId="ADAL" clId="{F2ED8E7B-9BD8-477D-B72E-E28C2C49FF23}" dt="2024-01-03T13:15:04.608" v="7234" actId="478"/>
          <ac:spMkLst>
            <pc:docMk/>
            <pc:sldMk cId="4108349137" sldId="1553"/>
            <ac:spMk id="28" creationId="{B38D024A-EFAA-11B7-7CF8-E8499BE44A2F}"/>
          </ac:spMkLst>
        </pc:spChg>
        <pc:spChg chg="add mod">
          <ac:chgData name="Rafael Casado González" userId="1c71fca1-7e6b-4c6f-8614-522343b393e6" providerId="ADAL" clId="{F2ED8E7B-9BD8-477D-B72E-E28C2C49FF23}" dt="2024-01-03T13:20:14.614" v="7303"/>
          <ac:spMkLst>
            <pc:docMk/>
            <pc:sldMk cId="4108349137" sldId="1553"/>
            <ac:spMk id="29" creationId="{F2CF33B5-5913-547F-B376-C7E7B7D56B10}"/>
          </ac:spMkLst>
        </pc:spChg>
        <pc:spChg chg="add mod">
          <ac:chgData name="Rafael Casado González" userId="1c71fca1-7e6b-4c6f-8614-522343b393e6" providerId="ADAL" clId="{F2ED8E7B-9BD8-477D-B72E-E28C2C49FF23}" dt="2024-01-03T13:20:14.614" v="7303"/>
          <ac:spMkLst>
            <pc:docMk/>
            <pc:sldMk cId="4108349137" sldId="1553"/>
            <ac:spMk id="30" creationId="{1CF5F958-0EEF-74DB-A73B-0B6B4863440D}"/>
          </ac:spMkLst>
        </pc:spChg>
        <pc:spChg chg="add mod">
          <ac:chgData name="Rafael Casado González" userId="1c71fca1-7e6b-4c6f-8614-522343b393e6" providerId="ADAL" clId="{F2ED8E7B-9BD8-477D-B72E-E28C2C49FF23}" dt="2024-01-03T13:21:57.488" v="7360" actId="6549"/>
          <ac:spMkLst>
            <pc:docMk/>
            <pc:sldMk cId="4108349137" sldId="1553"/>
            <ac:spMk id="32" creationId="{E55B225C-B98D-364F-BA55-38E6A0D25D4A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4" creationId="{BBDAA020-0C02-76AF-068E-A327967952FA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5" creationId="{6F039819-BF20-CDCA-22E9-9E06FCD73BE1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6" creationId="{C18B166B-37D8-6220-A3F0-68F5448B6999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7" creationId="{244E3A66-7331-58E4-169B-32E7AD44FF1F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63" creationId="{69DFADD3-D9D2-D657-B098-D91D1AC4369B}"/>
          </ac:spMkLst>
        </pc:spChg>
        <pc:spChg chg="del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517122" creationId="{00000000-0000-0000-0000-000000000000}"/>
          </ac:spMkLst>
        </pc:spChg>
        <pc:spChg chg="del mod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3T13:15:01.248" v="7232" actId="478"/>
          <ac:grpSpMkLst>
            <pc:docMk/>
            <pc:sldMk cId="4108349137" sldId="1553"/>
            <ac:grpSpMk id="2" creationId="{117C992A-9E31-55DB-6697-EBCCBD1B1E29}"/>
          </ac:grpSpMkLst>
        </pc:grpChg>
        <pc:grpChg chg="add mod">
          <ac:chgData name="Rafael Casado González" userId="1c71fca1-7e6b-4c6f-8614-522343b393e6" providerId="ADAL" clId="{F2ED8E7B-9BD8-477D-B72E-E28C2C49FF23}" dt="2024-01-03T13:57:04.801" v="7384" actId="1076"/>
          <ac:grpSpMkLst>
            <pc:docMk/>
            <pc:sldMk cId="4108349137" sldId="1553"/>
            <ac:grpSpMk id="33" creationId="{256361A2-3EC4-42C4-E1F5-A722A65FB254}"/>
          </ac:grpSpMkLst>
        </pc:grpChg>
        <pc:grpChg chg="del">
          <ac:chgData name="Rafael Casado González" userId="1c71fca1-7e6b-4c6f-8614-522343b393e6" providerId="ADAL" clId="{F2ED8E7B-9BD8-477D-B72E-E28C2C49FF23}" dt="2024-01-03T12:47:39.808" v="6960" actId="478"/>
          <ac:grpSpMkLst>
            <pc:docMk/>
            <pc:sldMk cId="4108349137" sldId="1553"/>
            <ac:grpSpMk id="41" creationId="{C7979B03-DA1F-2699-8A9C-F65568E536D4}"/>
          </ac:grpSpMkLst>
        </pc:grpChg>
        <pc:graphicFrameChg chg="del">
          <ac:chgData name="Rafael Casado González" userId="1c71fca1-7e6b-4c6f-8614-522343b393e6" providerId="ADAL" clId="{F2ED8E7B-9BD8-477D-B72E-E28C2C49FF23}" dt="2024-01-03T12:47:39.808" v="6960" actId="478"/>
          <ac:graphicFrameMkLst>
            <pc:docMk/>
            <pc:sldMk cId="4108349137" sldId="1553"/>
            <ac:graphicFrameMk id="8" creationId="{67E9E4D0-5893-232A-7CFF-CA7D11A696AF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04:32.710" v="7192" actId="478"/>
          <ac:graphicFrameMkLst>
            <pc:docMk/>
            <pc:sldMk cId="4108349137" sldId="1553"/>
            <ac:graphicFrameMk id="16" creationId="{57185DD8-AD52-8BAF-4350-B3838C58C67B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04:42.039" v="7196" actId="21"/>
          <ac:graphicFrameMkLst>
            <pc:docMk/>
            <pc:sldMk cId="4108349137" sldId="1553"/>
            <ac:graphicFrameMk id="18" creationId="{03A7FC17-8346-A87C-3E5A-FBF205CC1B26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23:46.919" v="7373" actId="478"/>
          <ac:graphicFrameMkLst>
            <pc:docMk/>
            <pc:sldMk cId="4108349137" sldId="1553"/>
            <ac:graphicFrameMk id="21" creationId="{052A67A2-73D9-38FA-0600-51BC0DD469DF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2:47:39.808" v="6960" actId="478"/>
          <ac:graphicFrameMkLst>
            <pc:docMk/>
            <pc:sldMk cId="4108349137" sldId="1553"/>
            <ac:graphicFrameMk id="27" creationId="{FCF2BB5E-530E-09BC-002B-A871B85764C3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3:20:59.569" v="7329" actId="798"/>
          <ac:graphicFrameMkLst>
            <pc:docMk/>
            <pc:sldMk cId="4108349137" sldId="1553"/>
            <ac:graphicFrameMk id="31" creationId="{9CDF3650-AB48-EDC9-8D59-4D72E78F604C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3:15:01.248" v="7232" actId="478"/>
          <ac:graphicFrameMkLst>
            <pc:docMk/>
            <pc:sldMk cId="4108349137" sldId="1553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6" creationId="{D4DF2FC3-3A16-9D64-CAAB-2DB22339905A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7" creationId="{F0F68159-22EF-8EB7-A382-B74703931165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0" creationId="{89C428D5-5DB5-C3AB-C6D3-ED3B7A7D20DA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1" creationId="{5961334E-D949-6E2C-489C-5482A07E40A3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3" creationId="{B38160FF-EC49-70CE-5F56-9E95AAD78828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22" creationId="{B5A81F65-33A1-04F9-C33D-C0732300343B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26" creationId="{2EB33042-1215-D930-3D06-A677AA15643F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52" creationId="{4AE8569E-E362-605D-9D2B-0EECD58D8158}"/>
          </ac:cxnSpMkLst>
        </pc:cxnChg>
      </pc:sldChg>
      <pc:sldChg chg="addSp delSp modSp add del mod">
        <pc:chgData name="Rafael Casado González" userId="1c71fca1-7e6b-4c6f-8614-522343b393e6" providerId="ADAL" clId="{F2ED8E7B-9BD8-477D-B72E-E28C2C49FF23}" dt="2024-01-03T13:22:41.531" v="7363" actId="47"/>
        <pc:sldMkLst>
          <pc:docMk/>
          <pc:sldMk cId="3259324351" sldId="1554"/>
        </pc:sldMkLst>
        <pc:spChg chg="add del mod">
          <ac:chgData name="Rafael Casado González" userId="1c71fca1-7e6b-4c6f-8614-522343b393e6" providerId="ADAL" clId="{F2ED8E7B-9BD8-477D-B72E-E28C2C49FF23}" dt="2024-01-03T13:03:49.656" v="7185" actId="478"/>
          <ac:spMkLst>
            <pc:docMk/>
            <pc:sldMk cId="3259324351" sldId="1554"/>
            <ac:spMk id="4" creationId="{87DD7D65-AC0B-7DB9-DBD9-12D7FEBD3568}"/>
          </ac:spMkLst>
        </pc:spChg>
        <pc:spChg chg="add 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6" creationId="{0AD0633C-2D0E-6C71-9192-EAA406F0D123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8" creationId="{658C5FAC-7D29-2A49-8FE3-3EF984A007AE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0" creationId="{18503D28-0FBF-92AD-DD63-6380AF7AC2A1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1" creationId="{88E9EFBF-7817-4BDF-6C70-34C5D3420F19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3" creationId="{14519153-4F38-1A82-245C-4F4B8A24C2F1}"/>
          </ac:spMkLst>
        </pc:spChg>
        <pc:spChg chg="del">
          <ac:chgData name="Rafael Casado González" userId="1c71fca1-7e6b-4c6f-8614-522343b393e6" providerId="ADAL" clId="{F2ED8E7B-9BD8-477D-B72E-E28C2C49FF23}" dt="2024-01-03T13:05:26.685" v="7205" actId="478"/>
          <ac:spMkLst>
            <pc:docMk/>
            <pc:sldMk cId="3259324351" sldId="1554"/>
            <ac:spMk id="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3:05:26.685" v="7205" actId="478"/>
          <ac:grpSpMkLst>
            <pc:docMk/>
            <pc:sldMk cId="3259324351" sldId="1554"/>
            <ac:grpSpMk id="2" creationId="{117C992A-9E31-55DB-6697-EBCCBD1B1E29}"/>
          </ac:grpSpMkLst>
        </pc:grpChg>
        <pc:grpChg chg="add mod">
          <ac:chgData name="Rafael Casado González" userId="1c71fca1-7e6b-4c6f-8614-522343b393e6" providerId="ADAL" clId="{F2ED8E7B-9BD8-477D-B72E-E28C2C49FF23}" dt="2024-01-03T13:05:27.974" v="7206"/>
          <ac:grpSpMkLst>
            <pc:docMk/>
            <pc:sldMk cId="3259324351" sldId="1554"/>
            <ac:grpSpMk id="7" creationId="{9470B85A-28C8-B48F-BBF4-8D935CB1EDD4}"/>
          </ac:grpSpMkLst>
        </pc:grpChg>
        <pc:graphicFrameChg chg="add del mod">
          <ac:chgData name="Rafael Casado González" userId="1c71fca1-7e6b-4c6f-8614-522343b393e6" providerId="ADAL" clId="{F2ED8E7B-9BD8-477D-B72E-E28C2C49FF23}" dt="2024-01-03T13:04:49.486" v="7199" actId="21"/>
          <ac:graphicFrameMkLst>
            <pc:docMk/>
            <pc:sldMk cId="3259324351" sldId="1554"/>
            <ac:graphicFrameMk id="5" creationId="{50F4A55F-D9F1-164C-7B60-B0D90A32B4CF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3:03:47.361" v="7184" actId="478"/>
          <ac:graphicFrameMkLst>
            <pc:docMk/>
            <pc:sldMk cId="3259324351" sldId="1554"/>
            <ac:graphicFrameMk id="16" creationId="{57185DD8-AD52-8BAF-4350-B3838C58C67B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3:22:36.422" v="7362" actId="478"/>
          <ac:graphicFrameMkLst>
            <pc:docMk/>
            <pc:sldMk cId="3259324351" sldId="1554"/>
            <ac:graphicFrameMk id="18" creationId="{03A7FC17-8346-A87C-3E5A-FBF205CC1B26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4:15:37.633" v="7385" actId="47"/>
        <pc:sldMkLst>
          <pc:docMk/>
          <pc:sldMk cId="2044488246" sldId="1555"/>
        </pc:sldMkLst>
        <pc:spChg chg="add del mod">
          <ac:chgData name="Rafael Casado González" userId="1c71fca1-7e6b-4c6f-8614-522343b393e6" providerId="ADAL" clId="{F2ED8E7B-9BD8-477D-B72E-E28C2C49FF23}" dt="2024-01-03T13:23:10.236" v="7366"/>
          <ac:spMkLst>
            <pc:docMk/>
            <pc:sldMk cId="2044488246" sldId="1555"/>
            <ac:spMk id="3" creationId="{D86C1AB2-DFA7-A538-E0F6-18E18E71B4D0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5" creationId="{2C30564A-2BD6-CA8B-B1B5-B73791C9F908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6" creationId="{CDF36C2B-1BC4-7979-6CC3-53832715A1D3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7" creationId="{E9491D12-5EE7-5292-2937-CAB5A095FA9A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8" creationId="{0999C574-1778-05A2-CC0D-35F69DBB4C04}"/>
          </ac:spMkLst>
        </pc:spChg>
        <pc:spChg chg="add del mod">
          <ac:chgData name="Rafael Casado González" userId="1c71fca1-7e6b-4c6f-8614-522343b393e6" providerId="ADAL" clId="{F2ED8E7B-9BD8-477D-B72E-E28C2C49FF23}" dt="2024-01-03T13:23:17.815" v="7368"/>
          <ac:spMkLst>
            <pc:docMk/>
            <pc:sldMk cId="2044488246" sldId="1555"/>
            <ac:spMk id="10" creationId="{7396A565-9AB2-6F93-C87B-A937DC37260A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3" creationId="{27839C1D-C895-C425-2CB1-7C56464520FB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6" creationId="{B2928309-33C9-841F-6490-0509FD259293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7" creationId="{82E65C75-D093-1A43-D425-051A3D42BE66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8" creationId="{A6A8C21A-D354-9F5B-B7F3-C2B1C4D10418}"/>
          </ac:spMkLst>
        </pc:spChg>
        <pc:spChg chg="add del mod">
          <ac:chgData name="Rafael Casado González" userId="1c71fca1-7e6b-4c6f-8614-522343b393e6" providerId="ADAL" clId="{F2ED8E7B-9BD8-477D-B72E-E28C2C49FF23}" dt="2024-01-03T13:23:36.682" v="7371"/>
          <ac:spMkLst>
            <pc:docMk/>
            <pc:sldMk cId="2044488246" sldId="1555"/>
            <ac:spMk id="19" creationId="{ACAFCECE-D9A8-2155-ABFA-552A3FF08939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2" creationId="{91180B04-F8F7-4140-88FA-E45A18D03A8A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4" creationId="{CF072568-F50E-246B-7A57-836BCE5C3AD0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5" creationId="{05F06127-3668-C9C0-0B7C-2DB4299E32C2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6" creationId="{3D824F73-D4AC-26ED-17C8-8498E4052818}"/>
          </ac:spMkLst>
        </pc:spChg>
        <pc:grpChg chg="add del mod">
          <ac:chgData name="Rafael Casado González" userId="1c71fca1-7e6b-4c6f-8614-522343b393e6" providerId="ADAL" clId="{F2ED8E7B-9BD8-477D-B72E-E28C2C49FF23}" dt="2024-01-03T13:23:10.236" v="7366"/>
          <ac:grpSpMkLst>
            <pc:docMk/>
            <pc:sldMk cId="2044488246" sldId="1555"/>
            <ac:grpSpMk id="4" creationId="{0DD4D4DC-55DB-2FD8-4A6F-0F34EB9A52C9}"/>
          </ac:grpSpMkLst>
        </pc:grpChg>
        <pc:grpChg chg="add del mod">
          <ac:chgData name="Rafael Casado González" userId="1c71fca1-7e6b-4c6f-8614-522343b393e6" providerId="ADAL" clId="{F2ED8E7B-9BD8-477D-B72E-E28C2C49FF23}" dt="2024-01-03T13:23:17.815" v="7368"/>
          <ac:grpSpMkLst>
            <pc:docMk/>
            <pc:sldMk cId="2044488246" sldId="1555"/>
            <ac:grpSpMk id="11" creationId="{0046266D-B9CE-1706-C192-8115AB23D9F7}"/>
          </ac:grpSpMkLst>
        </pc:grpChg>
        <pc:grpChg chg="add del mod">
          <ac:chgData name="Rafael Casado González" userId="1c71fca1-7e6b-4c6f-8614-522343b393e6" providerId="ADAL" clId="{F2ED8E7B-9BD8-477D-B72E-E28C2C49FF23}" dt="2024-01-03T13:23:36.682" v="7371"/>
          <ac:grpSpMkLst>
            <pc:docMk/>
            <pc:sldMk cId="2044488246" sldId="1555"/>
            <ac:grpSpMk id="20" creationId="{54CE880D-96A3-92A8-88D3-DB2088F4D227}"/>
          </ac:grpSpMkLst>
        </pc:grpChg>
        <pc:graphicFrameChg chg="del">
          <ac:chgData name="Rafael Casado González" userId="1c71fca1-7e6b-4c6f-8614-522343b393e6" providerId="ADAL" clId="{F2ED8E7B-9BD8-477D-B72E-E28C2C49FF23}" dt="2024-01-03T13:22:33.556" v="7361" actId="478"/>
          <ac:graphicFrameMkLst>
            <pc:docMk/>
            <pc:sldMk cId="2044488246" sldId="1555"/>
            <ac:graphicFrameMk id="21" creationId="{052A67A2-73D9-38FA-0600-51BC0DD469DF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3T13:22:55.848" v="7364" actId="2166"/>
          <ac:graphicFrameMkLst>
            <pc:docMk/>
            <pc:sldMk cId="2044488246" sldId="1555"/>
            <ac:graphicFrameMk id="248" creationId="{00000000-0000-0000-0000-000000000000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4:30:31.722" v="7407" actId="1076"/>
        <pc:sldMkLst>
          <pc:docMk/>
          <pc:sldMk cId="806050627" sldId="1556"/>
        </pc:sldMkLst>
        <pc:spChg chg="add mod">
          <ac:chgData name="Rafael Casado González" userId="1c71fca1-7e6b-4c6f-8614-522343b393e6" providerId="ADAL" clId="{F2ED8E7B-9BD8-477D-B72E-E28C2C49FF23}" dt="2024-01-03T14:29:38.841" v="7401" actId="1076"/>
          <ac:spMkLst>
            <pc:docMk/>
            <pc:sldMk cId="806050627" sldId="1556"/>
            <ac:spMk id="5" creationId="{50BACA19-D788-2C94-378D-3970A13BB424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7" creationId="{97A9F55E-4D0B-6737-3876-3A7A7D96AAFE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8" creationId="{D99E2593-2E8F-C54B-27E8-CB958611BDA4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9" creationId="{23C36FC1-C5C1-C415-EED1-CC282C250995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10" creationId="{94EE22DE-D7B7-F373-0820-9D16D34E8429}"/>
          </ac:spMkLst>
        </pc:spChg>
        <pc:spChg chg="del">
          <ac:chgData name="Rafael Casado González" userId="1c71fca1-7e6b-4c6f-8614-522343b393e6" providerId="ADAL" clId="{F2ED8E7B-9BD8-477D-B72E-E28C2C49FF23}" dt="2024-01-03T13:24:46.722" v="7379" actId="478"/>
          <ac:spMkLst>
            <pc:docMk/>
            <pc:sldMk cId="806050627" sldId="1556"/>
            <ac:spMk id="32" creationId="{E55B225C-B98D-364F-BA55-38E6A0D25D4A}"/>
          </ac:spMkLst>
        </pc:spChg>
        <pc:grpChg chg="add mod">
          <ac:chgData name="Rafael Casado González" userId="1c71fca1-7e6b-4c6f-8614-522343b393e6" providerId="ADAL" clId="{F2ED8E7B-9BD8-477D-B72E-E28C2C49FF23}" dt="2024-01-03T14:30:31.722" v="7407" actId="1076"/>
          <ac:grpSpMkLst>
            <pc:docMk/>
            <pc:sldMk cId="806050627" sldId="1556"/>
            <ac:grpSpMk id="6" creationId="{17F56531-D6FA-117A-7B86-08B38DA98297}"/>
          </ac:grpSpMkLst>
        </pc:grpChg>
        <pc:grpChg chg="del">
          <ac:chgData name="Rafael Casado González" userId="1c71fca1-7e6b-4c6f-8614-522343b393e6" providerId="ADAL" clId="{F2ED8E7B-9BD8-477D-B72E-E28C2C49FF23}" dt="2024-01-03T13:24:46.722" v="7379" actId="478"/>
          <ac:grpSpMkLst>
            <pc:docMk/>
            <pc:sldMk cId="806050627" sldId="1556"/>
            <ac:grpSpMk id="33" creationId="{256361A2-3EC4-42C4-E1F5-A722A65FB254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4:29:25.638" v="7399" actId="1076"/>
          <ac:graphicFrameMkLst>
            <pc:docMk/>
            <pc:sldMk cId="806050627" sldId="1556"/>
            <ac:graphicFrameMk id="4" creationId="{81AE1EF8-D707-D94C-DA58-5EACF27D6582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3:24:37.573" v="7378" actId="1076"/>
          <ac:graphicFrameMkLst>
            <pc:docMk/>
            <pc:sldMk cId="806050627" sldId="1556"/>
            <ac:graphicFrameMk id="21" creationId="{052A67A2-73D9-38FA-0600-51BC0DD469DF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3:24:53.566" v="7380"/>
          <ac:graphicFrameMkLst>
            <pc:docMk/>
            <pc:sldMk cId="806050627" sldId="1556"/>
            <ac:graphicFrameMk id="31" creationId="{9CDF3650-AB48-EDC9-8D59-4D72E78F604C}"/>
          </ac:graphicFrameMkLst>
        </pc:graphicFrameChg>
        <pc:picChg chg="add mod modCrop">
          <ac:chgData name="Rafael Casado González" userId="1c71fca1-7e6b-4c6f-8614-522343b393e6" providerId="ADAL" clId="{F2ED8E7B-9BD8-477D-B72E-E28C2C49FF23}" dt="2024-01-03T14:30:18.611" v="7406" actId="1076"/>
          <ac:picMkLst>
            <pc:docMk/>
            <pc:sldMk cId="806050627" sldId="1556"/>
            <ac:picMk id="3" creationId="{8B42E667-73E1-AF4F-E7A9-B83B2118401F}"/>
          </ac:picMkLst>
        </pc:picChg>
      </pc:sldChg>
      <pc:sldChg chg="addSp delSp modSp add mod">
        <pc:chgData name="Rafael Casado González" userId="1c71fca1-7e6b-4c6f-8614-522343b393e6" providerId="ADAL" clId="{F2ED8E7B-9BD8-477D-B72E-E28C2C49FF23}" dt="2024-01-03T17:43:17.494" v="8911" actId="6549"/>
        <pc:sldMkLst>
          <pc:docMk/>
          <pc:sldMk cId="1362499552" sldId="1557"/>
        </pc:sldMkLst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3" creationId="{A4160091-8884-EB32-AA7D-4EC02DF456BE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4" creationId="{9FBB09D3-13C6-D65E-3D1C-7AE17FBB77F8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5" creationId="{83662599-11E2-FFDF-E94E-A236EC6DB8B9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15" creationId="{09845FD4-BBD8-9049-53EC-3E01BC747B26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17" creationId="{6D1B345D-B6A3-1BC8-2BA6-37019F1C6F54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18" creationId="{96AE0E97-0FC3-86E6-5198-9A087952E265}"/>
          </ac:spMkLst>
        </pc:spChg>
        <pc:spChg chg="add del mod">
          <ac:chgData name="Rafael Casado González" userId="1c71fca1-7e6b-4c6f-8614-522343b393e6" providerId="ADAL" clId="{F2ED8E7B-9BD8-477D-B72E-E28C2C49FF23}" dt="2024-01-03T15:27:07.338" v="7894" actId="478"/>
          <ac:spMkLst>
            <pc:docMk/>
            <pc:sldMk cId="1362499552" sldId="1557"/>
            <ac:spMk id="19" creationId="{7517E57E-DC25-3598-4B24-069FFA6DA3E3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0" creationId="{86331776-287D-3ED9-8CEE-B1471DD44E9E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1" creationId="{B4B253AA-198C-4B3A-AC98-FAA86C7B85C9}"/>
          </ac:spMkLst>
        </pc:spChg>
        <pc:spChg chg="del mod">
          <ac:chgData name="Rafael Casado González" userId="1c71fca1-7e6b-4c6f-8614-522343b393e6" providerId="ADAL" clId="{F2ED8E7B-9BD8-477D-B72E-E28C2C49FF23}" dt="2024-01-03T15:14:42.362" v="7795" actId="478"/>
          <ac:spMkLst>
            <pc:docMk/>
            <pc:sldMk cId="1362499552" sldId="1557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24" creationId="{658A6377-8BD6-0C4F-664B-2D21F94D790F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25" creationId="{6DAAFCB1-D4C0-66FD-5E9B-3738C4FE2C44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8" creationId="{13025A62-C2C5-85FC-B206-AE0AD9FC697E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31" creationId="{5F769E48-1813-ADCD-48A5-B422ACC3ECFE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5" creationId="{845B97B4-A658-C6B8-FEBA-D69336238ED0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6" creationId="{985C4716-A7EE-F8B9-3420-C7EDEDFA4D15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8" creationId="{24BF257D-AB5F-E980-FED2-EDA79E848F1C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40" creationId="{40273525-0625-73E5-BD4C-1B5C613AB37E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53" creationId="{8D4354F7-90B4-90AE-B05F-F89D74384B4F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9" creationId="{86008AF2-A3BE-E17D-47A2-6B3203BBCE43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0" creationId="{56F65C15-FEAD-2F32-3BF3-1615004C7821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1" creationId="{A76BB4DC-5CFD-2235-C057-A3BBB045ADD3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2" creationId="{187F11AB-A1F1-40AD-FDAB-2AB56F050BB1}"/>
          </ac:spMkLst>
        </pc:spChg>
        <pc:spChg chg="del mod">
          <ac:chgData name="Rafael Casado González" userId="1c71fca1-7e6b-4c6f-8614-522343b393e6" providerId="ADAL" clId="{F2ED8E7B-9BD8-477D-B72E-E28C2C49FF23}" dt="2024-01-03T15:27:03.637" v="7893" actId="478"/>
          <ac:spMkLst>
            <pc:docMk/>
            <pc:sldMk cId="1362499552" sldId="1557"/>
            <ac:spMk id="63" creationId="{0658A1A0-DCB6-8480-E6DF-2DC037562B95}"/>
          </ac:spMkLst>
        </pc:spChg>
        <pc:spChg chg="del mod">
          <ac:chgData name="Rafael Casado González" userId="1c71fca1-7e6b-4c6f-8614-522343b393e6" providerId="ADAL" clId="{F2ED8E7B-9BD8-477D-B72E-E28C2C49FF23}" dt="2024-01-03T15:27:02.110" v="7892" actId="478"/>
          <ac:spMkLst>
            <pc:docMk/>
            <pc:sldMk cId="1362499552" sldId="1557"/>
            <ac:spMk id="517120" creationId="{165BAEF1-C852-92C5-DE8E-29402C81C4EA}"/>
          </ac:spMkLst>
        </pc:spChg>
        <pc:spChg chg="mod">
          <ac:chgData name="Rafael Casado González" userId="1c71fca1-7e6b-4c6f-8614-522343b393e6" providerId="ADAL" clId="{F2ED8E7B-9BD8-477D-B72E-E28C2C49FF23}" dt="2024-01-03T15:07:36.553" v="7727" actId="6549"/>
          <ac:spMkLst>
            <pc:docMk/>
            <pc:sldMk cId="1362499552" sldId="1557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5:07:44.190" v="7728" actId="478"/>
          <ac:grpSpMkLst>
            <pc:docMk/>
            <pc:sldMk cId="1362499552" sldId="1557"/>
            <ac:grpSpMk id="41" creationId="{C7979B03-DA1F-2699-8A9C-F65568E536D4}"/>
          </ac:grpSpMkLst>
        </pc:grpChg>
        <pc:grpChg chg="add mod">
          <ac:chgData name="Rafael Casado González" userId="1c71fca1-7e6b-4c6f-8614-522343b393e6" providerId="ADAL" clId="{F2ED8E7B-9BD8-477D-B72E-E28C2C49FF23}" dt="2024-01-03T15:57:05.010" v="8088" actId="1076"/>
          <ac:grpSpMkLst>
            <pc:docMk/>
            <pc:sldMk cId="1362499552" sldId="1557"/>
            <ac:grpSpMk id="56" creationId="{52774D7A-105D-85B9-3356-5B536994C600}"/>
          </ac:grpSpMkLst>
        </pc:grpChg>
        <pc:grpChg chg="add del mod">
          <ac:chgData name="Rafael Casado González" userId="1c71fca1-7e6b-4c6f-8614-522343b393e6" providerId="ADAL" clId="{F2ED8E7B-9BD8-477D-B72E-E28C2C49FF23}" dt="2024-01-03T16:55:10.435" v="8446" actId="478"/>
          <ac:grpSpMkLst>
            <pc:docMk/>
            <pc:sldMk cId="1362499552" sldId="1557"/>
            <ac:grpSpMk id="517164" creationId="{41B728F7-250F-80D5-D737-059A0E14EDC6}"/>
          </ac:grpSpMkLst>
        </pc:grpChg>
        <pc:graphicFrameChg chg="del">
          <ac:chgData name="Rafael Casado González" userId="1c71fca1-7e6b-4c6f-8614-522343b393e6" providerId="ADAL" clId="{F2ED8E7B-9BD8-477D-B72E-E28C2C49FF23}" dt="2024-01-03T15:07:44.190" v="7728" actId="478"/>
          <ac:graphicFrameMkLst>
            <pc:docMk/>
            <pc:sldMk cId="1362499552" sldId="1557"/>
            <ac:graphicFrameMk id="8" creationId="{67E9E4D0-5893-232A-7CFF-CA7D11A696AF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5:13:07.763" v="7784" actId="478"/>
          <ac:graphicFrameMkLst>
            <pc:docMk/>
            <pc:sldMk cId="1362499552" sldId="1557"/>
            <ac:graphicFrameMk id="12" creationId="{3FE9E2F9-5305-15C2-177B-C8E53ED9C581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14" creationId="{5E755B07-6252-C20A-B007-E8D46363D709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5:07:44.190" v="7728" actId="478"/>
          <ac:graphicFrameMkLst>
            <pc:docMk/>
            <pc:sldMk cId="1362499552" sldId="1557"/>
            <ac:graphicFrameMk id="27" creationId="{FCF2BB5E-530E-09BC-002B-A871B85764C3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33" creationId="{B6ADBF02-39B3-8FC8-77AC-90EEAF20803F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0" creationId="{53CFE501-9065-2A3D-84A4-35B324CD4962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1" creationId="{AE77C5C3-C195-5A61-C966-AE9905CCFF2D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2" creationId="{5C63E315-8313-FE32-E1EC-6C67CC3DAC57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7:43:17.494" v="8911" actId="6549"/>
          <ac:graphicFrameMkLst>
            <pc:docMk/>
            <pc:sldMk cId="1362499552" sldId="1557"/>
            <ac:graphicFrameMk id="248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7:00:02.975" v="8482" actId="478"/>
          <ac:graphicFrameMkLst>
            <pc:docMk/>
            <pc:sldMk cId="1362499552" sldId="1557"/>
            <ac:graphicFrameMk id="517182" creationId="{6E03A04B-DD62-E1DB-A41A-2F9C3CC8C61C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7:22:35.155" v="8691"/>
          <ac:graphicFrameMkLst>
            <pc:docMk/>
            <pc:sldMk cId="1362499552" sldId="1557"/>
            <ac:graphicFrameMk id="517183" creationId="{89C98B74-84D1-9698-310C-1F906800AD3E}"/>
          </ac:graphicFrameMkLst>
        </pc:graphicFrame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" creationId="{3611B4D0-DD5A-C928-C5BC-6DA4ED51BB8E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6" creationId="{D4DF2FC3-3A16-9D64-CAAB-2DB22339905A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7" creationId="{F0F68159-22EF-8EB7-A382-B74703931165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9" creationId="{A7A40C0B-E1D8-E0BE-1447-66236290F356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0" creationId="{89C428D5-5DB5-C3AB-C6D3-ED3B7A7D20DA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1" creationId="{5961334E-D949-6E2C-489C-5482A07E40A3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3" creationId="{B38160FF-EC49-70CE-5F56-9E95AAD78828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16" creationId="{2AE05C02-EEA4-83B0-630E-BD12F1FE17B1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2" creationId="{B5A81F65-33A1-04F9-C33D-C0732300343B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6" creationId="{2EB33042-1215-D930-3D06-A677AA15643F}"/>
          </ac:cxnSpMkLst>
        </pc:cxnChg>
        <pc:cxnChg chg="add del mod">
          <ac:chgData name="Rafael Casado González" userId="1c71fca1-7e6b-4c6f-8614-522343b393e6" providerId="ADAL" clId="{F2ED8E7B-9BD8-477D-B72E-E28C2C49FF23}" dt="2024-01-03T15:50:31.193" v="8004" actId="478"/>
          <ac:cxnSpMkLst>
            <pc:docMk/>
            <pc:sldMk cId="1362499552" sldId="1557"/>
            <ac:cxnSpMk id="29" creationId="{8F00604F-0A82-D2A5-02B3-2C816FEBCBF8}"/>
          </ac:cxnSpMkLst>
        </pc:cxnChg>
        <pc:cxnChg chg="add del mod">
          <ac:chgData name="Rafael Casado González" userId="1c71fca1-7e6b-4c6f-8614-522343b393e6" providerId="ADAL" clId="{F2ED8E7B-9BD8-477D-B72E-E28C2C49FF23}" dt="2024-01-03T15:54:33.207" v="8059" actId="478"/>
          <ac:cxnSpMkLst>
            <pc:docMk/>
            <pc:sldMk cId="1362499552" sldId="1557"/>
            <ac:cxnSpMk id="30" creationId="{6519E09C-4F4F-8DC9-2CCA-F28BCF953ECF}"/>
          </ac:cxnSpMkLst>
        </pc:cxnChg>
        <pc:cxnChg chg="add del mod">
          <ac:chgData name="Rafael Casado González" userId="1c71fca1-7e6b-4c6f-8614-522343b393e6" providerId="ADAL" clId="{F2ED8E7B-9BD8-477D-B72E-E28C2C49FF23}" dt="2024-01-03T15:53:34.326" v="8050" actId="478"/>
          <ac:cxnSpMkLst>
            <pc:docMk/>
            <pc:sldMk cId="1362499552" sldId="1557"/>
            <ac:cxnSpMk id="32" creationId="{21CEB707-02FC-E328-FC1C-46E1E1E3FB6A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4" creationId="{C2AC51A9-6355-011B-3652-F214787F0ABC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7" creationId="{4FF28485-B2F7-7715-0D19-87EB47438F0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9" creationId="{DD7A7428-3E33-D75A-4437-D8FE7DFC6FA5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4" creationId="{6FC39736-C1AE-614B-0BCC-B5A71F538217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4" creationId="{BDD18FDD-9A96-0836-2AE8-191717C0FDD3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7" creationId="{0A9B35A6-30F4-B385-A82F-35734DEB688E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9" creationId="{2A7728BB-0E88-608E-B694-04E143F7FDB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30" creationId="{C2EA8A66-717C-2EC3-0FAC-7693EF477DBA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48" creationId="{3EFAF5AA-4671-A828-3CE3-5226AF0D8F0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60" creationId="{055F4750-7FC3-528D-C2C8-F5B715CDA74E}"/>
          </ac:cxnSpMkLst>
        </pc:cxnChg>
      </pc:sldChg>
      <pc:sldChg chg="modSp add del mod">
        <pc:chgData name="Rafael Casado González" userId="1c71fca1-7e6b-4c6f-8614-522343b393e6" providerId="ADAL" clId="{F2ED8E7B-9BD8-477D-B72E-E28C2C49FF23}" dt="2024-01-03T14:20:40.201" v="7393" actId="47"/>
        <pc:sldMkLst>
          <pc:docMk/>
          <pc:sldMk cId="3872527959" sldId="1557"/>
        </pc:sldMkLst>
        <pc:graphicFrameChg chg="mod modGraphic">
          <ac:chgData name="Rafael Casado González" userId="1c71fca1-7e6b-4c6f-8614-522343b393e6" providerId="ADAL" clId="{F2ED8E7B-9BD8-477D-B72E-E28C2C49FF23}" dt="2024-01-03T14:18:29.300" v="7392" actId="1076"/>
          <ac:graphicFrameMkLst>
            <pc:docMk/>
            <pc:sldMk cId="3872527959" sldId="1557"/>
            <ac:graphicFrameMk id="21" creationId="{052A67A2-73D9-38FA-0600-51BC0DD469DF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6:54:49.262" v="8445" actId="208"/>
        <pc:sldMkLst>
          <pc:docMk/>
          <pc:sldMk cId="935918535" sldId="1558"/>
        </pc:sldMkLst>
        <pc:spChg chg="add del mod">
          <ac:chgData name="Rafael Casado González" userId="1c71fca1-7e6b-4c6f-8614-522343b393e6" providerId="ADAL" clId="{F2ED8E7B-9BD8-477D-B72E-E28C2C49FF23}" dt="2024-01-03T16:35:59.309" v="8256" actId="478"/>
          <ac:spMkLst>
            <pc:docMk/>
            <pc:sldMk cId="935918535" sldId="1558"/>
            <ac:spMk id="3" creationId="{77D1F7BA-A450-E507-A86F-500172F06577}"/>
          </ac:spMkLst>
        </pc:spChg>
        <pc:spChg chg="add del mod ord">
          <ac:chgData name="Rafael Casado González" userId="1c71fca1-7e6b-4c6f-8614-522343b393e6" providerId="ADAL" clId="{F2ED8E7B-9BD8-477D-B72E-E28C2C49FF23}" dt="2024-01-03T16:37:49.345" v="8282" actId="478"/>
          <ac:spMkLst>
            <pc:docMk/>
            <pc:sldMk cId="935918535" sldId="1558"/>
            <ac:spMk id="7" creationId="{2DB0BF59-82C9-8505-DF05-8682A077F114}"/>
          </ac:spMkLst>
        </pc:spChg>
        <pc:spChg chg="mod">
          <ac:chgData name="Rafael Casado González" userId="1c71fca1-7e6b-4c6f-8614-522343b393e6" providerId="ADAL" clId="{F2ED8E7B-9BD8-477D-B72E-E28C2C49FF23}" dt="2024-01-03T16:49:41.635" v="8400" actId="14100"/>
          <ac:spMkLst>
            <pc:docMk/>
            <pc:sldMk cId="935918535" sldId="1558"/>
            <ac:spMk id="15" creationId="{09845FD4-BBD8-9049-53EC-3E01BC747B26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17" creationId="{6D1B345D-B6A3-1BC8-2BA6-37019F1C6F54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18" creationId="{96AE0E97-0FC3-86E6-5198-9A087952E265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1" creationId="{429C49A2-0D87-B038-AF55-7453854502C4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2" creationId="{E120A1B5-A6CF-8655-8D24-F687273FAB4B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4" creationId="{2425E97F-101E-1A38-E6A5-D95AAC590B27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5" creationId="{54AFD0BB-8459-998E-53C5-77A2F11E6138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31" creationId="{5F769E48-1813-ADCD-48A5-B422ACC3ECFE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32" creationId="{28C43104-6903-1886-556D-3EB7F8232016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5" creationId="{845B97B4-A658-C6B8-FEBA-D69336238ED0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6" creationId="{985C4716-A7EE-F8B9-3420-C7EDEDFA4D15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8" creationId="{24BF257D-AB5F-E980-FED2-EDA79E848F1C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40" creationId="{40273525-0625-73E5-BD4C-1B5C613AB37E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43" creationId="{33C9CB51-E600-B442-CAE1-9B0B885B4E7D}"/>
          </ac:spMkLst>
        </pc:spChg>
        <pc:spChg chg="mod">
          <ac:chgData name="Rafael Casado González" userId="1c71fca1-7e6b-4c6f-8614-522343b393e6" providerId="ADAL" clId="{F2ED8E7B-9BD8-477D-B72E-E28C2C49FF23}" dt="2024-01-03T16:54:14.163" v="8443" actId="13926"/>
          <ac:spMkLst>
            <pc:docMk/>
            <pc:sldMk cId="935918535" sldId="1558"/>
            <ac:spMk id="53" creationId="{8D4354F7-90B4-90AE-B05F-F89D74384B4F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9" creationId="{86008AF2-A3BE-E17D-47A2-6B3203BBCE43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0" creationId="{56F65C15-FEAD-2F32-3BF3-1615004C7821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1" creationId="{A76BB4DC-5CFD-2235-C057-A3BBB045ADD3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2" creationId="{187F11AB-A1F1-40AD-FDAB-2AB56F050BB1}"/>
          </ac:spMkLst>
        </pc:spChg>
        <pc:spChg chg="mod">
          <ac:chgData name="Rafael Casado González" userId="1c71fca1-7e6b-4c6f-8614-522343b393e6" providerId="ADAL" clId="{F2ED8E7B-9BD8-477D-B72E-E28C2C49FF23}" dt="2024-01-03T16:49:07.188" v="8394" actId="34135"/>
          <ac:spMkLst>
            <pc:docMk/>
            <pc:sldMk cId="935918535" sldId="1558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6:49:13.447" v="8396" actId="34136"/>
          <ac:spMkLst>
            <pc:docMk/>
            <pc:sldMk cId="935918535" sldId="1558"/>
            <ac:spMk id="517123" creationId="{00000000-0000-0000-0000-000000000000}"/>
          </ac:spMkLst>
        </pc:spChg>
        <pc:spChg chg="add mod or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17128" creationId="{B9FC17E6-A562-8B45-5394-D500BC6CE11C}"/>
          </ac:spMkLst>
        </pc:spChg>
        <pc:spChg chg="add mod or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17135" creationId="{F57BF2F6-5263-9F78-590D-FFF2BC8093A7}"/>
          </ac:spMkLst>
        </pc:spChg>
        <pc:grpChg chg="mod">
          <ac:chgData name="Rafael Casado González" userId="1c71fca1-7e6b-4c6f-8614-522343b393e6" providerId="ADAL" clId="{F2ED8E7B-9BD8-477D-B72E-E28C2C49FF23}" dt="2024-01-03T16:49:29.388" v="8398" actId="1076"/>
          <ac:grpSpMkLst>
            <pc:docMk/>
            <pc:sldMk cId="935918535" sldId="1558"/>
            <ac:grpSpMk id="56" creationId="{52774D7A-105D-85B9-3356-5B536994C600}"/>
          </ac:grpSpMkLst>
        </pc:grpChg>
        <pc:grpChg chg="mod">
          <ac:chgData name="Rafael Casado González" userId="1c71fca1-7e6b-4c6f-8614-522343b393e6" providerId="ADAL" clId="{F2ED8E7B-9BD8-477D-B72E-E28C2C49FF23}" dt="2024-01-03T16:49:29.388" v="8398" actId="1076"/>
          <ac:grpSpMkLst>
            <pc:docMk/>
            <pc:sldMk cId="935918535" sldId="1558"/>
            <ac:grpSpMk id="517164" creationId="{41B728F7-250F-80D5-D737-059A0E14EDC6}"/>
          </ac:grpSpMkLst>
        </pc:grpChg>
        <pc:graphicFrameChg chg="add mod or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2" creationId="{27E331E3-0CE4-9798-86E6-6B68A0BDEFD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6:49:58.507" v="8402" actId="1076"/>
          <ac:graphicFrameMkLst>
            <pc:docMk/>
            <pc:sldMk cId="935918535" sldId="1558"/>
            <ac:graphicFrameMk id="14" creationId="{5E755B07-6252-C20A-B007-E8D46363D7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33" creationId="{B6ADBF02-39B3-8FC8-77AC-90EEAF20803F}"/>
          </ac:graphicFrameMkLst>
        </pc:graphicFrameChg>
        <pc:graphicFrameChg chg="add del">
          <ac:chgData name="Rafael Casado González" userId="1c71fca1-7e6b-4c6f-8614-522343b393e6" providerId="ADAL" clId="{F2ED8E7B-9BD8-477D-B72E-E28C2C49FF23}" dt="2024-01-03T16:46:29.601" v="8359" actId="478"/>
          <ac:graphicFrameMkLst>
            <pc:docMk/>
            <pc:sldMk cId="935918535" sldId="1558"/>
            <ac:graphicFrameMk id="50" creationId="{53CFE501-9065-2A3D-84A4-35B324CD4962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51" creationId="{AE77C5C3-C195-5A61-C966-AE9905CCFF2D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3T16:45:51.994" v="8353" actId="478"/>
          <ac:graphicFrameMkLst>
            <pc:docMk/>
            <pc:sldMk cId="935918535" sldId="1558"/>
            <ac:graphicFrameMk id="52" creationId="{5C63E315-8313-FE32-E1EC-6C67CC3DAC57}"/>
          </ac:graphicFrameMkLst>
        </pc:graphicFrameChg>
        <pc:graphicFrameChg chg="mod or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248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44:28.058" v="8326" actId="478"/>
          <ac:graphicFrameMkLst>
            <pc:docMk/>
            <pc:sldMk cId="935918535" sldId="1558"/>
            <ac:graphicFrameMk id="517147" creationId="{3AE44F79-B232-C640-728A-691EE9A69C2B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517154" creationId="{FA8CE781-DFD8-6651-4EB5-21C1968C3DEE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6:34:57.816" v="8246" actId="478"/>
          <ac:cxnSpMkLst>
            <pc:docMk/>
            <pc:sldMk cId="935918535" sldId="1558"/>
            <ac:cxnSpMk id="4" creationId="{F0682612-A7E2-32EB-CA5C-9B5C4D35EB02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16" creationId="{2AE05C02-EEA4-83B0-630E-BD12F1FE17B1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26" creationId="{74D0A0C8-BBF2-5C31-8958-BF5301211E71}"/>
          </ac:cxnSpMkLst>
        </pc:cxnChg>
        <pc:cxnChg chg="add mod">
          <ac:chgData name="Rafael Casado González" userId="1c71fca1-7e6b-4c6f-8614-522343b393e6" providerId="ADAL" clId="{F2ED8E7B-9BD8-477D-B72E-E28C2C49FF23}" dt="2024-01-03T16:54:49.262" v="8445" actId="208"/>
          <ac:cxnSpMkLst>
            <pc:docMk/>
            <pc:sldMk cId="935918535" sldId="1558"/>
            <ac:cxnSpMk id="29" creationId="{4C41A361-2F06-07CC-8F67-C5634A2181C0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4" creationId="{C2AC51A9-6355-011B-3652-F214787F0ABC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7" creationId="{4FF28485-B2F7-7715-0D19-87EB47438F01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9" creationId="{DD7A7428-3E33-D75A-4437-D8FE7DFC6FA5}"/>
          </ac:cxnSpMkLst>
        </pc:cxnChg>
        <pc:cxnChg chg="add mod">
          <ac:chgData name="Rafael Casado González" userId="1c71fca1-7e6b-4c6f-8614-522343b393e6" providerId="ADAL" clId="{F2ED8E7B-9BD8-477D-B72E-E28C2C49FF23}" dt="2024-01-03T16:54:42.502" v="8444" actId="208"/>
          <ac:cxnSpMkLst>
            <pc:docMk/>
            <pc:sldMk cId="935918535" sldId="1558"/>
            <ac:cxnSpMk id="44" creationId="{89582058-187B-DAC4-B3A5-6FE3C299326B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47" creationId="{D6C8EE33-5513-6EEB-4E1A-094F77B7FC47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4" creationId="{6FC39736-C1AE-614B-0BCC-B5A71F538217}"/>
          </ac:cxnSpMkLst>
        </pc:cxnChg>
        <pc:cxnChg chg="del">
          <ac:chgData name="Rafael Casado González" userId="1c71fca1-7e6b-4c6f-8614-522343b393e6" providerId="ADAL" clId="{F2ED8E7B-9BD8-477D-B72E-E28C2C49FF23}" dt="2024-01-03T16:39:03.066" v="8294" actId="478"/>
          <ac:cxnSpMkLst>
            <pc:docMk/>
            <pc:sldMk cId="935918535" sldId="1558"/>
            <ac:cxnSpMk id="517124" creationId="{BDD18FDD-9A96-0836-2AE8-191717C0FDD3}"/>
          </ac:cxnSpMkLst>
        </pc:cxnChg>
        <pc:cxnChg chg="del">
          <ac:chgData name="Rafael Casado González" userId="1c71fca1-7e6b-4c6f-8614-522343b393e6" providerId="ADAL" clId="{F2ED8E7B-9BD8-477D-B72E-E28C2C49FF23}" dt="2024-01-03T16:39:01.858" v="8293" actId="478"/>
          <ac:cxnSpMkLst>
            <pc:docMk/>
            <pc:sldMk cId="935918535" sldId="1558"/>
            <ac:cxnSpMk id="517127" creationId="{0A9B35A6-30F4-B385-A82F-35734DEB688E}"/>
          </ac:cxnSpMkLst>
        </pc:cxnChg>
        <pc:cxnChg chg="del">
          <ac:chgData name="Rafael Casado González" userId="1c71fca1-7e6b-4c6f-8614-522343b393e6" providerId="ADAL" clId="{F2ED8E7B-9BD8-477D-B72E-E28C2C49FF23}" dt="2024-01-03T16:39:03.889" v="8295" actId="478"/>
          <ac:cxnSpMkLst>
            <pc:docMk/>
            <pc:sldMk cId="935918535" sldId="1558"/>
            <ac:cxnSpMk id="517129" creationId="{2A7728BB-0E88-608E-B694-04E143F7FDB1}"/>
          </ac:cxnSpMkLst>
        </pc:cxnChg>
        <pc:cxnChg chg="del">
          <ac:chgData name="Rafael Casado González" userId="1c71fca1-7e6b-4c6f-8614-522343b393e6" providerId="ADAL" clId="{F2ED8E7B-9BD8-477D-B72E-E28C2C49FF23}" dt="2024-01-03T16:39:00.545" v="8292" actId="478"/>
          <ac:cxnSpMkLst>
            <pc:docMk/>
            <pc:sldMk cId="935918535" sldId="1558"/>
            <ac:cxnSpMk id="517130" creationId="{C2EA8A66-717C-2EC3-0FAC-7693EF477DBA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48" creationId="{3EFAF5AA-4671-A828-3CE3-5226AF0D8F01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0" creationId="{055F4750-7FC3-528D-C2C8-F5B715CDA74E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5" creationId="{6B7DA663-4CD9-611C-6409-F92DD3145A32}"/>
          </ac:cxnSpMkLst>
        </pc:cxnChg>
        <pc:cxnChg chg="add mod or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8" creationId="{B373FD91-7316-AC04-F933-A48750031BFF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05:01.432" v="9154" actId="179"/>
        <pc:sldMkLst>
          <pc:docMk/>
          <pc:sldMk cId="3344358136" sldId="1559"/>
        </pc:sldMkLst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4" creationId="{7896277B-9D59-01DA-FBC3-A6128BDC7BA5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5" creationId="{6DB05DC3-9699-325B-1933-11CFAD18BAA5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7" creationId="{92DA5BDB-BAB5-4B83-E21E-6EA6EACED3E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8" creationId="{27D437D9-EF04-2ED9-D621-368E901B981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3" creationId="{3ED24CD4-15D2-2601-FD0C-A4E0EBF4B0DC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4" creationId="{0DFF1462-2DFC-894C-8F93-FED01FEDE704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6" creationId="{909AA344-3F9C-FFBE-AFFC-C54DDA9FFA0F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9" creationId="{23732900-9AF5-F7D0-B729-324D7D315DB2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1" creationId="{A86CE4C8-1248-6C68-7049-F42192C937E7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2" creationId="{D61857A7-41D5-7C68-6F6D-5700777FCF1C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3" creationId="{6034EA05-B995-D2EC-BB18-CFA313738E25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5" creationId="{7523016F-C351-3816-F064-B79268973556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6" creationId="{0B4628DE-7E02-FD92-A0F8-9B059B92D587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7" creationId="{74F25F30-70DA-7A4F-2650-92AC1964D806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9" creationId="{B3025302-AC81-A7D1-E4A1-5A46D7DD7477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0" creationId="{08E366B3-09CC-1F10-9A5F-A1FD15366109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1" creationId="{15D0F0E5-1AAE-2A08-0B19-708F2E50A45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2" creationId="{9EBC800E-6B04-73EF-7C97-8785B7CD09EC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5" creationId="{9F40A102-249B-CB63-32DF-F475F4C35887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6" creationId="{6059C921-1CC8-A05D-BA83-3EAC09C87A52}"/>
          </ac:spMkLst>
        </pc:spChg>
        <pc:spChg chg="mod">
          <ac:chgData name="Rafael Casado González" userId="1c71fca1-7e6b-4c6f-8614-522343b393e6" providerId="ADAL" clId="{F2ED8E7B-9BD8-477D-B72E-E28C2C49FF23}" dt="2024-01-03T17:24:08.972" v="8696" actId="20577"/>
          <ac:spMkLst>
            <pc:docMk/>
            <pc:sldMk cId="3344358136" sldId="1559"/>
            <ac:spMk id="517123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3T18:03:04.336" v="9137" actId="1076"/>
          <ac:grpSpMkLst>
            <pc:docMk/>
            <pc:sldMk cId="3344358136" sldId="1559"/>
            <ac:grpSpMk id="20" creationId="{6981C6CE-41F7-BE07-6374-55241D481396}"/>
          </ac:grpSpMkLst>
        </pc:grpChg>
        <pc:grpChg chg="mod">
          <ac:chgData name="Rafael Casado González" userId="1c71fca1-7e6b-4c6f-8614-522343b393e6" providerId="ADAL" clId="{F2ED8E7B-9BD8-477D-B72E-E28C2C49FF23}" dt="2024-01-03T18:03:04.336" v="9137" actId="1076"/>
          <ac:grpSpMkLst>
            <pc:docMk/>
            <pc:sldMk cId="3344358136" sldId="1559"/>
            <ac:grpSpMk id="24" creationId="{37951105-2D74-DEB4-BEE8-2A65F90995CA}"/>
          </ac:grpSpMkLst>
        </pc:grpChg>
        <pc:graphicFrameChg chg="add del mod">
          <ac:chgData name="Rafael Casado González" userId="1c71fca1-7e6b-4c6f-8614-522343b393e6" providerId="ADAL" clId="{F2ED8E7B-9BD8-477D-B72E-E28C2C49FF23}" dt="2024-01-03T17:37:43.909" v="8833" actId="478"/>
          <ac:graphicFrameMkLst>
            <pc:docMk/>
            <pc:sldMk cId="3344358136" sldId="1559"/>
            <ac:graphicFrameMk id="2" creationId="{AFA357C4-D5E4-A648-C82F-25C8E91BA13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7:46:47.793" v="8930" actId="21"/>
          <ac:graphicFrameMkLst>
            <pc:docMk/>
            <pc:sldMk cId="3344358136" sldId="1559"/>
            <ac:graphicFrameMk id="3" creationId="{9C5ABD7E-D024-B9C0-447B-56983957FED5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0" creationId="{E6AB0C54-9F5E-9CDC-6E42-129ECE70F21A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2" creationId="{D247E53E-0546-0615-0C5C-9BEBE683C2A2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7" creationId="{FB3B166C-8940-6907-552C-E466A1BD2277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39" creationId="{FF7837AD-D4A9-DCFF-F33C-06F24924164B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40" creationId="{0899C269-182F-7CBA-C08D-F2299BBCD47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41" creationId="{15EA0CA8-106B-DBCC-EBE0-498A59ECDDF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8:05:01.432" v="9154" actId="179"/>
          <ac:graphicFrameMkLst>
            <pc:docMk/>
            <pc:sldMk cId="3344358136" sldId="1559"/>
            <ac:graphicFrameMk id="248" creationId="{00000000-0000-0000-0000-000000000000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7:44:04.302" v="8912" actId="478"/>
          <ac:graphicFrameMkLst>
            <pc:docMk/>
            <pc:sldMk cId="3344358136" sldId="1559"/>
            <ac:graphicFrameMk id="517183" creationId="{89C98B74-84D1-9698-310C-1F906800AD3E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6" creationId="{5ED2FA94-1411-8DDB-3533-9ED197FEF42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9" creationId="{00C90955-8D52-2983-51AC-73418F555DC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1" creationId="{F36D9204-33DC-575E-413A-B0B433BD83EC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5" creationId="{792FDA4C-A713-4C55-0056-CC7FB6E1C43D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8" creationId="{4B75AE8C-E97D-98EA-0C16-AE5BA7316D6B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28" creationId="{659CDFA8-3573-851D-BE7D-DC562A8A58FF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3" creationId="{A5F384B8-6D49-31F4-EB15-CE9F0AC960FE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4" creationId="{3E7924BE-C89F-FC25-3EF5-36708F3F28D4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7" creationId="{C45A4580-BF4F-AF07-26F7-1D34CCC8EDCD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8" creationId="{CA34D3D7-F640-2B4F-3839-4EA83B4AEA43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2" creationId="{0E0E5671-9302-550C-39E7-A2260AF6CD3B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3" creationId="{85B8DF8E-8BEC-B748-8E2D-3D9B4B0120C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4" creationId="{9002745A-96FE-D4FF-FA9A-325A225C4EE1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18:15.081" v="9515" actId="6549"/>
        <pc:sldMkLst>
          <pc:docMk/>
          <pc:sldMk cId="3719521659" sldId="1560"/>
        </pc:sldMkLst>
        <pc:graphicFrameChg chg="add mod modGraphic">
          <ac:chgData name="Rafael Casado González" userId="1c71fca1-7e6b-4c6f-8614-522343b393e6" providerId="ADAL" clId="{F2ED8E7B-9BD8-477D-B72E-E28C2C49FF23}" dt="2024-01-03T18:18:15.081" v="9515" actId="6549"/>
          <ac:graphicFrameMkLst>
            <pc:docMk/>
            <pc:sldMk cId="3719521659" sldId="1560"/>
            <ac:graphicFrameMk id="2" creationId="{7248DE85-FFAD-5FCA-9FF1-2351D8E49F21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7:44:06.887" v="8913" actId="478"/>
          <ac:graphicFrameMkLst>
            <pc:docMk/>
            <pc:sldMk cId="3719521659" sldId="1560"/>
            <ac:graphicFrameMk id="517183" creationId="{89C98B74-84D1-9698-310C-1F906800AD3E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8:05:09.709" v="9155" actId="47"/>
        <pc:sldMkLst>
          <pc:docMk/>
          <pc:sldMk cId="1167408654" sldId="1561"/>
        </pc:sldMkLst>
        <pc:spChg chg="del">
          <ac:chgData name="Rafael Casado González" userId="1c71fca1-7e6b-4c6f-8614-522343b393e6" providerId="ADAL" clId="{F2ED8E7B-9BD8-477D-B72E-E28C2C49FF23}" dt="2024-01-03T17:56:59.978" v="9061" actId="478"/>
          <ac:spMkLst>
            <pc:docMk/>
            <pc:sldMk cId="1167408654" sldId="1561"/>
            <ac:spMk id="15" creationId="{09845FD4-BBD8-9049-53EC-3E01BC747B26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17" creationId="{6D1B345D-B6A3-1BC8-2BA6-37019F1C6F54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18" creationId="{96AE0E97-0FC3-86E6-5198-9A087952E265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1" creationId="{429C49A2-0D87-B038-AF55-7453854502C4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2" creationId="{E120A1B5-A6CF-8655-8D24-F687273FAB4B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4" creationId="{2425E97F-101E-1A38-E6A5-D95AAC590B27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5" creationId="{54AFD0BB-8459-998E-53C5-77A2F11E6138}"/>
          </ac:spMkLst>
        </pc:spChg>
        <pc:spChg chg="add mod or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7" creationId="{6011A980-0F95-F2AB-7481-62C9ACCEF939}"/>
          </ac:spMkLst>
        </pc:spChg>
        <pc:spChg chg="add mod or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8" creationId="{79B8AFBC-9668-C6C2-EEB4-924D976E131D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31" creationId="{5F769E48-1813-ADCD-48A5-B422ACC3ECFE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32" creationId="{28C43104-6903-1886-556D-3EB7F8232016}"/>
          </ac:spMkLst>
        </pc:spChg>
        <pc:spChg chg="add del mod">
          <ac:chgData name="Rafael Casado González" userId="1c71fca1-7e6b-4c6f-8614-522343b393e6" providerId="ADAL" clId="{F2ED8E7B-9BD8-477D-B72E-E28C2C49FF23}" dt="2024-01-03T18:02:05.697" v="9134" actId="1036"/>
          <ac:spMkLst>
            <pc:docMk/>
            <pc:sldMk cId="1167408654" sldId="1561"/>
            <ac:spMk id="35" creationId="{845B97B4-A658-C6B8-FEBA-D69336238ED0}"/>
          </ac:spMkLst>
        </pc:spChg>
        <pc:spChg chg="add del mod">
          <ac:chgData name="Rafael Casado González" userId="1c71fca1-7e6b-4c6f-8614-522343b393e6" providerId="ADAL" clId="{F2ED8E7B-9BD8-477D-B72E-E28C2C49FF23}" dt="2024-01-03T18:02:13.008" v="9135" actId="1076"/>
          <ac:spMkLst>
            <pc:docMk/>
            <pc:sldMk cId="1167408654" sldId="1561"/>
            <ac:spMk id="36" creationId="{985C4716-A7EE-F8B9-3420-C7EDEDFA4D15}"/>
          </ac:spMkLst>
        </pc:spChg>
        <pc:spChg chg="add del">
          <ac:chgData name="Rafael Casado González" userId="1c71fca1-7e6b-4c6f-8614-522343b393e6" providerId="ADAL" clId="{F2ED8E7B-9BD8-477D-B72E-E28C2C49FF23}" dt="2024-01-03T17:58:46.352" v="9074" actId="478"/>
          <ac:spMkLst>
            <pc:docMk/>
            <pc:sldMk cId="1167408654" sldId="1561"/>
            <ac:spMk id="38" creationId="{24BF257D-AB5F-E980-FED2-EDA79E848F1C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40" creationId="{40273525-0625-73E5-BD4C-1B5C613AB37E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43" creationId="{33C9CB51-E600-B442-CAE1-9B0B885B4E7D}"/>
          </ac:spMkLst>
        </pc:spChg>
        <pc:spChg chg="add del">
          <ac:chgData name="Rafael Casado González" userId="1c71fca1-7e6b-4c6f-8614-522343b393e6" providerId="ADAL" clId="{F2ED8E7B-9BD8-477D-B72E-E28C2C49FF23}" dt="2024-01-03T17:58:57.321" v="9079" actId="478"/>
          <ac:spMkLst>
            <pc:docMk/>
            <pc:sldMk cId="1167408654" sldId="1561"/>
            <ac:spMk id="53" creationId="{8D4354F7-90B4-90AE-B05F-F89D74384B4F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9" creationId="{86008AF2-A3BE-E17D-47A2-6B3203BBCE43}"/>
          </ac:spMkLst>
        </pc:spChg>
        <pc:spChg chg="del">
          <ac:chgData name="Rafael Casado González" userId="1c71fca1-7e6b-4c6f-8614-522343b393e6" providerId="ADAL" clId="{F2ED8E7B-9BD8-477D-B72E-E28C2C49FF23}" dt="2024-01-03T17:56:35.990" v="9057" actId="478"/>
          <ac:spMkLst>
            <pc:docMk/>
            <pc:sldMk cId="1167408654" sldId="1561"/>
            <ac:spMk id="60" creationId="{56F65C15-FEAD-2F32-3BF3-1615004C7821}"/>
          </ac:spMkLst>
        </pc:spChg>
        <pc:spChg chg="del mod">
          <ac:chgData name="Rafael Casado González" userId="1c71fca1-7e6b-4c6f-8614-522343b393e6" providerId="ADAL" clId="{F2ED8E7B-9BD8-477D-B72E-E28C2C49FF23}" dt="2024-01-03T17:56:38.554" v="9058" actId="478"/>
          <ac:spMkLst>
            <pc:docMk/>
            <pc:sldMk cId="1167408654" sldId="1561"/>
            <ac:spMk id="61" creationId="{A76BB4DC-5CFD-2235-C057-A3BBB045ADD3}"/>
          </ac:spMkLst>
        </pc:spChg>
        <pc:spChg chg="del">
          <ac:chgData name="Rafael Casado González" userId="1c71fca1-7e6b-4c6f-8614-522343b393e6" providerId="ADAL" clId="{F2ED8E7B-9BD8-477D-B72E-E28C2C49FF23}" dt="2024-01-03T17:56:31.695" v="9054" actId="478"/>
          <ac:spMkLst>
            <pc:docMk/>
            <pc:sldMk cId="1167408654" sldId="1561"/>
            <ac:spMk id="62" creationId="{187F11AB-A1F1-40AD-FDAB-2AB56F050BB1}"/>
          </ac:spMkLst>
        </pc:spChg>
        <pc:spChg chg="mod">
          <ac:chgData name="Rafael Casado González" userId="1c71fca1-7e6b-4c6f-8614-522343b393e6" providerId="ADAL" clId="{F2ED8E7B-9BD8-477D-B72E-E28C2C49FF23}" dt="2024-01-03T17:46:36.833" v="8929" actId="20577"/>
          <ac:spMkLst>
            <pc:docMk/>
            <pc:sldMk cId="1167408654" sldId="1561"/>
            <ac:spMk id="517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17128" creationId="{B9FC17E6-A562-8B45-5394-D500BC6CE11C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17135" creationId="{F57BF2F6-5263-9F78-590D-FFF2BC8093A7}"/>
          </ac:spMkLst>
        </pc:spChg>
        <pc:grpChg chg="mod">
          <ac:chgData name="Rafael Casado González" userId="1c71fca1-7e6b-4c6f-8614-522343b393e6" providerId="ADAL" clId="{F2ED8E7B-9BD8-477D-B72E-E28C2C49FF23}" dt="2024-01-03T17:59:26.866" v="9082" actId="1076"/>
          <ac:grpSpMkLst>
            <pc:docMk/>
            <pc:sldMk cId="1167408654" sldId="1561"/>
            <ac:grpSpMk id="56" creationId="{52774D7A-105D-85B9-3356-5B536994C600}"/>
          </ac:grpSpMkLst>
        </pc:grpChg>
        <pc:grpChg chg="add del mod">
          <ac:chgData name="Rafael Casado González" userId="1c71fca1-7e6b-4c6f-8614-522343b393e6" providerId="ADAL" clId="{F2ED8E7B-9BD8-477D-B72E-E28C2C49FF23}" dt="2024-01-03T17:59:26.866" v="9082" actId="1076"/>
          <ac:grpSpMkLst>
            <pc:docMk/>
            <pc:sldMk cId="1167408654" sldId="1561"/>
            <ac:grpSpMk id="517164" creationId="{41B728F7-250F-80D5-D737-059A0E14EDC6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2" creationId="{27E331E3-0CE4-9798-86E6-6B68A0BDEFD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7:56:53.300" v="9060" actId="478"/>
          <ac:graphicFrameMkLst>
            <pc:docMk/>
            <pc:sldMk cId="1167408654" sldId="1561"/>
            <ac:graphicFrameMk id="3" creationId="{E47AE4F7-1D88-409C-9FB8-2D7C7F4C6C9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8:02:05.697" v="9134" actId="1036"/>
          <ac:graphicFrameMkLst>
            <pc:docMk/>
            <pc:sldMk cId="1167408654" sldId="1561"/>
            <ac:graphicFrameMk id="14" creationId="{5E755B07-6252-C20A-B007-E8D46363D7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8:01:29.716" v="9106" actId="1076"/>
          <ac:graphicFrameMkLst>
            <pc:docMk/>
            <pc:sldMk cId="1167408654" sldId="1561"/>
            <ac:graphicFrameMk id="33" creationId="{B6ADBF02-39B3-8FC8-77AC-90EEAF20803F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51" creationId="{AE77C5C3-C195-5A61-C966-AE9905CCFF2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24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517154" creationId="{FA8CE781-DFD8-6651-4EB5-21C1968C3DEE}"/>
          </ac:graphicFrameMkLst>
        </pc:graphicFrameChg>
        <pc:cxnChg chg="mod">
          <ac:chgData name="Rafael Casado González" userId="1c71fca1-7e6b-4c6f-8614-522343b393e6" providerId="ADAL" clId="{F2ED8E7B-9BD8-477D-B72E-E28C2C49FF23}" dt="2024-01-03T18:01:36.472" v="9109" actId="14100"/>
          <ac:cxnSpMkLst>
            <pc:docMk/>
            <pc:sldMk cId="1167408654" sldId="1561"/>
            <ac:cxnSpMk id="16" creationId="{2AE05C02-EEA4-83B0-630E-BD12F1FE17B1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26" creationId="{74D0A0C8-BBF2-5C31-8958-BF5301211E71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29" creationId="{4C41A361-2F06-07CC-8F67-C5634A2181C0}"/>
          </ac:cxnSpMkLst>
        </pc:cxnChg>
        <pc:cxnChg chg="add 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30" creationId="{1F0FF15C-DB5B-1030-CFAA-FF3D284D4F03}"/>
          </ac:cxnSpMkLst>
        </pc:cxnChg>
        <pc:cxnChg chg="add del">
          <ac:chgData name="Rafael Casado González" userId="1c71fca1-7e6b-4c6f-8614-522343b393e6" providerId="ADAL" clId="{F2ED8E7B-9BD8-477D-B72E-E28C2C49FF23}" dt="2024-01-03T17:57:46.818" v="9064" actId="478"/>
          <ac:cxnSpMkLst>
            <pc:docMk/>
            <pc:sldMk cId="1167408654" sldId="1561"/>
            <ac:cxnSpMk id="34" creationId="{C2AC51A9-6355-011B-3652-F214787F0ABC}"/>
          </ac:cxnSpMkLst>
        </pc:cxnChg>
        <pc:cxnChg chg="add del mod">
          <ac:chgData name="Rafael Casado González" userId="1c71fca1-7e6b-4c6f-8614-522343b393e6" providerId="ADAL" clId="{F2ED8E7B-9BD8-477D-B72E-E28C2C49FF23}" dt="2024-01-03T18:02:13.008" v="9135" actId="1076"/>
          <ac:cxnSpMkLst>
            <pc:docMk/>
            <pc:sldMk cId="1167408654" sldId="1561"/>
            <ac:cxnSpMk id="37" creationId="{4FF28485-B2F7-7715-0D19-87EB47438F01}"/>
          </ac:cxnSpMkLst>
        </pc:cxnChg>
        <pc:cxnChg chg="add del mod">
          <ac:chgData name="Rafael Casado González" userId="1c71fca1-7e6b-4c6f-8614-522343b393e6" providerId="ADAL" clId="{F2ED8E7B-9BD8-477D-B72E-E28C2C49FF23}" dt="2024-01-03T17:57:48.033" v="9065" actId="478"/>
          <ac:cxnSpMkLst>
            <pc:docMk/>
            <pc:sldMk cId="1167408654" sldId="1561"/>
            <ac:cxnSpMk id="39" creationId="{DD7A7428-3E33-D75A-4437-D8FE7DFC6FA5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44" creationId="{89582058-187B-DAC4-B3A5-6FE3C299326B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47" creationId="{D6C8EE33-5513-6EEB-4E1A-094F77B7FC47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4" creationId="{6FC39736-C1AE-614B-0BCC-B5A71F538217}"/>
          </ac:cxnSpMkLst>
        </pc:cxnChg>
        <pc:cxnChg chg="add mod">
          <ac:chgData name="Rafael Casado González" userId="1c71fca1-7e6b-4c6f-8614-522343b393e6" providerId="ADAL" clId="{F2ED8E7B-9BD8-477D-B72E-E28C2C49FF23}" dt="2024-01-03T18:02:13.008" v="9135" actId="1076"/>
          <ac:cxnSpMkLst>
            <pc:docMk/>
            <pc:sldMk cId="1167408654" sldId="1561"/>
            <ac:cxnSpMk id="517120" creationId="{B9F81567-7DE4-FDE9-8362-763BB2F0CDE1}"/>
          </ac:cxnSpMkLst>
        </pc:cxnChg>
        <pc:cxnChg chg="add mod">
          <ac:chgData name="Rafael Casado González" userId="1c71fca1-7e6b-4c6f-8614-522343b393e6" providerId="ADAL" clId="{F2ED8E7B-9BD8-477D-B72E-E28C2C49FF23}" dt="2024-01-03T18:01:16.211" v="9100" actId="571"/>
          <ac:cxnSpMkLst>
            <pc:docMk/>
            <pc:sldMk cId="1167408654" sldId="1561"/>
            <ac:cxnSpMk id="517129" creationId="{5ECE8E63-19D9-6552-2B27-7F6DD3551366}"/>
          </ac:cxnSpMkLst>
        </pc:cxnChg>
        <pc:cxnChg chg="mod">
          <ac:chgData name="Rafael Casado González" userId="1c71fca1-7e6b-4c6f-8614-522343b393e6" providerId="ADAL" clId="{F2ED8E7B-9BD8-477D-B72E-E28C2C49FF23}" dt="2024-01-03T18:01:29.716" v="9106" actId="1076"/>
          <ac:cxnSpMkLst>
            <pc:docMk/>
            <pc:sldMk cId="1167408654" sldId="1561"/>
            <ac:cxnSpMk id="517148" creationId="{3EFAF5AA-4671-A828-3CE3-5226AF0D8F01}"/>
          </ac:cxnSpMkLst>
        </pc:cxnChg>
        <pc:cxnChg chg="add del mod">
          <ac:chgData name="Rafael Casado González" userId="1c71fca1-7e6b-4c6f-8614-522343b393e6" providerId="ADAL" clId="{F2ED8E7B-9BD8-477D-B72E-E28C2C49FF23}" dt="2024-01-03T18:01:29.716" v="9106" actId="1076"/>
          <ac:cxnSpMkLst>
            <pc:docMk/>
            <pc:sldMk cId="1167408654" sldId="1561"/>
            <ac:cxnSpMk id="517160" creationId="{055F4750-7FC3-528D-C2C8-F5B715CDA74E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17165" creationId="{6B7DA663-4CD9-611C-6409-F92DD3145A32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17168" creationId="{B373FD91-7316-AC04-F933-A48750031BFF}"/>
          </ac:cxnSpMkLst>
        </pc:cxnChg>
      </pc:sldChg>
      <pc:sldMasterChg chg="modSp mod addSldLayout">
        <pc:chgData name="Rafael Casado González" userId="1c71fca1-7e6b-4c6f-8614-522343b393e6" providerId="ADAL" clId="{F2ED8E7B-9BD8-477D-B72E-E28C2C49FF23}" dt="2023-12-31T13:16:53.086" v="363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F2ED8E7B-9BD8-477D-B72E-E28C2C49FF23}" dt="2023-12-31T12:35:32.436" v="59" actId="6549"/>
          <ac:spMkLst>
            <pc:docMk/>
            <pc:sldMasterMk cId="1914933669" sldId="2147484051"/>
            <ac:spMk id="16" creationId="{00000000-0000-0000-0000-000000000000}"/>
          </ac:spMkLst>
        </pc:spChg>
        <pc:sldLayoutChg chg="add">
          <pc:chgData name="Rafael Casado González" userId="1c71fca1-7e6b-4c6f-8614-522343b393e6" providerId="ADAL" clId="{F2ED8E7B-9BD8-477D-B72E-E28C2C49FF23}" dt="2023-12-31T13:16:53.086" v="363"/>
          <pc:sldLayoutMkLst>
            <pc:docMk/>
            <pc:sldMasterMk cId="1914933669" sldId="2147484051"/>
            <pc:sldLayoutMk cId="182432569" sldId="2147484060"/>
          </pc:sldLayoutMkLst>
        </pc:sldLayoutChg>
      </pc:sldMasterChg>
    </pc:docChg>
  </pc:docChgLst>
  <pc:docChgLst>
    <pc:chgData name="Rafael Casado González" userId="1c71fca1-7e6b-4c6f-8614-522343b393e6" providerId="ADAL" clId="{C520585A-2FA3-44D3-9905-FA4E9F4BA721}"/>
    <pc:docChg chg="custSel addSld delSld modSld sldOrd modSection">
      <pc:chgData name="Rafael Casado González" userId="1c71fca1-7e6b-4c6f-8614-522343b393e6" providerId="ADAL" clId="{C520585A-2FA3-44D3-9905-FA4E9F4BA721}" dt="2023-02-07T08:24:37.700" v="94"/>
      <pc:docMkLst>
        <pc:docMk/>
      </pc:docMkLst>
      <pc:sldChg chg="modSp">
        <pc:chgData name="Rafael Casado González" userId="1c71fca1-7e6b-4c6f-8614-522343b393e6" providerId="ADAL" clId="{C520585A-2FA3-44D3-9905-FA4E9F4BA721}" dt="2023-01-30T12:59:49.547" v="1"/>
        <pc:sldMkLst>
          <pc:docMk/>
          <pc:sldMk cId="2734903900" sldId="1314"/>
        </pc:sldMkLst>
        <pc:picChg chg="mod">
          <ac:chgData name="Rafael Casado González" userId="1c71fca1-7e6b-4c6f-8614-522343b393e6" providerId="ADAL" clId="{C520585A-2FA3-44D3-9905-FA4E9F4BA721}" dt="2023-01-30T12:59:49.547" v="1"/>
          <ac:picMkLst>
            <pc:docMk/>
            <pc:sldMk cId="2734903900" sldId="1314"/>
            <ac:picMk id="13" creationId="{C2FFC599-B6EE-48AF-AAEF-2D8DDC6F0169}"/>
          </ac:picMkLst>
        </pc:picChg>
      </pc:sldChg>
      <pc:sldChg chg="addSp delSp modSp">
        <pc:chgData name="Rafael Casado González" userId="1c71fca1-7e6b-4c6f-8614-522343b393e6" providerId="ADAL" clId="{C520585A-2FA3-44D3-9905-FA4E9F4BA721}" dt="2023-02-07T08:13:32.722" v="38" actId="1076"/>
        <pc:sldMkLst>
          <pc:docMk/>
          <pc:sldMk cId="1480231896" sldId="1315"/>
        </pc:sldMkLst>
        <pc:picChg chg="add mod">
          <ac:chgData name="Rafael Casado González" userId="1c71fca1-7e6b-4c6f-8614-522343b393e6" providerId="ADAL" clId="{C520585A-2FA3-44D3-9905-FA4E9F4BA721}" dt="2023-02-07T08:13:32.722" v="38" actId="1076"/>
          <ac:picMkLst>
            <pc:docMk/>
            <pc:sldMk cId="1480231896" sldId="1315"/>
            <ac:picMk id="2050" creationId="{C87465F8-60EF-62B6-57F0-4AEBB3EBE741}"/>
          </ac:picMkLst>
        </pc:picChg>
        <pc:picChg chg="del">
          <ac:chgData name="Rafael Casado González" userId="1c71fca1-7e6b-4c6f-8614-522343b393e6" providerId="ADAL" clId="{C520585A-2FA3-44D3-9905-FA4E9F4BA721}" dt="2023-02-07T08:13:20.508" v="35" actId="478"/>
          <ac:picMkLst>
            <pc:docMk/>
            <pc:sldMk cId="1480231896" sldId="1315"/>
            <ac:picMk id="3076" creationId="{B112663B-0D08-7271-562F-6F0E0C5E01B4}"/>
          </ac:picMkLst>
        </pc:picChg>
      </pc:sldChg>
      <pc:sldChg chg="del">
        <pc:chgData name="Rafael Casado González" userId="1c71fca1-7e6b-4c6f-8614-522343b393e6" providerId="ADAL" clId="{C520585A-2FA3-44D3-9905-FA4E9F4BA721}" dt="2023-02-07T08:13:37.694" v="39" actId="47"/>
        <pc:sldMkLst>
          <pc:docMk/>
          <pc:sldMk cId="1128788563" sldId="1316"/>
        </pc:sldMkLst>
      </pc:sldChg>
      <pc:sldChg chg="addSp delSp modSp add mod">
        <pc:chgData name="Rafael Casado González" userId="1c71fca1-7e6b-4c6f-8614-522343b393e6" providerId="ADAL" clId="{C520585A-2FA3-44D3-9905-FA4E9F4BA721}" dt="2023-02-07T08:12:25.005" v="31" actId="20577"/>
        <pc:sldMkLst>
          <pc:docMk/>
          <pc:sldMk cId="3327238214" sldId="1319"/>
        </pc:sldMkLst>
        <pc:spChg chg="mod">
          <ac:chgData name="Rafael Casado González" userId="1c71fca1-7e6b-4c6f-8614-522343b393e6" providerId="ADAL" clId="{C520585A-2FA3-44D3-9905-FA4E9F4BA721}" dt="2023-02-07T08:12:25.005" v="31" actId="20577"/>
          <ac:spMkLst>
            <pc:docMk/>
            <pc:sldMk cId="3327238214" sldId="1319"/>
            <ac:spMk id="5" creationId="{00000000-0000-0000-0000-000000000000}"/>
          </ac:spMkLst>
        </pc:spChg>
        <pc:grpChg chg="del">
          <ac:chgData name="Rafael Casado González" userId="1c71fca1-7e6b-4c6f-8614-522343b393e6" providerId="ADAL" clId="{C520585A-2FA3-44D3-9905-FA4E9F4BA721}" dt="2023-02-07T08:09:55.273" v="3" actId="478"/>
          <ac:grpSpMkLst>
            <pc:docMk/>
            <pc:sldMk cId="3327238214" sldId="1319"/>
            <ac:grpSpMk id="6" creationId="{00000000-0000-0000-0000-000000000000}"/>
          </ac:grpSpMkLst>
        </pc:grpChg>
        <pc:picChg chg="add mod">
          <ac:chgData name="Rafael Casado González" userId="1c71fca1-7e6b-4c6f-8614-522343b393e6" providerId="ADAL" clId="{C520585A-2FA3-44D3-9905-FA4E9F4BA721}" dt="2023-02-07T08:11:51.335" v="14" actId="14100"/>
          <ac:picMkLst>
            <pc:docMk/>
            <pc:sldMk cId="3327238214" sldId="1319"/>
            <ac:picMk id="1026" creationId="{B18C39AD-87E2-CFB7-128E-92EADC5B5C49}"/>
          </ac:picMkLst>
        </pc:picChg>
      </pc:sldChg>
      <pc:sldChg chg="addSp delSp modSp add mod">
        <pc:chgData name="Rafael Casado González" userId="1c71fca1-7e6b-4c6f-8614-522343b393e6" providerId="ADAL" clId="{C520585A-2FA3-44D3-9905-FA4E9F4BA721}" dt="2023-02-07T08:19:10.917" v="58" actId="21"/>
        <pc:sldMkLst>
          <pc:docMk/>
          <pc:sldMk cId="86665805" sldId="1320"/>
        </pc:sldMkLst>
        <pc:spChg chg="mod">
          <ac:chgData name="Rafael Casado González" userId="1c71fca1-7e6b-4c6f-8614-522343b393e6" providerId="ADAL" clId="{C520585A-2FA3-44D3-9905-FA4E9F4BA721}" dt="2023-02-07T08:18:35.311" v="53" actId="6549"/>
          <ac:spMkLst>
            <pc:docMk/>
            <pc:sldMk cId="86665805" sldId="1320"/>
            <ac:spMk id="5" creationId="{00000000-0000-0000-0000-000000000000}"/>
          </ac:spMkLst>
        </pc:spChg>
        <pc:picChg chg="add mod ord">
          <ac:chgData name="Rafael Casado González" userId="1c71fca1-7e6b-4c6f-8614-522343b393e6" providerId="ADAL" clId="{C520585A-2FA3-44D3-9905-FA4E9F4BA721}" dt="2023-02-07T08:18:29.998" v="51" actId="14100"/>
          <ac:picMkLst>
            <pc:docMk/>
            <pc:sldMk cId="86665805" sldId="1320"/>
            <ac:picMk id="3" creationId="{D369012B-EA24-A9DA-8F70-4D3D8340038E}"/>
          </ac:picMkLst>
        </pc:picChg>
        <pc:picChg chg="add del mod">
          <ac:chgData name="Rafael Casado González" userId="1c71fca1-7e6b-4c6f-8614-522343b393e6" providerId="ADAL" clId="{C520585A-2FA3-44D3-9905-FA4E9F4BA721}" dt="2023-02-07T08:19:10.917" v="58" actId="21"/>
          <ac:picMkLst>
            <pc:docMk/>
            <pc:sldMk cId="86665805" sldId="1320"/>
            <ac:picMk id="6" creationId="{B625A673-F48E-53C0-1DCB-EC4E336B5CE0}"/>
          </ac:picMkLst>
        </pc:picChg>
        <pc:picChg chg="del">
          <ac:chgData name="Rafael Casado González" userId="1c71fca1-7e6b-4c6f-8614-522343b393e6" providerId="ADAL" clId="{C520585A-2FA3-44D3-9905-FA4E9F4BA721}" dt="2023-02-07T08:17:57.888" v="41" actId="478"/>
          <ac:picMkLst>
            <pc:docMk/>
            <pc:sldMk cId="86665805" sldId="1320"/>
            <ac:picMk id="1026" creationId="{B18C39AD-87E2-CFB7-128E-92EADC5B5C49}"/>
          </ac:picMkLst>
        </pc:picChg>
      </pc:sldChg>
      <pc:sldChg chg="addSp delSp modSp add del mod ord">
        <pc:chgData name="Rafael Casado González" userId="1c71fca1-7e6b-4c6f-8614-522343b393e6" providerId="ADAL" clId="{C520585A-2FA3-44D3-9905-FA4E9F4BA721}" dt="2023-02-07T08:24:24.758" v="90" actId="47"/>
        <pc:sldMkLst>
          <pc:docMk/>
          <pc:sldMk cId="3187668514" sldId="1321"/>
        </pc:sldMkLst>
        <pc:picChg chg="add del mod ord">
          <ac:chgData name="Rafael Casado González" userId="1c71fca1-7e6b-4c6f-8614-522343b393e6" providerId="ADAL" clId="{C520585A-2FA3-44D3-9905-FA4E9F4BA721}" dt="2023-02-07T08:24:09.656" v="85" actId="21"/>
          <ac:picMkLst>
            <pc:docMk/>
            <pc:sldMk cId="3187668514" sldId="1321"/>
            <ac:picMk id="2" creationId="{DD0D2629-B037-90F3-94C4-3E6211C5831B}"/>
          </ac:picMkLst>
        </pc:picChg>
        <pc:picChg chg="del">
          <ac:chgData name="Rafael Casado González" userId="1c71fca1-7e6b-4c6f-8614-522343b393e6" providerId="ADAL" clId="{C520585A-2FA3-44D3-9905-FA4E9F4BA721}" dt="2023-02-07T08:18:50.150" v="55" actId="478"/>
          <ac:picMkLst>
            <pc:docMk/>
            <pc:sldMk cId="3187668514" sldId="1321"/>
            <ac:picMk id="3" creationId="{D369012B-EA24-A9DA-8F70-4D3D8340038E}"/>
          </ac:picMkLst>
        </pc:picChg>
        <pc:picChg chg="add del mod">
          <ac:chgData name="Rafael Casado González" userId="1c71fca1-7e6b-4c6f-8614-522343b393e6" providerId="ADAL" clId="{C520585A-2FA3-44D3-9905-FA4E9F4BA721}" dt="2023-02-07T08:20:49.916" v="66" actId="21"/>
          <ac:picMkLst>
            <pc:docMk/>
            <pc:sldMk cId="3187668514" sldId="1321"/>
            <ac:picMk id="6" creationId="{48FC2C34-92DE-E711-4DA6-7164E244723B}"/>
          </ac:picMkLst>
        </pc:picChg>
      </pc:sldChg>
      <pc:sldChg chg="addSp delSp modSp add del mod ord">
        <pc:chgData name="Rafael Casado González" userId="1c71fca1-7e6b-4c6f-8614-522343b393e6" providerId="ADAL" clId="{C520585A-2FA3-44D3-9905-FA4E9F4BA721}" dt="2023-02-07T08:24:01.434" v="83" actId="47"/>
        <pc:sldMkLst>
          <pc:docMk/>
          <pc:sldMk cId="1856044095" sldId="1322"/>
        </pc:sldMkLst>
        <pc:picChg chg="del">
          <ac:chgData name="Rafael Casado González" userId="1c71fca1-7e6b-4c6f-8614-522343b393e6" providerId="ADAL" clId="{C520585A-2FA3-44D3-9905-FA4E9F4BA721}" dt="2023-02-07T08:20:39.382" v="62" actId="478"/>
          <ac:picMkLst>
            <pc:docMk/>
            <pc:sldMk cId="1856044095" sldId="1322"/>
            <ac:picMk id="2" creationId="{DD0D2629-B037-90F3-94C4-3E6211C5831B}"/>
          </ac:picMkLst>
        </pc:picChg>
        <pc:picChg chg="add del">
          <ac:chgData name="Rafael Casado González" userId="1c71fca1-7e6b-4c6f-8614-522343b393e6" providerId="ADAL" clId="{C520585A-2FA3-44D3-9905-FA4E9F4BA721}" dt="2023-02-07T08:20:52.006" v="67" actId="478"/>
          <ac:picMkLst>
            <pc:docMk/>
            <pc:sldMk cId="1856044095" sldId="1322"/>
            <ac:picMk id="4" creationId="{A5B1ABE8-627E-792E-92EB-31EAC6E185FF}"/>
          </ac:picMkLst>
        </pc:picChg>
        <pc:picChg chg="add del mod">
          <ac:chgData name="Rafael Casado González" userId="1c71fca1-7e6b-4c6f-8614-522343b393e6" providerId="ADAL" clId="{C520585A-2FA3-44D3-9905-FA4E9F4BA721}" dt="2023-02-07T08:23:47.744" v="79" actId="21"/>
          <ac:picMkLst>
            <pc:docMk/>
            <pc:sldMk cId="1856044095" sldId="1322"/>
            <ac:picMk id="6" creationId="{8C6BF36F-22FF-E539-040F-52C1673743B2}"/>
          </ac:picMkLst>
        </pc:picChg>
      </pc:sldChg>
      <pc:sldChg chg="addSp delSp modSp add mod ord">
        <pc:chgData name="Rafael Casado González" userId="1c71fca1-7e6b-4c6f-8614-522343b393e6" providerId="ADAL" clId="{C520585A-2FA3-44D3-9905-FA4E9F4BA721}" dt="2023-02-07T08:24:33.300" v="92"/>
        <pc:sldMkLst>
          <pc:docMk/>
          <pc:sldMk cId="2284797827" sldId="1323"/>
        </pc:sldMkLst>
        <pc:spChg chg="add del mod">
          <ac:chgData name="Rafael Casado González" userId="1c71fca1-7e6b-4c6f-8614-522343b393e6" providerId="ADAL" clId="{C520585A-2FA3-44D3-9905-FA4E9F4BA721}" dt="2023-02-07T08:23:38.872" v="76" actId="478"/>
          <ac:spMkLst>
            <pc:docMk/>
            <pc:sldMk cId="2284797827" sldId="1323"/>
            <ac:spMk id="2" creationId="{6214DD8D-53A3-D0E0-F522-B92495735B4F}"/>
          </ac:spMkLst>
        </pc:spChg>
        <pc:spChg chg="del">
          <ac:chgData name="Rafael Casado González" userId="1c71fca1-7e6b-4c6f-8614-522343b393e6" providerId="ADAL" clId="{C520585A-2FA3-44D3-9905-FA4E9F4BA721}" dt="2023-02-07T08:23:36.945" v="75" actId="478"/>
          <ac:spMkLst>
            <pc:docMk/>
            <pc:sldMk cId="2284797827" sldId="1323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C520585A-2FA3-44D3-9905-FA4E9F4BA721}" dt="2023-02-07T08:23:58.733" v="82" actId="1076"/>
          <ac:picMkLst>
            <pc:docMk/>
            <pc:sldMk cId="2284797827" sldId="1323"/>
            <ac:picMk id="3" creationId="{0C137A97-D39B-908C-9067-B504A33D7FF1}"/>
          </ac:picMkLst>
        </pc:picChg>
        <pc:picChg chg="del">
          <ac:chgData name="Rafael Casado González" userId="1c71fca1-7e6b-4c6f-8614-522343b393e6" providerId="ADAL" clId="{C520585A-2FA3-44D3-9905-FA4E9F4BA721}" dt="2023-02-07T08:23:42.274" v="78" actId="478"/>
          <ac:picMkLst>
            <pc:docMk/>
            <pc:sldMk cId="2284797827" sldId="1323"/>
            <ac:picMk id="7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42.274" v="78" actId="478"/>
          <ac:picMkLst>
            <pc:docMk/>
            <pc:sldMk cId="2284797827" sldId="1323"/>
            <ac:picMk id="8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34.741" v="74" actId="478"/>
          <ac:picMkLst>
            <pc:docMk/>
            <pc:sldMk cId="2284797827" sldId="1323"/>
            <ac:picMk id="1026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40.276" v="77" actId="478"/>
          <ac:picMkLst>
            <pc:docMk/>
            <pc:sldMk cId="2284797827" sldId="1323"/>
            <ac:picMk id="3074" creationId="{49B68A8E-5A75-49AF-9C1E-6BA02B59348F}"/>
          </ac:picMkLst>
        </pc:picChg>
      </pc:sldChg>
      <pc:sldChg chg="addSp delSp modSp add mod ord">
        <pc:chgData name="Rafael Casado González" userId="1c71fca1-7e6b-4c6f-8614-522343b393e6" providerId="ADAL" clId="{C520585A-2FA3-44D3-9905-FA4E9F4BA721}" dt="2023-02-07T08:24:37.700" v="94"/>
        <pc:sldMkLst>
          <pc:docMk/>
          <pc:sldMk cId="2470345077" sldId="1324"/>
        </pc:sldMkLst>
        <pc:picChg chg="add mod">
          <ac:chgData name="Rafael Casado González" userId="1c71fca1-7e6b-4c6f-8614-522343b393e6" providerId="ADAL" clId="{C520585A-2FA3-44D3-9905-FA4E9F4BA721}" dt="2023-02-07T08:24:19.097" v="88" actId="14100"/>
          <ac:picMkLst>
            <pc:docMk/>
            <pc:sldMk cId="2470345077" sldId="1324"/>
            <ac:picMk id="2" creationId="{8B74547B-5913-1692-260F-6D9784BEAB5E}"/>
          </ac:picMkLst>
        </pc:picChg>
        <pc:picChg chg="del">
          <ac:chgData name="Rafael Casado González" userId="1c71fca1-7e6b-4c6f-8614-522343b393e6" providerId="ADAL" clId="{C520585A-2FA3-44D3-9905-FA4E9F4BA721}" dt="2023-02-07T08:24:21.247" v="89" actId="478"/>
          <ac:picMkLst>
            <pc:docMk/>
            <pc:sldMk cId="2470345077" sldId="1324"/>
            <ac:picMk id="3" creationId="{0C137A97-D39B-908C-9067-B504A33D7FF1}"/>
          </ac:picMkLst>
        </pc:picChg>
      </pc:sldChg>
    </pc:docChg>
  </pc:docChgLst>
  <pc:docChgLst>
    <pc:chgData name="Rafael Casado González" userId="1c71fca1-7e6b-4c6f-8614-522343b393e6" providerId="ADAL" clId="{342C85B3-1311-4B90-8FFC-DCB99B1AE734}"/>
    <pc:docChg chg="undo redo custSel modSld">
      <pc:chgData name="Rafael Casado González" userId="1c71fca1-7e6b-4c6f-8614-522343b393e6" providerId="ADAL" clId="{342C85B3-1311-4B90-8FFC-DCB99B1AE734}" dt="2024-03-12T08:22:24.223" v="413" actId="14100"/>
      <pc:docMkLst>
        <pc:docMk/>
      </pc:docMkLst>
      <pc:sldChg chg="modSp mod">
        <pc:chgData name="Rafael Casado González" userId="1c71fca1-7e6b-4c6f-8614-522343b393e6" providerId="ADAL" clId="{342C85B3-1311-4B90-8FFC-DCB99B1AE734}" dt="2024-03-05T08:11:27.203" v="34" actId="20577"/>
        <pc:sldMkLst>
          <pc:docMk/>
          <pc:sldMk cId="1069925053" sldId="1270"/>
        </pc:sldMkLst>
        <pc:spChg chg="mod">
          <ac:chgData name="Rafael Casado González" userId="1c71fca1-7e6b-4c6f-8614-522343b393e6" providerId="ADAL" clId="{342C85B3-1311-4B90-8FFC-DCB99B1AE734}" dt="2024-03-05T08:11:27.203" v="34" actId="20577"/>
          <ac:spMkLst>
            <pc:docMk/>
            <pc:sldMk cId="1069925053" sldId="1270"/>
            <ac:spMk id="2" creationId="{00000000-0000-0000-0000-000000000000}"/>
          </ac:spMkLst>
        </pc:spChg>
      </pc:sldChg>
      <pc:sldChg chg="modSp mod">
        <pc:chgData name="Rafael Casado González" userId="1c71fca1-7e6b-4c6f-8614-522343b393e6" providerId="ADAL" clId="{342C85B3-1311-4B90-8FFC-DCB99B1AE734}" dt="2024-03-05T08:14:42.278" v="53" actId="1036"/>
        <pc:sldMkLst>
          <pc:docMk/>
          <pc:sldMk cId="43041718" sldId="1274"/>
        </pc:sldMkLst>
        <pc:spChg chg="mod">
          <ac:chgData name="Rafael Casado González" userId="1c71fca1-7e6b-4c6f-8614-522343b393e6" providerId="ADAL" clId="{342C85B3-1311-4B90-8FFC-DCB99B1AE734}" dt="2024-03-05T08:13:58.020" v="39" actId="20577"/>
          <ac:spMkLst>
            <pc:docMk/>
            <pc:sldMk cId="43041718" sldId="1274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342C85B3-1311-4B90-8FFC-DCB99B1AE734}" dt="2024-03-05T08:14:42.278" v="53" actId="1036"/>
          <ac:spMkLst>
            <pc:docMk/>
            <pc:sldMk cId="43041718" sldId="1274"/>
            <ac:spMk id="6" creationId="{00000000-0000-0000-0000-000000000000}"/>
          </ac:spMkLst>
        </pc:spChg>
      </pc:sldChg>
      <pc:sldChg chg="modSp mod">
        <pc:chgData name="Rafael Casado González" userId="1c71fca1-7e6b-4c6f-8614-522343b393e6" providerId="ADAL" clId="{342C85B3-1311-4B90-8FFC-DCB99B1AE734}" dt="2024-03-05T08:15:36.876" v="59" actId="6549"/>
        <pc:sldMkLst>
          <pc:docMk/>
          <pc:sldMk cId="3514050377" sldId="1275"/>
        </pc:sldMkLst>
        <pc:spChg chg="mod">
          <ac:chgData name="Rafael Casado González" userId="1c71fca1-7e6b-4c6f-8614-522343b393e6" providerId="ADAL" clId="{342C85B3-1311-4B90-8FFC-DCB99B1AE734}" dt="2024-03-05T08:15:36.876" v="59" actId="6549"/>
          <ac:spMkLst>
            <pc:docMk/>
            <pc:sldMk cId="3514050377" sldId="1275"/>
            <ac:spMk id="10" creationId="{00000000-0000-0000-0000-000000000000}"/>
          </ac:spMkLst>
        </pc:spChg>
      </pc:sldChg>
      <pc:sldChg chg="modSp mod">
        <pc:chgData name="Rafael Casado González" userId="1c71fca1-7e6b-4c6f-8614-522343b393e6" providerId="ADAL" clId="{342C85B3-1311-4B90-8FFC-DCB99B1AE734}" dt="2024-03-05T09:09:44.003" v="345" actId="20577"/>
        <pc:sldMkLst>
          <pc:docMk/>
          <pc:sldMk cId="1273232146" sldId="1276"/>
        </pc:sldMkLst>
        <pc:spChg chg="mod">
          <ac:chgData name="Rafael Casado González" userId="1c71fca1-7e6b-4c6f-8614-522343b393e6" providerId="ADAL" clId="{342C85B3-1311-4B90-8FFC-DCB99B1AE734}" dt="2024-03-05T09:09:44.003" v="345" actId="20577"/>
          <ac:spMkLst>
            <pc:docMk/>
            <pc:sldMk cId="1273232146" sldId="1276"/>
            <ac:spMk id="7" creationId="{00000000-0000-0000-0000-000000000000}"/>
          </ac:spMkLst>
        </pc:spChg>
      </pc:sldChg>
      <pc:sldChg chg="modSp mod">
        <pc:chgData name="Rafael Casado González" userId="1c71fca1-7e6b-4c6f-8614-522343b393e6" providerId="ADAL" clId="{342C85B3-1311-4B90-8FFC-DCB99B1AE734}" dt="2024-03-05T08:23:33.293" v="92" actId="6549"/>
        <pc:sldMkLst>
          <pc:docMk/>
          <pc:sldMk cId="2126533832" sldId="1279"/>
        </pc:sldMkLst>
        <pc:spChg chg="mod">
          <ac:chgData name="Rafael Casado González" userId="1c71fca1-7e6b-4c6f-8614-522343b393e6" providerId="ADAL" clId="{342C85B3-1311-4B90-8FFC-DCB99B1AE734}" dt="2024-03-05T08:23:33.293" v="92" actId="6549"/>
          <ac:spMkLst>
            <pc:docMk/>
            <pc:sldMk cId="2126533832" sldId="1279"/>
            <ac:spMk id="7" creationId="{00000000-0000-0000-0000-000000000000}"/>
          </ac:spMkLst>
        </pc:spChg>
      </pc:sldChg>
      <pc:sldChg chg="modSp mod">
        <pc:chgData name="Rafael Casado González" userId="1c71fca1-7e6b-4c6f-8614-522343b393e6" providerId="ADAL" clId="{342C85B3-1311-4B90-8FFC-DCB99B1AE734}" dt="2024-03-05T08:30:05.360" v="343" actId="20577"/>
        <pc:sldMkLst>
          <pc:docMk/>
          <pc:sldMk cId="577130536" sldId="1281"/>
        </pc:sldMkLst>
        <pc:spChg chg="mod">
          <ac:chgData name="Rafael Casado González" userId="1c71fca1-7e6b-4c6f-8614-522343b393e6" providerId="ADAL" clId="{342C85B3-1311-4B90-8FFC-DCB99B1AE734}" dt="2024-03-05T08:30:05.360" v="343" actId="20577"/>
          <ac:spMkLst>
            <pc:docMk/>
            <pc:sldMk cId="577130536" sldId="1281"/>
            <ac:spMk id="7" creationId="{00000000-0000-0000-0000-000000000000}"/>
          </ac:spMkLst>
        </pc:spChg>
      </pc:sldChg>
      <pc:sldChg chg="modSp mod">
        <pc:chgData name="Rafael Casado González" userId="1c71fca1-7e6b-4c6f-8614-522343b393e6" providerId="ADAL" clId="{342C85B3-1311-4B90-8FFC-DCB99B1AE734}" dt="2024-03-12T08:22:24.223" v="413" actId="14100"/>
        <pc:sldMkLst>
          <pc:docMk/>
          <pc:sldMk cId="3507781591" sldId="1288"/>
        </pc:sldMkLst>
        <pc:spChg chg="mod">
          <ac:chgData name="Rafael Casado González" userId="1c71fca1-7e6b-4c6f-8614-522343b393e6" providerId="ADAL" clId="{342C85B3-1311-4B90-8FFC-DCB99B1AE734}" dt="2024-03-12T08:21:51.469" v="411" actId="14100"/>
          <ac:spMkLst>
            <pc:docMk/>
            <pc:sldMk cId="3507781591" sldId="1288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342C85B3-1311-4B90-8FFC-DCB99B1AE734}" dt="2024-03-12T08:22:02.628" v="412" actId="14100"/>
          <ac:spMkLst>
            <pc:docMk/>
            <pc:sldMk cId="3507781591" sldId="1288"/>
            <ac:spMk id="23" creationId="{00000000-0000-0000-0000-000000000000}"/>
          </ac:spMkLst>
        </pc:spChg>
        <pc:cxnChg chg="mod">
          <ac:chgData name="Rafael Casado González" userId="1c71fca1-7e6b-4c6f-8614-522343b393e6" providerId="ADAL" clId="{342C85B3-1311-4B90-8FFC-DCB99B1AE734}" dt="2024-03-12T08:22:24.223" v="413" actId="14100"/>
          <ac:cxnSpMkLst>
            <pc:docMk/>
            <pc:sldMk cId="3507781591" sldId="1288"/>
            <ac:cxnSpMk id="28" creationId="{00000000-0000-0000-0000-000000000000}"/>
          </ac:cxnSpMkLst>
        </pc:cxnChg>
      </pc:sldChg>
      <pc:sldChg chg="modSp mod">
        <pc:chgData name="Rafael Casado González" userId="1c71fca1-7e6b-4c6f-8614-522343b393e6" providerId="ADAL" clId="{342C85B3-1311-4B90-8FFC-DCB99B1AE734}" dt="2024-03-12T08:20:32.699" v="388" actId="6549"/>
        <pc:sldMkLst>
          <pc:docMk/>
          <pc:sldMk cId="4226184950" sldId="1289"/>
        </pc:sldMkLst>
        <pc:spChg chg="mod">
          <ac:chgData name="Rafael Casado González" userId="1c71fca1-7e6b-4c6f-8614-522343b393e6" providerId="ADAL" clId="{342C85B3-1311-4B90-8FFC-DCB99B1AE734}" dt="2024-03-12T08:20:32.699" v="388" actId="6549"/>
          <ac:spMkLst>
            <pc:docMk/>
            <pc:sldMk cId="4226184950" sldId="1289"/>
            <ac:spMk id="6" creationId="{00000000-0000-0000-0000-000000000000}"/>
          </ac:spMkLst>
        </pc:spChg>
      </pc:sldChg>
      <pc:sldChg chg="modSp mod">
        <pc:chgData name="Rafael Casado González" userId="1c71fca1-7e6b-4c6f-8614-522343b393e6" providerId="ADAL" clId="{342C85B3-1311-4B90-8FFC-DCB99B1AE734}" dt="2024-03-05T08:13:18.982" v="35" actId="20577"/>
        <pc:sldMkLst>
          <pc:docMk/>
          <pc:sldMk cId="3914609130" sldId="1297"/>
        </pc:sldMkLst>
        <pc:spChg chg="mod">
          <ac:chgData name="Rafael Casado González" userId="1c71fca1-7e6b-4c6f-8614-522343b393e6" providerId="ADAL" clId="{342C85B3-1311-4B90-8FFC-DCB99B1AE734}" dt="2024-03-05T08:13:18.982" v="35" actId="20577"/>
          <ac:spMkLst>
            <pc:docMk/>
            <pc:sldMk cId="3914609130" sldId="1297"/>
            <ac:spMk id="2" creationId="{00000000-0000-0000-0000-000000000000}"/>
          </ac:spMkLst>
        </pc:spChg>
      </pc:sldChg>
      <pc:sldChg chg="modSp mod">
        <pc:chgData name="Rafael Casado González" userId="1c71fca1-7e6b-4c6f-8614-522343b393e6" providerId="ADAL" clId="{342C85B3-1311-4B90-8FFC-DCB99B1AE734}" dt="2024-03-05T08:29:51.012" v="339" actId="15"/>
        <pc:sldMkLst>
          <pc:docMk/>
          <pc:sldMk cId="418737700" sldId="1298"/>
        </pc:sldMkLst>
        <pc:spChg chg="mod">
          <ac:chgData name="Rafael Casado González" userId="1c71fca1-7e6b-4c6f-8614-522343b393e6" providerId="ADAL" clId="{342C85B3-1311-4B90-8FFC-DCB99B1AE734}" dt="2024-03-05T08:28:36.336" v="263" actId="20577"/>
          <ac:spMkLst>
            <pc:docMk/>
            <pc:sldMk cId="418737700" sldId="1298"/>
            <ac:spMk id="3" creationId="{00000000-0000-0000-0000-000000000000}"/>
          </ac:spMkLst>
        </pc:spChg>
        <pc:spChg chg="mod">
          <ac:chgData name="Rafael Casado González" userId="1c71fca1-7e6b-4c6f-8614-522343b393e6" providerId="ADAL" clId="{342C85B3-1311-4B90-8FFC-DCB99B1AE734}" dt="2024-03-05T08:29:51.012" v="339" actId="15"/>
          <ac:spMkLst>
            <pc:docMk/>
            <pc:sldMk cId="418737700" sldId="1298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3B6969A9-3821-4A4C-8478-0299BF82BA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92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41363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4238"/>
            <a:ext cx="542607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87AC20F3-E81B-4868-8224-25137E267D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983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051118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602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88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599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048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171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55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099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302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781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7757E-9E37-49DA-938D-2FD34301D4B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Times New Roman" pitchFamily="18" charset="0"/>
            </a:endParaRPr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1879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Computer only understands zeros and ones – instructions of 0’s and 1’s</a:t>
            </a:r>
          </a:p>
          <a:p>
            <a:endParaRPr lang="en-US" altLang="zh-CN"/>
          </a:p>
          <a:p>
            <a:r>
              <a:rPr lang="en-US" altLang="zh-CN"/>
              <a:t>Early programmers found representing machine instructions in a symbolic notation – assembly language</a:t>
            </a:r>
          </a:p>
          <a:p>
            <a:r>
              <a:rPr lang="en-US" altLang="zh-CN"/>
              <a:t>And developed programs that translate from assembler to machine code</a:t>
            </a:r>
          </a:p>
          <a:p>
            <a:endParaRPr lang="en-US" altLang="zh-CN"/>
          </a:p>
          <a:p>
            <a:r>
              <a:rPr lang="en-US" altLang="zh-CN"/>
              <a:t>Eventually, programmers found working even in assembler too tedious so migrated to higher-level languages and developed compilers that would translate from the higher-level languages to assembler</a:t>
            </a:r>
          </a:p>
          <a:p>
            <a:endParaRPr lang="zh-CN" alt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212925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7757E-9E37-49DA-938D-2FD34301D4B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Times New Roman" pitchFamily="18" charset="0"/>
            </a:endParaRPr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4178302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7757E-9E37-49DA-938D-2FD34301D4B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Times New Roman" pitchFamily="18" charset="0"/>
            </a:endParaRPr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706104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7757E-9E37-49DA-938D-2FD34301D4B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Times New Roman" pitchFamily="18" charset="0"/>
            </a:endParaRPr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400910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2598" y="4737123"/>
            <a:ext cx="5871987" cy="4487801"/>
          </a:xfrm>
          <a:ln>
            <a:noFill/>
          </a:ln>
        </p:spPr>
        <p:txBody>
          <a:bodyPr lIns="91487" tIns="44942" rIns="91487" bIns="44942"/>
          <a:lstStyle/>
          <a:p>
            <a:endParaRPr lang="en-US"/>
          </a:p>
        </p:txBody>
      </p:sp>
      <p:sp>
        <p:nvSpPr>
          <p:cNvPr id="518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" y="639763"/>
            <a:ext cx="6621463" cy="3725862"/>
          </a:xfrm>
          <a:ln/>
        </p:spPr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Estructura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819093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7757E-9E37-49DA-938D-2FD34301D4B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Times New Roman" pitchFamily="18" charset="0"/>
            </a:endParaRPr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789788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7757E-9E37-49DA-938D-2FD34301D4B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Times New Roman" pitchFamily="18" charset="0"/>
            </a:endParaRPr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775178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7757E-9E37-49DA-938D-2FD34301D4B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Times New Roman" pitchFamily="18" charset="0"/>
            </a:endParaRPr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842254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7757E-9E37-49DA-938D-2FD34301D4B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Times New Roman" pitchFamily="18" charset="0"/>
            </a:endParaRPr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534587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7757E-9E37-49DA-938D-2FD34301D4B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Times New Roman" pitchFamily="18" charset="0"/>
            </a:endParaRPr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38472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6F3A-E8DB-4695-BD08-1DF3C6FF59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2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8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6F3A-E8DB-4695-BD08-1DF3C6FF590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35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6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05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Estructura de Computadores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 1: 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63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B6F3A-E8DB-4695-BD08-1DF3C6FF59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263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1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738C643-2BFA-DFF9-CB06-2D23EB514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1"/>
            <a:ext cx="2210812" cy="1380295"/>
          </a:xfrm>
          <a:prstGeom prst="rect">
            <a:avLst/>
          </a:prstGeom>
        </p:spPr>
      </p:pic>
      <p:pic>
        <p:nvPicPr>
          <p:cNvPr id="16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82" y="2118361"/>
            <a:ext cx="71337" cy="473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4" name="Rectangle 1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67292" y="3975931"/>
            <a:ext cx="6395136" cy="1085185"/>
          </a:xfr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Título de la unidad </a:t>
            </a:r>
            <a:br>
              <a:rPr lang="es-ES"/>
            </a:br>
            <a:r>
              <a:rPr lang="es-ES"/>
              <a:t>contenida en el PPT</a:t>
            </a:r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67292" y="1994054"/>
            <a:ext cx="6395136" cy="1511147"/>
          </a:xfrm>
        </p:spPr>
        <p:txBody>
          <a:bodyPr/>
          <a:lstStyle>
            <a:lvl1pPr>
              <a:spcBef>
                <a:spcPts val="300"/>
              </a:spcBef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Título del módulo</a:t>
            </a:r>
          </a:p>
        </p:txBody>
      </p:sp>
      <p:pic>
        <p:nvPicPr>
          <p:cNvPr id="24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678000"/>
            <a:ext cx="1219199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36 Rectángulo"/>
          <p:cNvSpPr/>
          <p:nvPr userDrawn="1"/>
        </p:nvSpPr>
        <p:spPr>
          <a:xfrm>
            <a:off x="4" y="6677999"/>
            <a:ext cx="7486111" cy="18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/>
            <a:r>
              <a:rPr lang="es-ES" sz="1100" b="1">
                <a:solidFill>
                  <a:schemeClr val="bg1"/>
                </a:solidFill>
              </a:rPr>
              <a:t>Estructura de Computadores</a:t>
            </a:r>
          </a:p>
        </p:txBody>
      </p:sp>
      <p:sp>
        <p:nvSpPr>
          <p:cNvPr id="17" name="22 Rectángulo"/>
          <p:cNvSpPr/>
          <p:nvPr userDrawn="1"/>
        </p:nvSpPr>
        <p:spPr>
          <a:xfrm>
            <a:off x="2114983" y="4"/>
            <a:ext cx="4311456" cy="980727"/>
          </a:xfrm>
          <a:prstGeom prst="rect">
            <a:avLst/>
          </a:prstGeom>
        </p:spPr>
        <p:txBody>
          <a:bodyPr wrap="square" lIns="179935" tIns="179935" rIns="179935" bIns="179935" anchor="ctr" anchorCtr="0">
            <a:noAutofit/>
          </a:bodyPr>
          <a:lstStyle/>
          <a:p>
            <a:pPr algn="l"/>
            <a:r>
              <a:rPr lang="es-ES" sz="1400" b="1"/>
              <a:t>Grado </a:t>
            </a:r>
            <a:r>
              <a:rPr lang="es-ES" sz="1400" b="1" baseline="0"/>
              <a:t>en</a:t>
            </a:r>
            <a:endParaRPr lang="es-ES" sz="1400" b="1"/>
          </a:p>
          <a:p>
            <a:pPr algn="l"/>
            <a:r>
              <a:rPr lang="es-ES" sz="1800" b="1"/>
              <a:t>Ingeniería</a:t>
            </a:r>
            <a:r>
              <a:rPr lang="es-ES" sz="1800" b="1" baseline="0"/>
              <a:t> Informática</a:t>
            </a:r>
            <a:endParaRPr lang="es-ES" sz="800"/>
          </a:p>
        </p:txBody>
      </p:sp>
      <p:sp>
        <p:nvSpPr>
          <p:cNvPr id="11" name="Rectangle 3"/>
          <p:cNvSpPr txBox="1">
            <a:spLocks noChangeArrowheads="1"/>
          </p:cNvSpPr>
          <p:nvPr userDrawn="1"/>
        </p:nvSpPr>
        <p:spPr bwMode="auto">
          <a:xfrm>
            <a:off x="8468577" y="5552351"/>
            <a:ext cx="2801935" cy="110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tabLst/>
              <a:defRPr/>
            </a:pPr>
            <a:r>
              <a:rPr lang="es-ES" sz="1800" kern="0"/>
              <a:t>Rafael Casado González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tabLst/>
              <a:defRPr/>
            </a:pPr>
            <a:r>
              <a:rPr lang="es-ES" sz="1800" kern="0"/>
              <a:t>Rosa María García Muñoz</a:t>
            </a:r>
          </a:p>
          <a:p>
            <a:pPr algn="r" eaLnBrk="1" hangingPunct="1">
              <a:spcBef>
                <a:spcPct val="0"/>
              </a:spcBef>
            </a:pPr>
            <a:r>
              <a:rPr lang="es-ES" sz="1800" kern="0"/>
              <a:t>María Teresa</a:t>
            </a:r>
            <a:r>
              <a:rPr lang="es-ES" sz="1800" kern="0" baseline="0"/>
              <a:t> López Bonal</a:t>
            </a:r>
            <a:endParaRPr lang="es-ES" sz="1800" kern="0"/>
          </a:p>
          <a:p>
            <a:pPr algn="r" eaLnBrk="1" hangingPunct="1">
              <a:spcBef>
                <a:spcPct val="0"/>
              </a:spcBef>
            </a:pPr>
            <a:r>
              <a:rPr lang="es-ES" sz="1200" kern="0"/>
              <a:t>Universidad de Castilla–La Mancha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DE983-66C6-612F-F472-3068F49F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3847133"/>
            <a:ext cx="2141032" cy="2830206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5E349D44-D833-45E1-569E-BC5EA08CF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425325" y="5469284"/>
            <a:ext cx="709388" cy="1096884"/>
            <a:chOff x="5217461" y="5469284"/>
            <a:chExt cx="709388" cy="1096884"/>
          </a:xfrm>
        </p:grpSpPr>
        <p:pic>
          <p:nvPicPr>
            <p:cNvPr id="6" name="Picture 3" descr="C:\Users\rcasado\Documents\UCLM\Docencia\Curso 11-12\ESIE\secretaria\colaboradores\logotipos\logo dsi.png">
              <a:extLst>
                <a:ext uri="{FF2B5EF4-FFF2-40B4-BE49-F238E27FC236}">
                  <a16:creationId xmlns:a16="http://schemas.microsoft.com/office/drawing/2014/main" id="{9C8B0697-6288-19D9-053C-088B897A600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461" y="5469284"/>
              <a:ext cx="709388" cy="70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rcasado\Documents\UCLM\Docencia\Curso 11-12\ESIE\secretaria\colaboradores\logotipos\Logo_I3A_cmyk copia.jpg">
              <a:extLst>
                <a:ext uri="{FF2B5EF4-FFF2-40B4-BE49-F238E27FC236}">
                  <a16:creationId xmlns:a16="http://schemas.microsoft.com/office/drawing/2014/main" id="{E0E2A5E8-2B3E-7B18-76CC-7C2C2C587D4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2269" y="6234588"/>
              <a:ext cx="699772" cy="331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E088BB76-F277-B29C-4465-1BAFFB5F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595" y="2416745"/>
            <a:ext cx="1466850" cy="12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992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/>
              <a:t>Título de sección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289364" y="1158763"/>
            <a:ext cx="5806636" cy="51649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971221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9365" y="783783"/>
            <a:ext cx="11293036" cy="571500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s-ES"/>
              <a:t>Título de sub-sección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7468BE12-6AAD-3543-8878-764535821A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64" y="196770"/>
            <a:ext cx="11293033" cy="961994"/>
          </a:xfrm>
        </p:spPr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5916176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289364" y="1388126"/>
            <a:ext cx="53848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388126"/>
            <a:ext cx="53848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37562720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11102180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5403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C3F9D6-E986-967A-DA2C-08098E119E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55CE2184-3EE3-461C-9D9A-CE1799C795C3}" type="slidenum">
              <a:rPr lang="en-AU" altLang="en-US"/>
              <a:pPr/>
              <a:t>‹Nº›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0213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497998"/>
            <a:ext cx="12191995" cy="36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89364" y="196770"/>
            <a:ext cx="11293033" cy="9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Título de sección</a:t>
            </a:r>
          </a:p>
        </p:txBody>
      </p:sp>
      <p:sp>
        <p:nvSpPr>
          <p:cNvPr id="614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367" y="1158763"/>
            <a:ext cx="11293033" cy="51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6" name="15 Rectángulo"/>
          <p:cNvSpPr/>
          <p:nvPr userDrawn="1"/>
        </p:nvSpPr>
        <p:spPr>
          <a:xfrm>
            <a:off x="840829" y="6497999"/>
            <a:ext cx="5163731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>
              <a:tabLst>
                <a:tab pos="630238" algn="l"/>
              </a:tabLst>
            </a:pPr>
            <a:r>
              <a:rPr lang="es-ES" sz="1100" b="1">
                <a:solidFill>
                  <a:schemeClr val="bg1"/>
                </a:solidFill>
              </a:rPr>
              <a:t>Tema 2:		Instrucciones: Lenguaje del </a:t>
            </a:r>
            <a:r>
              <a:rPr lang="es-ES" sz="1100" b="1" baseline="0">
                <a:solidFill>
                  <a:schemeClr val="bg1"/>
                </a:solidFill>
              </a:rPr>
              <a:t>computador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  <a:defRPr/>
            </a:pPr>
            <a:r>
              <a:rPr lang="es-ES" sz="1100" b="1">
                <a:solidFill>
                  <a:schemeClr val="bg1"/>
                </a:solidFill>
              </a:rPr>
              <a:t>Unidad 2:	Lenguaje ensamblador</a:t>
            </a:r>
            <a:endParaRPr lang="es-ES" sz="1100" b="1" baseline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 userDrawn="1"/>
        </p:nvSpPr>
        <p:spPr>
          <a:xfrm>
            <a:off x="10628968" y="6497999"/>
            <a:ext cx="1460205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r"/>
            <a:fld id="{586477BF-EBF1-4AE8-900D-7B90759074B2}" type="slidenum">
              <a:rPr lang="es-ES" sz="2000" b="1" baseline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/>
              <a:t>‹Nº›</a:t>
            </a:fld>
            <a:endParaRPr lang="es-ES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Rectángulo"/>
          <p:cNvSpPr/>
          <p:nvPr userDrawn="1"/>
        </p:nvSpPr>
        <p:spPr>
          <a:xfrm>
            <a:off x="148" y="6497999"/>
            <a:ext cx="840681" cy="360002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/>
          <a:p>
            <a:pPr algn="l"/>
            <a:r>
              <a:rPr lang="es-ES" sz="2800" b="1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EC</a:t>
            </a:r>
            <a:endParaRPr lang="es-ES" sz="28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3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60" r:id="rId7"/>
    <p:sldLayoutId id="2147484061" r:id="rId8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33413" indent="-2698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892175" indent="-2635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171575" indent="-1905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431925" indent="-1762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067292" y="4578092"/>
            <a:ext cx="6395136" cy="1085185"/>
          </a:xfrm>
        </p:spPr>
        <p:txBody>
          <a:bodyPr/>
          <a:lstStyle/>
          <a:p>
            <a:r>
              <a:rPr lang="es-ES"/>
              <a:t>Unidad 2:</a:t>
            </a:r>
          </a:p>
          <a:p>
            <a:r>
              <a:rPr lang="es-ES"/>
              <a:t>Lenguaje ensamblador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Tema 2:</a:t>
            </a:r>
            <a:br>
              <a:rPr lang="es-ES"/>
            </a:br>
            <a:r>
              <a:rPr lang="es-ES"/>
              <a:t>Instrucciones.</a:t>
            </a:r>
            <a:br>
              <a:rPr lang="es-ES"/>
            </a:br>
            <a:r>
              <a:rPr lang="es-ES"/>
              <a:t>Lenguaje del computador</a:t>
            </a:r>
          </a:p>
        </p:txBody>
      </p:sp>
    </p:spTree>
    <p:extLst>
      <p:ext uri="{BB962C8B-B14F-4D97-AF65-F5344CB8AC3E}">
        <p14:creationId xmlns:p14="http://schemas.microsoft.com/office/powerpoint/2010/main" val="273014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8737219" cy="4841875"/>
          </a:xfrm>
        </p:spPr>
        <p:txBody>
          <a:bodyPr/>
          <a:lstStyle/>
          <a:p>
            <a:r>
              <a:rPr lang="es-ES_tradnl"/>
              <a:t>Deben ocupar una línea del programa fuente</a:t>
            </a:r>
          </a:p>
          <a:p>
            <a:endParaRPr lang="es-ES_tradnl"/>
          </a:p>
          <a:p>
            <a:r>
              <a:rPr lang="es-ES_tradnl"/>
              <a:t>Se descomponen en cuatro campos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itchFamily="34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itchFamily="34" charset="0"/>
              </a:rPr>
              <a:t>&lt;sentencia&gt; ::= [etiqueta:] &lt;código&gt; [operandos] [#comentario]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itchFamily="34" charset="0"/>
            </a:endParaRPr>
          </a:p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Sentencias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Lenguaje ensamblador</a:t>
            </a:r>
          </a:p>
        </p:txBody>
      </p:sp>
    </p:spTree>
    <p:extLst>
      <p:ext uri="{BB962C8B-B14F-4D97-AF65-F5344CB8AC3E}">
        <p14:creationId xmlns:p14="http://schemas.microsoft.com/office/powerpoint/2010/main" val="39146091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Lenguaje ensamblador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5329093" y="1251904"/>
            <a:ext cx="5840083" cy="4935558"/>
          </a:xfrm>
        </p:spPr>
        <p:txBody>
          <a:bodyPr/>
          <a:lstStyle/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#segmento de </a:t>
            </a:r>
            <a:r>
              <a:rPr lang="en-US" sz="1400" err="1">
                <a:latin typeface="Consolas" panose="020B0609020204030204" pitchFamily="49" charset="0"/>
              </a:rPr>
              <a:t>datos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.data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num1: 	.word 13	# </a:t>
            </a:r>
            <a:r>
              <a:rPr lang="en-US" sz="1400" err="1">
                <a:latin typeface="Consolas" panose="020B0609020204030204" pitchFamily="49" charset="0"/>
              </a:rPr>
              <a:t>defino</a:t>
            </a:r>
            <a:r>
              <a:rPr lang="en-US" sz="1400">
                <a:latin typeface="Consolas" panose="020B0609020204030204" pitchFamily="49" charset="0"/>
              </a:rPr>
              <a:t> un </a:t>
            </a:r>
            <a:r>
              <a:rPr lang="en-US" sz="1400" err="1">
                <a:latin typeface="Consolas" panose="020B0609020204030204" pitchFamily="49" charset="0"/>
              </a:rPr>
              <a:t>dato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latin typeface="Consolas" panose="020B0609020204030204" pitchFamily="49" charset="0"/>
              </a:rPr>
              <a:t>tamaño</a:t>
            </a:r>
            <a:r>
              <a:rPr lang="en-US" sz="1400">
                <a:latin typeface="Consolas" panose="020B0609020204030204" pitchFamily="49" charset="0"/>
              </a:rPr>
              <a:t> word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num2:	.word 0x1500	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 err="1">
                <a:latin typeface="Consolas" panose="020B0609020204030204" pitchFamily="49" charset="0"/>
              </a:rPr>
              <a:t>resul</a:t>
            </a:r>
            <a:r>
              <a:rPr lang="en-US" sz="1400">
                <a:latin typeface="Consolas" panose="020B0609020204030204" pitchFamily="49" charset="0"/>
              </a:rPr>
              <a:t>:	.word 0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# </a:t>
            </a:r>
            <a:r>
              <a:rPr lang="en-US" sz="1400" err="1">
                <a:latin typeface="Consolas" panose="020B0609020204030204" pitchFamily="49" charset="0"/>
              </a:rPr>
              <a:t>segmento</a:t>
            </a:r>
            <a:r>
              <a:rPr lang="en-US" sz="1400">
                <a:latin typeface="Consolas" panose="020B0609020204030204" pitchFamily="49" charset="0"/>
              </a:rPr>
              <a:t> de </a:t>
            </a:r>
            <a:r>
              <a:rPr lang="en-US" sz="1400" err="1">
                <a:latin typeface="Consolas" panose="020B0609020204030204" pitchFamily="49" charset="0"/>
              </a:rPr>
              <a:t>texto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.text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.</a:t>
            </a:r>
            <a:r>
              <a:rPr lang="en-US" sz="1400" err="1">
                <a:latin typeface="Consolas" panose="020B0609020204030204" pitchFamily="49" charset="0"/>
              </a:rPr>
              <a:t>globl</a:t>
            </a:r>
            <a:r>
              <a:rPr lang="en-US" sz="1400">
                <a:latin typeface="Consolas" panose="020B0609020204030204" pitchFamily="49" charset="0"/>
              </a:rPr>
              <a:t> main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main: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la   t1, num1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</a:t>
            </a:r>
            <a:r>
              <a:rPr lang="en-US" sz="1400" err="1">
                <a:latin typeface="Consolas" panose="020B0609020204030204" pitchFamily="49" charset="0"/>
              </a:rPr>
              <a:t>lw</a:t>
            </a:r>
            <a:r>
              <a:rPr lang="en-US" sz="1400">
                <a:latin typeface="Consolas" panose="020B0609020204030204" pitchFamily="49" charset="0"/>
              </a:rPr>
              <a:t>   t2, 0(t1) 	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       	la   t3, num2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</a:t>
            </a:r>
            <a:r>
              <a:rPr lang="en-US" sz="1400" err="1">
                <a:latin typeface="Consolas" panose="020B0609020204030204" pitchFamily="49" charset="0"/>
              </a:rPr>
              <a:t>lw</a:t>
            </a:r>
            <a:r>
              <a:rPr lang="en-US" sz="1400">
                <a:latin typeface="Consolas" panose="020B0609020204030204" pitchFamily="49" charset="0"/>
              </a:rPr>
              <a:t>   t4, 0(t3) 	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       	add  t5, t2, t4	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</a:t>
            </a:r>
            <a:r>
              <a:rPr lang="en-US" sz="1400" err="1">
                <a:latin typeface="Consolas" panose="020B0609020204030204" pitchFamily="49" charset="0"/>
              </a:rPr>
              <a:t>addi</a:t>
            </a:r>
            <a:r>
              <a:rPr lang="en-US" sz="1400">
                <a:latin typeface="Consolas" panose="020B0609020204030204" pitchFamily="49" charset="0"/>
              </a:rPr>
              <a:t> t5, t5, -7	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 	la   t6, </a:t>
            </a:r>
            <a:r>
              <a:rPr lang="en-US" sz="1400" err="1">
                <a:latin typeface="Consolas" panose="020B0609020204030204" pitchFamily="49" charset="0"/>
              </a:rPr>
              <a:t>resul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</a:t>
            </a:r>
            <a:r>
              <a:rPr lang="en-US" sz="1400" err="1">
                <a:latin typeface="Consolas" panose="020B0609020204030204" pitchFamily="49" charset="0"/>
              </a:rPr>
              <a:t>sw</a:t>
            </a:r>
            <a:r>
              <a:rPr lang="en-US" sz="1400">
                <a:latin typeface="Consolas" panose="020B0609020204030204" pitchFamily="49" charset="0"/>
              </a:rPr>
              <a:t>   t5, 0(t6) 	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</a:t>
            </a:r>
            <a:r>
              <a:rPr lang="en-US" sz="1400" err="1">
                <a:latin typeface="Consolas" panose="020B0609020204030204" pitchFamily="49" charset="0"/>
              </a:rPr>
              <a:t>addi</a:t>
            </a:r>
            <a:r>
              <a:rPr lang="en-US" sz="1400">
                <a:latin typeface="Consolas" panose="020B0609020204030204" pitchFamily="49" charset="0"/>
              </a:rPr>
              <a:t> a7, zero, 10	# </a:t>
            </a:r>
            <a:r>
              <a:rPr lang="en-US" sz="1400" err="1">
                <a:latin typeface="Consolas" panose="020B0609020204030204" pitchFamily="49" charset="0"/>
              </a:rPr>
              <a:t>llamada</a:t>
            </a:r>
            <a:r>
              <a:rPr lang="en-US" sz="1400">
                <a:latin typeface="Consolas" panose="020B0609020204030204" pitchFamily="49" charset="0"/>
              </a:rPr>
              <a:t> al </a:t>
            </a:r>
            <a:r>
              <a:rPr lang="en-US" sz="1400" err="1">
                <a:latin typeface="Consolas" panose="020B0609020204030204" pitchFamily="49" charset="0"/>
              </a:rPr>
              <a:t>sistema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latin typeface="Consolas" panose="020B0609020204030204" pitchFamily="49" charset="0"/>
              </a:rPr>
              <a:t>operativo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</a:t>
            </a:r>
            <a:r>
              <a:rPr lang="en-US" sz="1400" err="1">
                <a:latin typeface="Consolas" panose="020B0609020204030204" pitchFamily="49" charset="0"/>
              </a:rPr>
              <a:t>ecall</a:t>
            </a:r>
            <a:r>
              <a:rPr lang="en-US" sz="1400">
                <a:latin typeface="Consolas" panose="020B0609020204030204" pitchFamily="49" charset="0"/>
              </a:rPr>
              <a:t>	# para </a:t>
            </a:r>
            <a:r>
              <a:rPr lang="en-US" sz="1400" err="1">
                <a:latin typeface="Consolas" panose="020B0609020204030204" pitchFamily="49" charset="0"/>
              </a:rPr>
              <a:t>salir</a:t>
            </a:r>
            <a:r>
              <a:rPr lang="en-US" sz="1400">
                <a:latin typeface="Consolas" panose="020B0609020204030204" pitchFamily="49" charset="0"/>
              </a:rPr>
              <a:t> del </a:t>
            </a:r>
            <a:r>
              <a:rPr lang="en-US" sz="1400" err="1">
                <a:latin typeface="Consolas" panose="020B0609020204030204" pitchFamily="49" charset="0"/>
              </a:rPr>
              <a:t>programa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4" name="Globo: flecha derecha 3"/>
          <p:cNvSpPr/>
          <p:nvPr/>
        </p:nvSpPr>
        <p:spPr bwMode="auto">
          <a:xfrm>
            <a:off x="3526173" y="1627465"/>
            <a:ext cx="1802920" cy="1604157"/>
          </a:xfrm>
          <a:prstGeom prst="rightArrowCallout">
            <a:avLst>
              <a:gd name="adj1" fmla="val 13618"/>
              <a:gd name="adj2" fmla="val 15244"/>
              <a:gd name="adj3" fmla="val 16870"/>
              <a:gd name="adj4" fmla="val 7731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1400" b="1">
                <a:latin typeface="Calibri Light" panose="020F0302020204030204" pitchFamily="34" charset="0"/>
                <a:cs typeface="Calibri Light" panose="020F0302020204030204" pitchFamily="34" charset="0"/>
              </a:rPr>
              <a:t>etiqueta:</a:t>
            </a: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Nombran la siguiente posición de memoria.</a:t>
            </a: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Van al principio de línea</a:t>
            </a:r>
          </a:p>
        </p:txBody>
      </p:sp>
      <p:sp>
        <p:nvSpPr>
          <p:cNvPr id="6" name="Globo: flecha derecha 5"/>
          <p:cNvSpPr/>
          <p:nvPr/>
        </p:nvSpPr>
        <p:spPr bwMode="auto">
          <a:xfrm>
            <a:off x="4241800" y="4521708"/>
            <a:ext cx="1704083" cy="947764"/>
          </a:xfrm>
          <a:prstGeom prst="rightArrowCallout">
            <a:avLst>
              <a:gd name="adj1" fmla="val 13618"/>
              <a:gd name="adj2" fmla="val 20208"/>
              <a:gd name="adj3" fmla="val 16870"/>
              <a:gd name="adj4" fmla="val 7567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Cada línea contiene como máximo una sentencia</a:t>
            </a:r>
          </a:p>
        </p:txBody>
      </p:sp>
      <p:sp>
        <p:nvSpPr>
          <p:cNvPr id="7" name="Globo: flecha hacia arriba 6"/>
          <p:cNvSpPr/>
          <p:nvPr/>
        </p:nvSpPr>
        <p:spPr bwMode="auto">
          <a:xfrm>
            <a:off x="9047077" y="2179589"/>
            <a:ext cx="1740812" cy="1874990"/>
          </a:xfrm>
          <a:prstGeom prst="upArrowCallout">
            <a:avLst>
              <a:gd name="adj1" fmla="val 12625"/>
              <a:gd name="adj2" fmla="val 15925"/>
              <a:gd name="adj3" fmla="val 16337"/>
              <a:gd name="adj4" fmla="val 7305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1400" b="1">
                <a:latin typeface="Calibri Light" panose="020F0302020204030204" pitchFamily="34" charset="0"/>
                <a:cs typeface="Calibri Light" panose="020F0302020204030204" pitchFamily="34" charset="0"/>
              </a:rPr>
              <a:t># comentarios</a:t>
            </a: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Comentario que se extiende hasta el final de la línea. </a:t>
            </a: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El ensamblador los ignora.</a:t>
            </a:r>
          </a:p>
        </p:txBody>
      </p:sp>
    </p:spTree>
    <p:extLst>
      <p:ext uri="{BB962C8B-B14F-4D97-AF65-F5344CB8AC3E}">
        <p14:creationId xmlns:p14="http://schemas.microsoft.com/office/powerpoint/2010/main" val="430417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Lenguaje ensamblador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7" name="Rectángulo 6"/>
          <p:cNvSpPr/>
          <p:nvPr/>
        </p:nvSpPr>
        <p:spPr bwMode="auto">
          <a:xfrm>
            <a:off x="5329092" y="2810936"/>
            <a:ext cx="2707282" cy="3377807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Rectángulo 7"/>
          <p:cNvSpPr/>
          <p:nvPr/>
        </p:nvSpPr>
        <p:spPr bwMode="auto">
          <a:xfrm>
            <a:off x="5329092" y="1570553"/>
            <a:ext cx="2707282" cy="1005640"/>
          </a:xfrm>
          <a:prstGeom prst="rect">
            <a:avLst/>
          </a:prstGeom>
          <a:solidFill>
            <a:srgbClr val="FFE7B7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Marcador de contenido 1"/>
          <p:cNvSpPr txBox="1">
            <a:spLocks/>
          </p:cNvSpPr>
          <p:nvPr/>
        </p:nvSpPr>
        <p:spPr bwMode="auto">
          <a:xfrm>
            <a:off x="5329092" y="1253185"/>
            <a:ext cx="3314112" cy="493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 kern="0">
                <a:latin typeface="Consolas" panose="020B0609020204030204" pitchFamily="49" charset="0"/>
              </a:rPr>
              <a:t>	</a:t>
            </a:r>
            <a:r>
              <a:rPr lang="en-US" sz="1400">
                <a:latin typeface="Consolas" panose="020B0609020204030204" pitchFamily="49" charset="0"/>
              </a:rPr>
              <a:t>#segmento de </a:t>
            </a:r>
            <a:r>
              <a:rPr lang="en-US" sz="1400" err="1">
                <a:latin typeface="Consolas" panose="020B0609020204030204" pitchFamily="49" charset="0"/>
              </a:rPr>
              <a:t>datos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.data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num1: 	.word 13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num2:	.word 0x1500	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 err="1">
                <a:latin typeface="Consolas" panose="020B0609020204030204" pitchFamily="49" charset="0"/>
              </a:rPr>
              <a:t>resul</a:t>
            </a:r>
            <a:r>
              <a:rPr lang="en-US" sz="1400">
                <a:latin typeface="Consolas" panose="020B0609020204030204" pitchFamily="49" charset="0"/>
              </a:rPr>
              <a:t>:	.word 0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# </a:t>
            </a:r>
            <a:r>
              <a:rPr lang="en-US" sz="1400" err="1">
                <a:latin typeface="Consolas" panose="020B0609020204030204" pitchFamily="49" charset="0"/>
              </a:rPr>
              <a:t>segmento</a:t>
            </a:r>
            <a:r>
              <a:rPr lang="en-US" sz="1400">
                <a:latin typeface="Consolas" panose="020B0609020204030204" pitchFamily="49" charset="0"/>
              </a:rPr>
              <a:t> de </a:t>
            </a:r>
            <a:r>
              <a:rPr lang="en-US" sz="1400" err="1">
                <a:latin typeface="Consolas" panose="020B0609020204030204" pitchFamily="49" charset="0"/>
              </a:rPr>
              <a:t>texto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.text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.</a:t>
            </a:r>
            <a:r>
              <a:rPr lang="en-US" sz="1400" err="1">
                <a:latin typeface="Consolas" panose="020B0609020204030204" pitchFamily="49" charset="0"/>
              </a:rPr>
              <a:t>globl</a:t>
            </a:r>
            <a:r>
              <a:rPr lang="en-US" sz="1400">
                <a:latin typeface="Consolas" panose="020B0609020204030204" pitchFamily="49" charset="0"/>
              </a:rPr>
              <a:t> main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main: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la   t1, num1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</a:t>
            </a:r>
            <a:r>
              <a:rPr lang="en-US" sz="1400" err="1">
                <a:latin typeface="Consolas" panose="020B0609020204030204" pitchFamily="49" charset="0"/>
              </a:rPr>
              <a:t>lw</a:t>
            </a:r>
            <a:r>
              <a:rPr lang="en-US" sz="1400">
                <a:latin typeface="Consolas" panose="020B0609020204030204" pitchFamily="49" charset="0"/>
              </a:rPr>
              <a:t>   t2, 0(t1) 	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       	la   t3, num2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</a:t>
            </a:r>
            <a:r>
              <a:rPr lang="en-US" sz="1400" err="1">
                <a:latin typeface="Consolas" panose="020B0609020204030204" pitchFamily="49" charset="0"/>
              </a:rPr>
              <a:t>lw</a:t>
            </a:r>
            <a:r>
              <a:rPr lang="en-US" sz="1400">
                <a:latin typeface="Consolas" panose="020B0609020204030204" pitchFamily="49" charset="0"/>
              </a:rPr>
              <a:t>   t4, 0(t3) 	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       	add  t5, t2, t4	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</a:t>
            </a:r>
            <a:r>
              <a:rPr lang="en-US" sz="1400" err="1">
                <a:latin typeface="Consolas" panose="020B0609020204030204" pitchFamily="49" charset="0"/>
              </a:rPr>
              <a:t>addi</a:t>
            </a:r>
            <a:r>
              <a:rPr lang="en-US" sz="1400">
                <a:latin typeface="Consolas" panose="020B0609020204030204" pitchFamily="49" charset="0"/>
              </a:rPr>
              <a:t> t5, t5, -7	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 	la   t6, </a:t>
            </a:r>
            <a:r>
              <a:rPr lang="en-US" sz="1400" err="1">
                <a:latin typeface="Consolas" panose="020B0609020204030204" pitchFamily="49" charset="0"/>
              </a:rPr>
              <a:t>resul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</a:t>
            </a:r>
            <a:r>
              <a:rPr lang="en-US" sz="1400" err="1">
                <a:latin typeface="Consolas" panose="020B0609020204030204" pitchFamily="49" charset="0"/>
              </a:rPr>
              <a:t>sw</a:t>
            </a:r>
            <a:r>
              <a:rPr lang="en-US" sz="1400">
                <a:latin typeface="Consolas" panose="020B0609020204030204" pitchFamily="49" charset="0"/>
              </a:rPr>
              <a:t>   t5, 0(t6) 	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</a:t>
            </a:r>
            <a:r>
              <a:rPr lang="en-US" sz="1400" err="1">
                <a:latin typeface="Consolas" panose="020B0609020204030204" pitchFamily="49" charset="0"/>
              </a:rPr>
              <a:t>addi</a:t>
            </a:r>
            <a:r>
              <a:rPr lang="en-US" sz="1400">
                <a:latin typeface="Consolas" panose="020B0609020204030204" pitchFamily="49" charset="0"/>
              </a:rPr>
              <a:t> a7, zero, 10</a:t>
            </a:r>
          </a:p>
          <a:p>
            <a:pPr marL="0" indent="0">
              <a:buFontTx/>
              <a:buNone/>
              <a:tabLst>
                <a:tab pos="715963" algn="l"/>
                <a:tab pos="2690813" algn="l"/>
              </a:tabLst>
            </a:pPr>
            <a:r>
              <a:rPr lang="en-US" sz="1400">
                <a:latin typeface="Consolas" panose="020B0609020204030204" pitchFamily="49" charset="0"/>
              </a:rPr>
              <a:t>	</a:t>
            </a:r>
            <a:r>
              <a:rPr lang="en-US" sz="1400" err="1">
                <a:latin typeface="Consolas" panose="020B0609020204030204" pitchFamily="49" charset="0"/>
              </a:rPr>
              <a:t>ecall</a:t>
            </a:r>
            <a:endParaRPr lang="en-US" sz="1400" kern="0">
              <a:latin typeface="Consolas" panose="020B0609020204030204" pitchFamily="49" charset="0"/>
            </a:endParaRPr>
          </a:p>
        </p:txBody>
      </p:sp>
      <p:sp>
        <p:nvSpPr>
          <p:cNvPr id="11" name="Globo: flecha derecha 10"/>
          <p:cNvSpPr/>
          <p:nvPr/>
        </p:nvSpPr>
        <p:spPr bwMode="auto">
          <a:xfrm>
            <a:off x="2608165" y="1607460"/>
            <a:ext cx="2720928" cy="1379713"/>
          </a:xfrm>
          <a:prstGeom prst="rightArrowCallout">
            <a:avLst>
              <a:gd name="adj1" fmla="val 13618"/>
              <a:gd name="adj2" fmla="val 15244"/>
              <a:gd name="adj3" fmla="val 16870"/>
              <a:gd name="adj4" fmla="val 8377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1400" b="1">
                <a:latin typeface="Calibri Light" panose="020F0302020204030204" pitchFamily="34" charset="0"/>
                <a:cs typeface="Calibri Light" panose="020F0302020204030204" pitchFamily="34" charset="0"/>
              </a:rPr>
              <a:t>.data</a:t>
            </a: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Sección de datos (opcional)</a:t>
            </a: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Contiene la declaración de variables necesarias. Se guardan en el segmento de datos  de la memoria.</a:t>
            </a:r>
          </a:p>
        </p:txBody>
      </p:sp>
      <p:sp>
        <p:nvSpPr>
          <p:cNvPr id="13" name="Globo: flecha derecha 12"/>
          <p:cNvSpPr/>
          <p:nvPr/>
        </p:nvSpPr>
        <p:spPr bwMode="auto">
          <a:xfrm>
            <a:off x="2608165" y="3444223"/>
            <a:ext cx="2720928" cy="1195681"/>
          </a:xfrm>
          <a:prstGeom prst="rightArrowCallout">
            <a:avLst>
              <a:gd name="adj1" fmla="val 13618"/>
              <a:gd name="adj2" fmla="val 15244"/>
              <a:gd name="adj3" fmla="val 16870"/>
              <a:gd name="adj4" fmla="val 8377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1400" b="1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es-ES" sz="1400" b="1" err="1">
                <a:latin typeface="Calibri Light" panose="020F0302020204030204" pitchFamily="34" charset="0"/>
                <a:cs typeface="Calibri Light" panose="020F0302020204030204" pitchFamily="34" charset="0"/>
              </a:rPr>
              <a:t>text</a:t>
            </a:r>
            <a:endParaRPr lang="es-ES" sz="1400" b="1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Sección de texto (obligatoria)</a:t>
            </a: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Contiene las instrucciones. Se guardan en el segmento de texto de la memoria.</a:t>
            </a:r>
          </a:p>
        </p:txBody>
      </p:sp>
    </p:spTree>
    <p:extLst>
      <p:ext uri="{BB962C8B-B14F-4D97-AF65-F5344CB8AC3E}">
        <p14:creationId xmlns:p14="http://schemas.microsoft.com/office/powerpoint/2010/main" val="35140503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Lenguaje ensamblador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/>
              <a:t>Sección .data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0"/>
          </p:nvPr>
        </p:nvSpPr>
        <p:spPr>
          <a:xfrm>
            <a:off x="289363" y="1481559"/>
            <a:ext cx="9634054" cy="4842124"/>
          </a:xfrm>
        </p:spPr>
        <p:txBody>
          <a:bodyPr/>
          <a:lstStyle/>
          <a:p>
            <a:r>
              <a:rPr lang="es-ES"/>
              <a:t>Parte del programa dedicada a la declaración de variables </a:t>
            </a:r>
            <a:r>
              <a:rPr lang="es-ES" u="sng"/>
              <a:t>inicializadas en tiempo de compilación</a:t>
            </a:r>
            <a:endParaRPr lang="es-ES_tradnl" u="sng"/>
          </a:p>
          <a:p>
            <a:pPr lvl="1"/>
            <a:endParaRPr lang="es-ES"/>
          </a:p>
          <a:p>
            <a:pPr lvl="0">
              <a:buClr>
                <a:srgbClr val="00007D"/>
              </a:buClr>
              <a:buNone/>
            </a:pP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	.data</a:t>
            </a:r>
          </a:p>
          <a:p>
            <a:pPr lvl="0">
              <a:buClr>
                <a:srgbClr val="00007D"/>
              </a:buClr>
              <a:buNone/>
            </a:pP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	[etiqueta</a:t>
            </a:r>
            <a:r>
              <a:rPr lang="es-ES_tradnl" sz="1800" err="1">
                <a:solidFill>
                  <a:srgbClr val="339933"/>
                </a:solidFill>
                <a:latin typeface="Consolas" panose="020B0609020204030204" pitchFamily="49" charset="0"/>
              </a:rPr>
              <a:t>_nombre_var</a:t>
            </a: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:]  &lt;tipo&gt; &lt;valores&gt; [#comentario]</a:t>
            </a:r>
            <a:endParaRPr lang="en-US" sz="1800">
              <a:solidFill>
                <a:srgbClr val="339933"/>
              </a:solidFill>
              <a:latin typeface="Consolas" panose="020B0609020204030204" pitchFamily="49" charset="0"/>
            </a:endParaRPr>
          </a:p>
          <a:p>
            <a:endParaRPr lang="es-ES"/>
          </a:p>
          <a:p>
            <a:r>
              <a:rPr lang="es-ES"/>
              <a:t>Tipos</a:t>
            </a:r>
          </a:p>
          <a:p>
            <a:pPr lvl="1"/>
            <a:r>
              <a:rPr lang="es-ES"/>
              <a:t>.byte	.</a:t>
            </a:r>
            <a:r>
              <a:rPr lang="es-ES" err="1"/>
              <a:t>half</a:t>
            </a:r>
            <a:r>
              <a:rPr lang="es-ES"/>
              <a:t>	.</a:t>
            </a:r>
            <a:r>
              <a:rPr lang="es-ES" err="1"/>
              <a:t>word</a:t>
            </a:r>
            <a:endParaRPr lang="es-ES"/>
          </a:p>
          <a:p>
            <a:pPr lvl="1"/>
            <a:r>
              <a:rPr lang="es-ES"/>
              <a:t>.</a:t>
            </a:r>
            <a:r>
              <a:rPr lang="es-ES" err="1"/>
              <a:t>asciz</a:t>
            </a:r>
            <a:r>
              <a:rPr lang="es-ES"/>
              <a:t>	.</a:t>
            </a:r>
            <a:r>
              <a:rPr lang="es-ES" err="1"/>
              <a:t>string</a:t>
            </a:r>
            <a:endParaRPr lang="es-ES"/>
          </a:p>
          <a:p>
            <a:pPr lvl="1"/>
            <a:r>
              <a:rPr lang="es-ES"/>
              <a:t>.</a:t>
            </a:r>
            <a:r>
              <a:rPr lang="es-ES" err="1"/>
              <a:t>zero</a:t>
            </a:r>
            <a:endParaRPr lang="es-ES"/>
          </a:p>
          <a:p>
            <a:pPr lvl="1"/>
            <a:r>
              <a:rPr lang="es-ES"/>
              <a:t>.</a:t>
            </a:r>
            <a:r>
              <a:rPr lang="es-ES" err="1"/>
              <a:t>float</a:t>
            </a:r>
            <a:r>
              <a:rPr lang="es-ES"/>
              <a:t>	.</a:t>
            </a:r>
            <a:r>
              <a:rPr lang="es-ES" err="1"/>
              <a:t>double</a:t>
            </a:r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2321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Lenguaje ensamblador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/>
              <a:t>Sección .data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11136282" cy="4842124"/>
          </a:xfrm>
        </p:spPr>
        <p:txBody>
          <a:bodyPr/>
          <a:lstStyle/>
          <a:p>
            <a:r>
              <a:rPr lang="es-ES"/>
              <a:t>.byte</a:t>
            </a:r>
          </a:p>
          <a:p>
            <a:pPr lvl="0">
              <a:buClr>
                <a:srgbClr val="00007D"/>
              </a:buClr>
              <a:buNone/>
            </a:pP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	datos:  .byte byte1, byte2, ...</a:t>
            </a:r>
            <a:endParaRPr lang="es-ES"/>
          </a:p>
          <a:p>
            <a:pPr lvl="1"/>
            <a:r>
              <a:rPr lang="es-ES"/>
              <a:t>Almacena bytes de forma secuencial en la memoria de la máquina</a:t>
            </a:r>
          </a:p>
          <a:p>
            <a:pPr lvl="1"/>
            <a:endParaRPr lang="es-ES"/>
          </a:p>
          <a:p>
            <a:r>
              <a:rPr lang="es-ES"/>
              <a:t>.</a:t>
            </a:r>
            <a:r>
              <a:rPr lang="es-ES" err="1"/>
              <a:t>half</a:t>
            </a:r>
            <a:endParaRPr lang="es-ES"/>
          </a:p>
          <a:p>
            <a:pPr lvl="0">
              <a:buClr>
                <a:srgbClr val="00007D"/>
              </a:buClr>
              <a:buNone/>
            </a:pP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	datos:  .</a:t>
            </a:r>
            <a:r>
              <a:rPr lang="es-ES_tradnl" sz="1800" err="1">
                <a:solidFill>
                  <a:srgbClr val="339933"/>
                </a:solidFill>
                <a:latin typeface="Consolas" panose="020B0609020204030204" pitchFamily="49" charset="0"/>
              </a:rPr>
              <a:t>half</a:t>
            </a: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 halfword1, halfword2, ...</a:t>
            </a:r>
            <a:endParaRPr lang="es-ES"/>
          </a:p>
          <a:p>
            <a:pPr lvl="1"/>
            <a:r>
              <a:rPr lang="es-ES"/>
              <a:t>Almacena medias palabras de forma secuencial en la memoria de la máquina</a:t>
            </a:r>
          </a:p>
          <a:p>
            <a:pPr lvl="1"/>
            <a:endParaRPr lang="es-ES"/>
          </a:p>
          <a:p>
            <a:r>
              <a:rPr lang="es-ES"/>
              <a:t>.</a:t>
            </a:r>
            <a:r>
              <a:rPr lang="es-ES" err="1"/>
              <a:t>word</a:t>
            </a:r>
            <a:endParaRPr lang="es-ES"/>
          </a:p>
          <a:p>
            <a:pPr lvl="0">
              <a:buClr>
                <a:srgbClr val="00007D"/>
              </a:buClr>
              <a:buNone/>
            </a:pP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	datos:  .</a:t>
            </a:r>
            <a:r>
              <a:rPr lang="es-ES_tradnl" sz="1800" err="1">
                <a:solidFill>
                  <a:srgbClr val="339933"/>
                </a:solidFill>
                <a:latin typeface="Consolas" panose="020B0609020204030204" pitchFamily="49" charset="0"/>
              </a:rPr>
              <a:t>word</a:t>
            </a: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 palabra1, palabra2, ...</a:t>
            </a:r>
            <a:endParaRPr lang="es-ES"/>
          </a:p>
          <a:p>
            <a:pPr lvl="1"/>
            <a:r>
              <a:rPr lang="es-ES"/>
              <a:t>Almacena palabras de forma secuencial en la memoria de la máquina</a:t>
            </a:r>
          </a:p>
        </p:txBody>
      </p:sp>
    </p:spTree>
    <p:extLst>
      <p:ext uri="{BB962C8B-B14F-4D97-AF65-F5344CB8AC3E}">
        <p14:creationId xmlns:p14="http://schemas.microsoft.com/office/powerpoint/2010/main" val="5693737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Lenguaje ensamblador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/>
              <a:t>Sección .data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0"/>
          </p:nvPr>
        </p:nvSpPr>
        <p:spPr>
          <a:xfrm>
            <a:off x="289363" y="1481559"/>
            <a:ext cx="11293037" cy="4842124"/>
          </a:xfrm>
        </p:spPr>
        <p:txBody>
          <a:bodyPr/>
          <a:lstStyle/>
          <a:p>
            <a:r>
              <a:rPr lang="es-ES"/>
              <a:t>.</a:t>
            </a:r>
            <a:r>
              <a:rPr lang="es-ES" err="1"/>
              <a:t>string</a:t>
            </a:r>
            <a:r>
              <a:rPr lang="es-ES"/>
              <a:t> / .</a:t>
            </a:r>
            <a:r>
              <a:rPr lang="es-ES" err="1"/>
              <a:t>asciz</a:t>
            </a:r>
            <a:endParaRPr lang="es-ES"/>
          </a:p>
          <a:p>
            <a:pPr lvl="0">
              <a:buClr>
                <a:srgbClr val="00007D"/>
              </a:buClr>
              <a:buNone/>
            </a:pP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	texto:  .</a:t>
            </a:r>
            <a:r>
              <a:rPr lang="es-ES_tradnl" sz="1800" err="1">
                <a:solidFill>
                  <a:srgbClr val="339933"/>
                </a:solidFill>
                <a:latin typeface="Consolas" panose="020B0609020204030204" pitchFamily="49" charset="0"/>
              </a:rPr>
              <a:t>string</a:t>
            </a: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 “cadena1”, “cadena2”,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itchFamily="34" charset="0"/>
              </a:rPr>
              <a:t>	texto:  .</a:t>
            </a:r>
            <a:r>
              <a:rPr kumimoji="0" lang="es-ES_tradnl" sz="1800" b="0" i="0" u="none" strike="noStrike" kern="0" cap="none" spc="0" normalizeH="0" baseline="0" noProof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itchFamily="34" charset="0"/>
              </a:rPr>
              <a:t>asciz</a:t>
            </a: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itchFamily="34" charset="0"/>
              </a:rPr>
              <a:t>  “cadena1”, “cadena2”, ...</a:t>
            </a:r>
            <a:endParaRPr kumimoji="0" lang="es-E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lvl="1"/>
            <a:r>
              <a:rPr lang="es-ES"/>
              <a:t>Almacena las cadenas como una lista de caracteres</a:t>
            </a:r>
          </a:p>
          <a:p>
            <a:pPr lvl="1"/>
            <a:r>
              <a:rPr lang="es-ES"/>
              <a:t>Cadenas terminadas implícitamente por el byte NULL</a:t>
            </a:r>
          </a:p>
          <a:p>
            <a:endParaRPr lang="es-ES"/>
          </a:p>
          <a:p>
            <a:r>
              <a:rPr lang="es-ES"/>
              <a:t>.</a:t>
            </a:r>
            <a:r>
              <a:rPr lang="es-ES" err="1"/>
              <a:t>zero</a:t>
            </a:r>
            <a:endParaRPr lang="es-ES"/>
          </a:p>
          <a:p>
            <a:pPr lvl="0">
              <a:buClr>
                <a:srgbClr val="00007D"/>
              </a:buClr>
              <a:buNone/>
            </a:pP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	valores:  .</a:t>
            </a:r>
            <a:r>
              <a:rPr lang="es-ES_tradnl" sz="1800" err="1">
                <a:solidFill>
                  <a:srgbClr val="339933"/>
                </a:solidFill>
                <a:latin typeface="Consolas" panose="020B0609020204030204" pitchFamily="49" charset="0"/>
              </a:rPr>
              <a:t>zero</a:t>
            </a: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 tamaño</a:t>
            </a:r>
            <a:endParaRPr lang="es-ES"/>
          </a:p>
          <a:p>
            <a:pPr lvl="1"/>
            <a:r>
              <a:rPr lang="es-ES"/>
              <a:t>Pone a cero los bytes indicados en "tamaño"</a:t>
            </a:r>
          </a:p>
        </p:txBody>
      </p:sp>
    </p:spTree>
    <p:extLst>
      <p:ext uri="{BB962C8B-B14F-4D97-AF65-F5344CB8AC3E}">
        <p14:creationId xmlns:p14="http://schemas.microsoft.com/office/powerpoint/2010/main" val="21265338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Lenguaje ensamblador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/>
              <a:t>Sección .data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0"/>
          </p:nvPr>
        </p:nvSpPr>
        <p:spPr>
          <a:xfrm>
            <a:off x="289363" y="1481559"/>
            <a:ext cx="11293037" cy="4842124"/>
          </a:xfrm>
        </p:spPr>
        <p:txBody>
          <a:bodyPr/>
          <a:lstStyle/>
          <a:p>
            <a:r>
              <a:rPr lang="es-ES"/>
              <a:t>.</a:t>
            </a:r>
            <a:r>
              <a:rPr lang="es-ES" err="1"/>
              <a:t>float</a:t>
            </a:r>
            <a:endParaRPr lang="es-ES"/>
          </a:p>
          <a:p>
            <a:pPr lvl="0">
              <a:buClr>
                <a:srgbClr val="00007D"/>
              </a:buClr>
              <a:buNone/>
            </a:pP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	datos:  .</a:t>
            </a:r>
            <a:r>
              <a:rPr lang="es-ES_tradnl" sz="1800" err="1">
                <a:solidFill>
                  <a:srgbClr val="339933"/>
                </a:solidFill>
                <a:latin typeface="Consolas" panose="020B0609020204030204" pitchFamily="49" charset="0"/>
              </a:rPr>
              <a:t>float</a:t>
            </a: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 numero1, numero2, ...</a:t>
            </a:r>
            <a:endParaRPr lang="es-ES"/>
          </a:p>
          <a:p>
            <a:pPr lvl="1"/>
            <a:r>
              <a:rPr lang="es-ES_tradnl"/>
              <a:t>Almacena la secuencia de números en la memoria</a:t>
            </a:r>
          </a:p>
          <a:p>
            <a:pPr lvl="1"/>
            <a:r>
              <a:rPr lang="es-ES_tradnl"/>
              <a:t>Representados en coma flotante de simple precisión</a:t>
            </a:r>
          </a:p>
          <a:p>
            <a:pPr marL="363538" lvl="1" indent="0">
              <a:buNone/>
            </a:pPr>
            <a:endParaRPr lang="es-ES"/>
          </a:p>
          <a:p>
            <a:r>
              <a:rPr lang="es-ES"/>
              <a:t>.</a:t>
            </a:r>
            <a:r>
              <a:rPr lang="es-ES" err="1"/>
              <a:t>double</a:t>
            </a:r>
            <a:endParaRPr lang="es-ES"/>
          </a:p>
          <a:p>
            <a:pPr lvl="0">
              <a:buClr>
                <a:srgbClr val="00007D"/>
              </a:buClr>
              <a:buNone/>
            </a:pP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	datos:  .</a:t>
            </a:r>
            <a:r>
              <a:rPr lang="es-ES_tradnl" sz="1800" err="1">
                <a:solidFill>
                  <a:srgbClr val="339933"/>
                </a:solidFill>
                <a:latin typeface="Consolas" panose="020B0609020204030204" pitchFamily="49" charset="0"/>
              </a:rPr>
              <a:t>double</a:t>
            </a:r>
            <a:r>
              <a:rPr lang="es-ES_tradnl" sz="1800">
                <a:solidFill>
                  <a:srgbClr val="339933"/>
                </a:solidFill>
                <a:latin typeface="Consolas" panose="020B0609020204030204" pitchFamily="49" charset="0"/>
              </a:rPr>
              <a:t> numero1, numero2,... </a:t>
            </a:r>
            <a:endParaRPr lang="es-ES"/>
          </a:p>
          <a:p>
            <a:pPr lvl="1"/>
            <a:r>
              <a:rPr lang="es-ES_tradnl"/>
              <a:t>Almacena la secuencia de números en la memoria</a:t>
            </a:r>
          </a:p>
          <a:p>
            <a:pPr lvl="1"/>
            <a:r>
              <a:rPr lang="es-ES_tradnl"/>
              <a:t>Representados en coma flotante de doble precisión</a:t>
            </a:r>
          </a:p>
        </p:txBody>
      </p:sp>
    </p:spTree>
    <p:extLst>
      <p:ext uri="{BB962C8B-B14F-4D97-AF65-F5344CB8AC3E}">
        <p14:creationId xmlns:p14="http://schemas.microsoft.com/office/powerpoint/2010/main" val="39363551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Lenguaje ensamblador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/>
              <a:t>Sección .</a:t>
            </a:r>
            <a:r>
              <a:rPr lang="es-ES" err="1"/>
              <a:t>bss</a:t>
            </a:r>
            <a:r>
              <a:rPr lang="es-ES"/>
              <a:t> </a:t>
            </a:r>
            <a:r>
              <a:rPr lang="es-ES" b="0"/>
              <a:t>(Block </a:t>
            </a:r>
            <a:r>
              <a:rPr lang="es-ES" b="0" err="1"/>
              <a:t>Started</a:t>
            </a:r>
            <a:r>
              <a:rPr lang="es-ES" b="0"/>
              <a:t> </a:t>
            </a:r>
            <a:r>
              <a:rPr lang="es-ES" b="0" err="1"/>
              <a:t>by</a:t>
            </a:r>
            <a:r>
              <a:rPr lang="es-ES" b="0"/>
              <a:t> Symbol)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8702236" cy="4842124"/>
          </a:xfrm>
        </p:spPr>
        <p:txBody>
          <a:bodyPr/>
          <a:lstStyle/>
          <a:p>
            <a:r>
              <a:rPr lang="es-ES"/>
              <a:t>Parte del programa dedicada a la declaración de variables </a:t>
            </a:r>
            <a:r>
              <a:rPr lang="es-ES" b="1" u="sng"/>
              <a:t>no</a:t>
            </a:r>
            <a:r>
              <a:rPr lang="es-ES"/>
              <a:t> inicializadas en tiempo de compilación</a:t>
            </a:r>
          </a:p>
          <a:p>
            <a:endParaRPr lang="es-ES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itchFamily="34" charset="0"/>
              </a:rPr>
              <a:t>	.</a:t>
            </a:r>
            <a:r>
              <a:rPr kumimoji="0" lang="es-ES_tradnl" sz="1800" b="0" i="0" u="none" strike="noStrike" kern="0" cap="none" spc="0" normalizeH="0" baseline="0" noProof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itchFamily="34" charset="0"/>
              </a:rPr>
              <a:t>bss</a:t>
            </a:r>
            <a:endParaRPr kumimoji="0" lang="es-ES_tradnl" sz="1800" b="0" i="0" u="none" strike="noStrike" kern="0" cap="none" spc="0" normalizeH="0" baseline="0" noProof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itchFamily="34" charset="0"/>
              </a:rPr>
              <a:t>	</a:t>
            </a:r>
            <a:r>
              <a:rPr kumimoji="0" lang="es-ES_tradnl" sz="1800" b="0" i="0" u="none" strike="noStrike" kern="0" cap="none" spc="0" normalizeH="0" baseline="0" noProof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itchFamily="34" charset="0"/>
              </a:rPr>
              <a:t>etiqueta_nombre_var</a:t>
            </a: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itchFamily="34" charset="0"/>
              </a:rPr>
              <a:t>:  &lt;tipo&gt; </a:t>
            </a: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itchFamily="34" charset="0"/>
              </a:rPr>
              <a:t>&lt;valores&gt; </a:t>
            </a: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itchFamily="34" charset="0"/>
              </a:rPr>
              <a:t>[#comentario]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itchFamily="34" charset="0"/>
            </a:endParaRPr>
          </a:p>
          <a:p>
            <a:endParaRPr lang="es-ES_tradnl"/>
          </a:p>
          <a:p>
            <a:pPr lvl="1"/>
            <a:r>
              <a:rPr lang="es-ES_tradnl"/>
              <a:t>Los valores se ponen solo para indicar cuantos son</a:t>
            </a:r>
          </a:p>
        </p:txBody>
      </p:sp>
    </p:spTree>
    <p:extLst>
      <p:ext uri="{BB962C8B-B14F-4D97-AF65-F5344CB8AC3E}">
        <p14:creationId xmlns:p14="http://schemas.microsoft.com/office/powerpoint/2010/main" val="4187377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Lenguaje ensamblador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/>
              <a:t>Sección .</a:t>
            </a:r>
            <a:r>
              <a:rPr lang="es-ES" err="1"/>
              <a:t>text</a:t>
            </a:r>
            <a:endParaRPr lang="es-ES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0"/>
          </p:nvPr>
        </p:nvSpPr>
        <p:spPr>
          <a:xfrm>
            <a:off x="289363" y="1481559"/>
            <a:ext cx="9298773" cy="4842124"/>
          </a:xfrm>
        </p:spPr>
        <p:txBody>
          <a:bodyPr/>
          <a:lstStyle/>
          <a:p>
            <a:r>
              <a:rPr lang="es-ES"/>
              <a:t>Parte del programa dedicada al código ejecutable </a:t>
            </a:r>
          </a:p>
          <a:p>
            <a:pPr marL="0" indent="0">
              <a:buClr>
                <a:srgbClr val="00007D"/>
              </a:buClr>
              <a:buNone/>
              <a:tabLst>
                <a:tab pos="715963" algn="l"/>
                <a:tab pos="2690813" algn="l"/>
              </a:tabLst>
            </a:pPr>
            <a:r>
              <a:rPr lang="en-US" sz="1800">
                <a:solidFill>
                  <a:srgbClr val="339933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Clr>
                <a:srgbClr val="00007D"/>
              </a:buClr>
              <a:buNone/>
              <a:tabLst>
                <a:tab pos="715963" algn="l"/>
                <a:tab pos="2690813" algn="l"/>
              </a:tabLst>
            </a:pPr>
            <a:r>
              <a:rPr lang="en-US" sz="1800">
                <a:solidFill>
                  <a:srgbClr val="339933"/>
                </a:solidFill>
                <a:latin typeface="Consolas" panose="020B0609020204030204" pitchFamily="49" charset="0"/>
              </a:rPr>
              <a:t>	.text</a:t>
            </a:r>
          </a:p>
          <a:p>
            <a:pPr marL="0" indent="0">
              <a:buClr>
                <a:srgbClr val="00007D"/>
              </a:buClr>
              <a:buNone/>
              <a:tabLst>
                <a:tab pos="715963" algn="l"/>
                <a:tab pos="2690813" algn="l"/>
              </a:tabLst>
            </a:pPr>
            <a:r>
              <a:rPr lang="en-US" sz="1800">
                <a:solidFill>
                  <a:srgbClr val="339933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71305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Lenguaje ensamblador</a:t>
            </a:r>
          </a:p>
        </p:txBody>
      </p:sp>
      <p:sp>
        <p:nvSpPr>
          <p:cNvPr id="49" name="Marcador de contenido 48"/>
          <p:cNvSpPr>
            <a:spLocks noGrp="1"/>
          </p:cNvSpPr>
          <p:nvPr>
            <p:ph sz="quarter" idx="10"/>
          </p:nvPr>
        </p:nvSpPr>
        <p:spPr>
          <a:xfrm>
            <a:off x="1981200" y="1388125"/>
            <a:ext cx="3632200" cy="4935558"/>
          </a:xfrm>
        </p:spPr>
        <p:txBody>
          <a:bodyPr/>
          <a:lstStyle/>
          <a:p>
            <a:endParaRPr lang="es-ES_tradnl"/>
          </a:p>
          <a:p>
            <a:endParaRPr lang="es-ES_tradnl"/>
          </a:p>
          <a:p>
            <a:endParaRPr lang="es-ES_tradnl"/>
          </a:p>
          <a:p>
            <a:r>
              <a:rPr lang="es-ES_tradnl"/>
              <a:t>Proceso completo de creación y ejecución de un programa</a:t>
            </a:r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5737512" y="754655"/>
            <a:ext cx="6172200" cy="5638800"/>
            <a:chOff x="990600" y="1076348"/>
            <a:chExt cx="6172200" cy="56388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990600" y="1076348"/>
              <a:ext cx="18288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295400" y="1076348"/>
              <a:ext cx="127470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>
                  <a:solidFill>
                    <a:srgbClr val="000000"/>
                  </a:solidFill>
                </a:rPr>
                <a:t>C program</a:t>
              </a:r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1600200" y="1457348"/>
              <a:ext cx="2286000" cy="1295400"/>
              <a:chOff x="1008" y="816"/>
              <a:chExt cx="1440" cy="816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1008" y="960"/>
                <a:ext cx="96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6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compiler</a:t>
                </a:r>
              </a:p>
            </p:txBody>
          </p:sp>
          <p:sp>
            <p:nvSpPr>
              <p:cNvPr id="44" name="Line 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Line 9"/>
              <p:cNvSpPr>
                <a:spLocks noChangeShapeType="1"/>
              </p:cNvSpPr>
              <p:nvPr/>
            </p:nvSpPr>
            <p:spPr bwMode="auto">
              <a:xfrm>
                <a:off x="1536" y="1248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6" name="Group 10"/>
              <p:cNvGrpSpPr>
                <a:grpSpLocks/>
              </p:cNvGrpSpPr>
              <p:nvPr/>
            </p:nvGrpSpPr>
            <p:grpSpPr bwMode="auto">
              <a:xfrm>
                <a:off x="1296" y="1392"/>
                <a:ext cx="1152" cy="240"/>
                <a:chOff x="1296" y="1392"/>
                <a:chExt cx="1152" cy="240"/>
              </a:xfrm>
            </p:grpSpPr>
            <p:sp>
              <p:nvSpPr>
                <p:cNvPr id="47" name="Rectangle 11"/>
                <p:cNvSpPr>
                  <a:spLocks noChangeArrowheads="1"/>
                </p:cNvSpPr>
                <p:nvPr/>
              </p:nvSpPr>
              <p:spPr bwMode="auto">
                <a:xfrm>
                  <a:off x="1296" y="1392"/>
                  <a:ext cx="115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076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assembly code</a:t>
                  </a:r>
                </a:p>
              </p:txBody>
            </p:sp>
          </p:grp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2667000" y="2752748"/>
              <a:ext cx="2286000" cy="1295400"/>
              <a:chOff x="1680" y="1632"/>
              <a:chExt cx="1440" cy="816"/>
            </a:xfrm>
          </p:grpSpPr>
          <p:grpSp>
            <p:nvGrpSpPr>
              <p:cNvPr id="35" name="Group 14"/>
              <p:cNvGrpSpPr>
                <a:grpSpLocks/>
              </p:cNvGrpSpPr>
              <p:nvPr/>
            </p:nvGrpSpPr>
            <p:grpSpPr bwMode="auto">
              <a:xfrm>
                <a:off x="1680" y="1632"/>
                <a:ext cx="960" cy="576"/>
                <a:chOff x="1680" y="1632"/>
                <a:chExt cx="960" cy="576"/>
              </a:xfrm>
            </p:grpSpPr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auto">
                <a:xfrm>
                  <a:off x="1680" y="1776"/>
                  <a:ext cx="960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824" y="1824"/>
                  <a:ext cx="78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assembler</a:t>
                  </a:r>
                </a:p>
              </p:txBody>
            </p:sp>
            <p:sp>
              <p:nvSpPr>
                <p:cNvPr id="40" name="Line 17"/>
                <p:cNvSpPr>
                  <a:spLocks noChangeShapeType="1"/>
                </p:cNvSpPr>
                <p:nvPr/>
              </p:nvSpPr>
              <p:spPr bwMode="auto">
                <a:xfrm>
                  <a:off x="1824" y="1632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Line 18"/>
                <p:cNvSpPr>
                  <a:spLocks noChangeShapeType="1"/>
                </p:cNvSpPr>
                <p:nvPr/>
              </p:nvSpPr>
              <p:spPr bwMode="auto">
                <a:xfrm>
                  <a:off x="2208" y="2064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Text Box 20"/>
              <p:cNvSpPr txBox="1">
                <a:spLocks noChangeArrowheads="1"/>
              </p:cNvSpPr>
              <p:nvPr/>
            </p:nvSpPr>
            <p:spPr bwMode="auto">
              <a:xfrm>
                <a:off x="2064" y="2208"/>
                <a:ext cx="85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object code</a:t>
                </a:r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5334000" y="3667148"/>
              <a:ext cx="1828800" cy="381000"/>
              <a:chOff x="3360" y="2208"/>
              <a:chExt cx="1152" cy="240"/>
            </a:xfrm>
          </p:grpSpPr>
          <p:sp>
            <p:nvSpPr>
              <p:cNvPr id="33" name="Rectangle 22"/>
              <p:cNvSpPr>
                <a:spLocks noChangeArrowheads="1"/>
              </p:cNvSpPr>
              <p:nvPr/>
            </p:nvSpPr>
            <p:spPr bwMode="auto">
              <a:xfrm>
                <a:off x="3360" y="2208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23"/>
              <p:cNvSpPr txBox="1">
                <a:spLocks noChangeArrowheads="1"/>
              </p:cNvSpPr>
              <p:nvPr/>
            </p:nvSpPr>
            <p:spPr bwMode="auto">
              <a:xfrm>
                <a:off x="3408" y="2208"/>
                <a:ext cx="10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library routines</a:t>
                </a:r>
              </a:p>
            </p:txBody>
          </p: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3733800" y="4048148"/>
              <a:ext cx="2286000" cy="1295400"/>
              <a:chOff x="2352" y="2448"/>
              <a:chExt cx="1440" cy="816"/>
            </a:xfrm>
          </p:grpSpPr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640" y="3024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2832" y="3024"/>
                <a:ext cx="81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executable</a:t>
                </a: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96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2592" y="2640"/>
                <a:ext cx="4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linker</a:t>
                </a:r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 flipH="1">
                <a:off x="3216" y="2448"/>
                <a:ext cx="24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4800600" y="5343548"/>
              <a:ext cx="2286000" cy="1371600"/>
              <a:chOff x="3024" y="3264"/>
              <a:chExt cx="1440" cy="864"/>
            </a:xfrm>
          </p:grpSpPr>
          <p:sp>
            <p:nvSpPr>
              <p:cNvPr id="19" name="Oval 33"/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96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Text Box 34"/>
              <p:cNvSpPr txBox="1">
                <a:spLocks noChangeArrowheads="1"/>
              </p:cNvSpPr>
              <p:nvPr/>
            </p:nvSpPr>
            <p:spPr bwMode="auto">
              <a:xfrm>
                <a:off x="3168" y="3456"/>
                <a:ext cx="51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loader</a:t>
                </a:r>
              </a:p>
            </p:txBody>
          </p:sp>
          <p:sp>
            <p:nvSpPr>
              <p:cNvPr id="21" name="Line 35"/>
              <p:cNvSpPr>
                <a:spLocks noChangeShapeType="1"/>
              </p:cNvSpPr>
              <p:nvPr/>
            </p:nvSpPr>
            <p:spPr bwMode="auto">
              <a:xfrm>
                <a:off x="3168" y="3264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36"/>
              <p:cNvSpPr>
                <a:spLocks noChangeShapeType="1"/>
              </p:cNvSpPr>
              <p:nvPr/>
            </p:nvSpPr>
            <p:spPr bwMode="auto">
              <a:xfrm>
                <a:off x="3552" y="3696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" name="Group 37"/>
              <p:cNvGrpSpPr>
                <a:grpSpLocks/>
              </p:cNvGrpSpPr>
              <p:nvPr/>
            </p:nvGrpSpPr>
            <p:grpSpPr bwMode="auto">
              <a:xfrm>
                <a:off x="3312" y="3888"/>
                <a:ext cx="1152" cy="240"/>
                <a:chOff x="3312" y="3888"/>
                <a:chExt cx="1152" cy="240"/>
              </a:xfrm>
            </p:grpSpPr>
            <p:sp>
              <p:nvSpPr>
                <p:cNvPr id="24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3888"/>
                  <a:ext cx="115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504" y="3888"/>
                  <a:ext cx="636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memory</a:t>
                  </a:r>
                </a:p>
              </p:txBody>
            </p:sp>
          </p:grpSp>
        </p:grp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990600" y="5006998"/>
              <a:ext cx="160655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>
                  <a:solidFill>
                    <a:srgbClr val="000000"/>
                  </a:solidFill>
                </a:rPr>
                <a:t>machine code</a:t>
              </a:r>
            </a:p>
          </p:txBody>
        </p:sp>
        <p:cxnSp>
          <p:nvCxnSpPr>
            <p:cNvPr id="15" name="AutoShape 41"/>
            <p:cNvCxnSpPr>
              <a:cxnSpLocks noChangeShapeType="1"/>
            </p:cNvCxnSpPr>
            <p:nvPr/>
          </p:nvCxnSpPr>
          <p:spPr bwMode="auto">
            <a:xfrm flipV="1">
              <a:off x="1828800" y="3857648"/>
              <a:ext cx="1295400" cy="10731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42"/>
            <p:cNvCxnSpPr>
              <a:cxnSpLocks noChangeShapeType="1"/>
              <a:stCxn id="14" idx="3"/>
            </p:cNvCxnSpPr>
            <p:nvPr/>
          </p:nvCxnSpPr>
          <p:spPr bwMode="auto">
            <a:xfrm flipV="1">
              <a:off x="2597150" y="5153048"/>
              <a:ext cx="1593850" cy="3810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43"/>
            <p:cNvCxnSpPr>
              <a:cxnSpLocks noChangeShapeType="1"/>
            </p:cNvCxnSpPr>
            <p:nvPr/>
          </p:nvCxnSpPr>
          <p:spPr bwMode="auto">
            <a:xfrm>
              <a:off x="2133600" y="5387998"/>
              <a:ext cx="3124200" cy="11747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44"/>
            <p:cNvCxnSpPr>
              <a:cxnSpLocks noChangeShapeType="1"/>
              <a:stCxn id="14" idx="0"/>
            </p:cNvCxnSpPr>
            <p:nvPr/>
          </p:nvCxnSpPr>
          <p:spPr bwMode="auto">
            <a:xfrm rot="16200000">
              <a:off x="3536156" y="2291580"/>
              <a:ext cx="973137" cy="4457700"/>
            </a:xfrm>
            <a:prstGeom prst="curvedConnector3">
              <a:avLst>
                <a:gd name="adj1" fmla="val 50083"/>
              </a:avLst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81975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Estructura multinivel</a:t>
            </a:r>
            <a:endParaRPr lang="en-U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AA7DEBA-4C31-9BF8-8F0E-5A931D0BD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Software del Sistema</a:t>
            </a:r>
          </a:p>
          <a:p>
            <a:pPr lvl="1"/>
            <a:r>
              <a:rPr lang="en-US" err="1"/>
              <a:t>Sistemas</a:t>
            </a:r>
            <a:r>
              <a:rPr lang="en-US"/>
              <a:t> </a:t>
            </a:r>
            <a:r>
              <a:rPr lang="en-US" err="1"/>
              <a:t>operativos</a:t>
            </a:r>
            <a:br>
              <a:rPr lang="en-US"/>
            </a:br>
            <a:r>
              <a:rPr lang="en-US"/>
              <a:t>(Windows, Linux, MacOS)</a:t>
            </a:r>
          </a:p>
          <a:p>
            <a:pPr lvl="2"/>
            <a:r>
              <a:rPr lang="en-US" err="1"/>
              <a:t>Actúan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interfaz</a:t>
            </a:r>
            <a:r>
              <a:rPr lang="en-US"/>
              <a:t> entre </a:t>
            </a:r>
            <a:r>
              <a:rPr lang="en-US" err="1"/>
              <a:t>el</a:t>
            </a:r>
            <a:r>
              <a:rPr lang="en-US"/>
              <a:t> hardware y los </a:t>
            </a:r>
            <a:r>
              <a:rPr lang="en-US" err="1"/>
              <a:t>programas</a:t>
            </a:r>
            <a:r>
              <a:rPr lang="en-US"/>
              <a:t> de </a:t>
            </a:r>
            <a:r>
              <a:rPr lang="en-US" err="1"/>
              <a:t>usuario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 err="1"/>
              <a:t>Compiladores</a:t>
            </a:r>
            <a:endParaRPr lang="en-US"/>
          </a:p>
          <a:p>
            <a:pPr lvl="2"/>
            <a:r>
              <a:rPr lang="en-US" err="1"/>
              <a:t>Traducen</a:t>
            </a:r>
            <a:r>
              <a:rPr lang="en-US"/>
              <a:t> </a:t>
            </a:r>
            <a:r>
              <a:rPr lang="en-US" err="1"/>
              <a:t>programas</a:t>
            </a:r>
            <a:r>
              <a:rPr lang="en-US"/>
              <a:t> </a:t>
            </a:r>
            <a:r>
              <a:rPr lang="en-US" err="1"/>
              <a:t>escritos</a:t>
            </a:r>
            <a:r>
              <a:rPr lang="en-US"/>
              <a:t> en </a:t>
            </a:r>
            <a:r>
              <a:rPr lang="en-US" err="1"/>
              <a:t>lenguaje</a:t>
            </a:r>
            <a:r>
              <a:rPr lang="en-US"/>
              <a:t> de alto </a:t>
            </a:r>
            <a:r>
              <a:rPr lang="en-US" err="1"/>
              <a:t>nivel</a:t>
            </a:r>
            <a:r>
              <a:rPr lang="en-US"/>
              <a:t> (C, Java,…) en </a:t>
            </a:r>
            <a:r>
              <a:rPr lang="en-US" err="1"/>
              <a:t>instrucciones</a:t>
            </a:r>
            <a:r>
              <a:rPr lang="en-US"/>
              <a:t> que </a:t>
            </a:r>
            <a:r>
              <a:rPr lang="en-US" err="1"/>
              <a:t>el</a:t>
            </a:r>
            <a:r>
              <a:rPr lang="en-US"/>
              <a:t> hardware </a:t>
            </a:r>
            <a:r>
              <a:rPr lang="en-US" err="1"/>
              <a:t>pueda</a:t>
            </a:r>
            <a:r>
              <a:rPr lang="en-US"/>
              <a:t> </a:t>
            </a:r>
            <a:r>
              <a:rPr lang="en-US" err="1"/>
              <a:t>ejecutar</a:t>
            </a:r>
            <a:endParaRPr lang="en-US"/>
          </a:p>
          <a:p>
            <a:endParaRPr lang="es-ES"/>
          </a:p>
        </p:txBody>
      </p:sp>
      <p:grpSp>
        <p:nvGrpSpPr>
          <p:cNvPr id="24" name="Grupo 23"/>
          <p:cNvGrpSpPr/>
          <p:nvPr/>
        </p:nvGrpSpPr>
        <p:grpSpPr>
          <a:xfrm>
            <a:off x="8348472" y="1870084"/>
            <a:ext cx="2819400" cy="3262888"/>
            <a:chOff x="2895600" y="737616"/>
            <a:chExt cx="2819400" cy="3262888"/>
          </a:xfrm>
        </p:grpSpPr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2895600" y="737616"/>
              <a:ext cx="2819400" cy="3262888"/>
            </a:xfrm>
            <a:prstGeom prst="roundRect">
              <a:avLst/>
            </a:prstGeom>
            <a:solidFill>
              <a:srgbClr val="0039A6"/>
            </a:solidFill>
            <a:ln w="12700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3276600" y="1425402"/>
              <a:ext cx="2057400" cy="2194102"/>
            </a:xfrm>
            <a:prstGeom prst="roundRect">
              <a:avLst/>
            </a:prstGeom>
            <a:solidFill>
              <a:srgbClr val="00B050"/>
            </a:solidFill>
            <a:ln w="12700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27" name="TextBox 7"/>
            <p:cNvSpPr txBox="1">
              <a:spLocks noChangeArrowheads="1"/>
            </p:cNvSpPr>
            <p:nvPr/>
          </p:nvSpPr>
          <p:spPr bwMode="auto">
            <a:xfrm>
              <a:off x="3556001" y="1489905"/>
              <a:ext cx="1498600" cy="590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fontAlgn="auto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Software</a:t>
              </a:r>
            </a:p>
            <a:p>
              <a:pPr algn="ctr" eaLnBrk="0" fontAlgn="auto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del </a:t>
              </a:r>
              <a:r>
                <a:rPr lang="en-US" sz="2000" b="1" kern="0" err="1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sistema</a:t>
              </a:r>
              <a:endParaRPr lang="en-US" sz="2000" b="1" ker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TextBox 8"/>
            <p:cNvSpPr txBox="1">
              <a:spLocks noChangeArrowheads="1"/>
            </p:cNvSpPr>
            <p:nvPr/>
          </p:nvSpPr>
          <p:spPr bwMode="auto">
            <a:xfrm>
              <a:off x="3461889" y="954611"/>
              <a:ext cx="1686822" cy="34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marR="0" lvl="0" indent="0" algn="ctr" defTabSz="914400" eaLnBrk="0" latinLnBrk="0" hangingPunct="0">
                <a:lnSpc>
                  <a:spcPct val="80000"/>
                </a:lnSpc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rgbClr val="FFFFFF"/>
                  </a:solidFill>
                </a:rPr>
                <a:t>a</a:t>
              </a:r>
              <a:r>
                <a:rPr lang="en-US" b="1" kern="0" err="1">
                  <a:solidFill>
                    <a:srgbClr val="FFFFFF"/>
                  </a:solidFill>
                </a:rPr>
                <a:t>plicaciones</a:t>
              </a:r>
              <a:endParaRPr lang="en-US" b="1" kern="0">
                <a:solidFill>
                  <a:srgbClr val="FFFFFF"/>
                </a:solidFill>
              </a:endParaRPr>
            </a:p>
          </p:txBody>
        </p:sp>
        <p:sp>
          <p:nvSpPr>
            <p:cNvPr id="29" name="Oval 3"/>
            <p:cNvSpPr>
              <a:spLocks noChangeArrowheads="1"/>
            </p:cNvSpPr>
            <p:nvPr/>
          </p:nvSpPr>
          <p:spPr bwMode="auto">
            <a:xfrm>
              <a:off x="3714736" y="2142414"/>
              <a:ext cx="1181128" cy="1038954"/>
            </a:xfrm>
            <a:prstGeom prst="roundRect">
              <a:avLst/>
            </a:prstGeom>
            <a:solidFill>
              <a:srgbClr val="FF33CC"/>
            </a:solidFill>
            <a:ln w="12700" algn="ctr">
              <a:noFill/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TextBox 4"/>
            <p:cNvSpPr txBox="1"/>
            <p:nvPr/>
          </p:nvSpPr>
          <p:spPr>
            <a:xfrm>
              <a:off x="3714737" y="2461836"/>
              <a:ext cx="11811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</a:t>
              </a:r>
              <a:r>
                <a:rPr lang="en-US" sz="2000" b="1" kern="0" err="1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ardware</a:t>
              </a:r>
              <a:endParaRPr lang="en-US" sz="2000" b="1" ker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3568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Lenguaje ensamblador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9107186" cy="4842124"/>
          </a:xfrm>
        </p:spPr>
        <p:txBody>
          <a:bodyPr/>
          <a:lstStyle/>
          <a:p>
            <a:r>
              <a:rPr lang="es-ES_tradnl"/>
              <a:t>Un módulo puede tener referencias a subrutinas y datos definidos en otros módulos y librerías</a:t>
            </a:r>
          </a:p>
          <a:p>
            <a:pPr lvl="1"/>
            <a:r>
              <a:rPr lang="es-ES_tradnl"/>
              <a:t>El código de un módulo no puede ejecutarse si contiene referencias sin resolver</a:t>
            </a:r>
          </a:p>
          <a:p>
            <a:pPr lvl="1"/>
            <a:endParaRPr lang="es-ES_tradnl"/>
          </a:p>
          <a:p>
            <a:r>
              <a:rPr lang="es-ES_tradnl"/>
              <a:t>Un programa enlazador (o </a:t>
            </a:r>
            <a:r>
              <a:rPr lang="es-ES_tradnl" err="1"/>
              <a:t>linker</a:t>
            </a:r>
            <a:r>
              <a:rPr lang="es-ES_tradnl"/>
              <a:t>)</a:t>
            </a:r>
          </a:p>
          <a:p>
            <a:pPr lvl="1"/>
            <a:r>
              <a:rPr lang="es-ES_tradnl"/>
              <a:t>Combina diversos módulos objeto </a:t>
            </a:r>
            <a:br>
              <a:rPr lang="es-ES_tradnl"/>
            </a:br>
            <a:r>
              <a:rPr lang="es-ES_tradnl"/>
              <a:t>en un único módulo ejecutable</a:t>
            </a:r>
          </a:p>
          <a:p>
            <a:pPr lvl="1"/>
            <a:r>
              <a:rPr lang="es-ES_tradnl"/>
              <a:t>Controla que las direcciones globales sean correctas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Programa enlazador: </a:t>
            </a:r>
            <a:r>
              <a:rPr lang="es-ES_tradnl" err="1"/>
              <a:t>linker</a:t>
            </a:r>
            <a:endParaRPr lang="es-ES_tradn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382000" y="6248400"/>
            <a:ext cx="2286000" cy="457200"/>
          </a:xfrm>
          <a:prstGeom prst="rect">
            <a:avLst/>
          </a:prstGeom>
          <a:noFill/>
        </p:spPr>
        <p:txBody>
          <a:bodyPr/>
          <a:lstStyle/>
          <a:p>
            <a:pPr eaLnBrk="0" hangingPunct="0">
              <a:defRPr/>
            </a:pPr>
            <a:fld id="{BD7B2D26-81B1-476A-A36A-DD8095DD4BC1}" type="slidenum">
              <a:rPr lang="es-ES_tradnl" sz="1200" b="1">
                <a:solidFill>
                  <a:srgbClr val="000000"/>
                </a:solidFill>
              </a:rPr>
              <a:pPr eaLnBrk="0" hangingPunct="0">
                <a:defRPr/>
              </a:pPr>
              <a:t>20</a:t>
            </a:fld>
            <a:endParaRPr lang="es-ES_tradnl" sz="12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7022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Lenguaje ensamblador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8062156" cy="4842124"/>
          </a:xfrm>
        </p:spPr>
        <p:txBody>
          <a:bodyPr/>
          <a:lstStyle/>
          <a:p>
            <a:r>
              <a:rPr lang="es-ES_tradnl"/>
              <a:t>La función del programa cargador es</a:t>
            </a:r>
          </a:p>
          <a:p>
            <a:pPr lvl="1"/>
            <a:endParaRPr lang="es-ES_tradnl"/>
          </a:p>
          <a:p>
            <a:pPr lvl="1"/>
            <a:r>
              <a:rPr lang="es-ES_tradnl"/>
              <a:t>Leer un fichero de un medio de almacenamiento externo</a:t>
            </a:r>
          </a:p>
          <a:p>
            <a:pPr lvl="1"/>
            <a:endParaRPr lang="es-ES_tradnl"/>
          </a:p>
          <a:p>
            <a:pPr lvl="1"/>
            <a:r>
              <a:rPr lang="es-ES_tradnl"/>
              <a:t>Cargarlo en la memoria principal </a:t>
            </a:r>
          </a:p>
          <a:p>
            <a:pPr lvl="1"/>
            <a:endParaRPr lang="es-ES_tradnl"/>
          </a:p>
          <a:p>
            <a:pPr lvl="1"/>
            <a:r>
              <a:rPr lang="es-ES_tradnl"/>
              <a:t>Proceder a su ejecución</a:t>
            </a:r>
          </a:p>
          <a:p>
            <a:pPr lvl="2"/>
            <a:r>
              <a:rPr lang="es-ES_tradnl"/>
              <a:t>Asignando al contador de programa </a:t>
            </a:r>
            <a:br>
              <a:rPr lang="es-ES_tradnl"/>
            </a:br>
            <a:r>
              <a:rPr lang="es-ES_tradnl"/>
              <a:t>la dirección de inicio del programa cargado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Programa cargador: </a:t>
            </a:r>
            <a:r>
              <a:rPr lang="es-ES_tradnl" err="1"/>
              <a:t>loader</a:t>
            </a:r>
            <a:endParaRPr lang="es-ES_tradn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382000" y="6248400"/>
            <a:ext cx="2286000" cy="457200"/>
          </a:xfrm>
          <a:prstGeom prst="rect">
            <a:avLst/>
          </a:prstGeom>
          <a:noFill/>
        </p:spPr>
        <p:txBody>
          <a:bodyPr/>
          <a:lstStyle/>
          <a:p>
            <a:pPr eaLnBrk="0" hangingPunct="0">
              <a:defRPr/>
            </a:pPr>
            <a:fld id="{BD7B2D26-81B1-476A-A36A-DD8095DD4BC1}" type="slidenum">
              <a:rPr lang="es-ES_tradnl" sz="1200" b="1">
                <a:solidFill>
                  <a:srgbClr val="000000"/>
                </a:solidFill>
              </a:rPr>
              <a:pPr eaLnBrk="0" hangingPunct="0">
                <a:defRPr/>
              </a:pPr>
              <a:t>21</a:t>
            </a:fld>
            <a:endParaRPr lang="es-ES_tradnl" sz="12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0914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6" name="Marcador de contenido 38935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9508218" cy="4841875"/>
          </a:xfrm>
        </p:spPr>
        <p:txBody>
          <a:bodyPr/>
          <a:lstStyle/>
          <a:p>
            <a:r>
              <a:rPr lang="es-ES"/>
              <a:t>El programa principal (</a:t>
            </a:r>
            <a:r>
              <a:rPr lang="es-ES" err="1"/>
              <a:t>caller</a:t>
            </a:r>
            <a:r>
              <a:rPr lang="es-ES"/>
              <a:t>) prepara </a:t>
            </a:r>
            <a:br>
              <a:rPr lang="es-ES"/>
            </a:br>
            <a:r>
              <a:rPr lang="es-ES"/>
              <a:t>los argumentos de llamada</a:t>
            </a:r>
          </a:p>
          <a:p>
            <a:r>
              <a:rPr lang="es-ES"/>
              <a:t>El programa principal transfiere </a:t>
            </a:r>
            <a:br>
              <a:rPr lang="es-ES"/>
            </a:br>
            <a:r>
              <a:rPr lang="es-ES"/>
              <a:t>el control al procedimiento</a:t>
            </a:r>
          </a:p>
          <a:p>
            <a:r>
              <a:rPr lang="es-ES"/>
              <a:t>El procedimiento (</a:t>
            </a:r>
            <a:r>
              <a:rPr lang="es-ES" err="1"/>
              <a:t>callee</a:t>
            </a:r>
            <a:r>
              <a:rPr lang="es-ES"/>
              <a:t>) adquiere </a:t>
            </a:r>
            <a:br>
              <a:rPr lang="es-ES"/>
            </a:br>
            <a:r>
              <a:rPr lang="es-ES"/>
              <a:t>los recursos necesarios</a:t>
            </a:r>
          </a:p>
          <a:p>
            <a:r>
              <a:rPr lang="es-ES"/>
              <a:t>El procedimiento realiza la tarea asignada</a:t>
            </a:r>
          </a:p>
          <a:p>
            <a:r>
              <a:rPr lang="es-ES"/>
              <a:t>El procedimiento almacena los resultados</a:t>
            </a:r>
          </a:p>
          <a:p>
            <a:r>
              <a:rPr lang="es-ES"/>
              <a:t>El procedimiento retorna el control al programa principal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_tradnl"/>
              <a:t>Pasos de invocación y retorno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Procedimientos</a:t>
            </a:r>
          </a:p>
        </p:txBody>
      </p:sp>
    </p:spTree>
    <p:extLst>
      <p:ext uri="{BB962C8B-B14F-4D97-AF65-F5344CB8AC3E}">
        <p14:creationId xmlns:p14="http://schemas.microsoft.com/office/powerpoint/2010/main" val="20021347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 bwMode="auto">
          <a:xfrm>
            <a:off x="6792418" y="2320358"/>
            <a:ext cx="1512102" cy="445424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" name="Rectángulo 26"/>
          <p:cNvSpPr/>
          <p:nvPr/>
        </p:nvSpPr>
        <p:spPr bwMode="auto">
          <a:xfrm>
            <a:off x="7923807" y="3183777"/>
            <a:ext cx="418792" cy="2906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" name="Rectángulo 25"/>
          <p:cNvSpPr/>
          <p:nvPr/>
        </p:nvSpPr>
        <p:spPr bwMode="auto">
          <a:xfrm>
            <a:off x="7177983" y="5405698"/>
            <a:ext cx="465642" cy="2585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Rectángulo 12"/>
          <p:cNvSpPr/>
          <p:nvPr/>
        </p:nvSpPr>
        <p:spPr bwMode="auto">
          <a:xfrm>
            <a:off x="7639116" y="2776455"/>
            <a:ext cx="419568" cy="2585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Rectángulo 15"/>
          <p:cNvSpPr/>
          <p:nvPr/>
        </p:nvSpPr>
        <p:spPr bwMode="auto">
          <a:xfrm>
            <a:off x="6676037" y="3852344"/>
            <a:ext cx="425903" cy="2906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Rectángulo 8"/>
          <p:cNvSpPr/>
          <p:nvPr/>
        </p:nvSpPr>
        <p:spPr bwMode="auto">
          <a:xfrm>
            <a:off x="6792418" y="2776456"/>
            <a:ext cx="1512102" cy="261619"/>
          </a:xfrm>
          <a:prstGeom prst="rect">
            <a:avLst/>
          </a:prstGeom>
          <a:solidFill>
            <a:srgbClr val="FFE7B7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Rectángulo 7"/>
          <p:cNvSpPr/>
          <p:nvPr/>
        </p:nvSpPr>
        <p:spPr bwMode="auto">
          <a:xfrm>
            <a:off x="6792418" y="4097763"/>
            <a:ext cx="2225756" cy="157718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Procedimientos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Ejemplo</a:t>
            </a:r>
          </a:p>
        </p:txBody>
      </p:sp>
      <p:sp>
        <p:nvSpPr>
          <p:cNvPr id="6" name="Marcador de contenido 1"/>
          <p:cNvSpPr>
            <a:spLocks noGrp="1"/>
          </p:cNvSpPr>
          <p:nvPr>
            <p:ph sz="quarter" idx="10"/>
          </p:nvPr>
        </p:nvSpPr>
        <p:spPr>
          <a:xfrm>
            <a:off x="6146800" y="783783"/>
            <a:ext cx="3006542" cy="489116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.data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 err="1">
                <a:latin typeface="Consolas" panose="020B0609020204030204" pitchFamily="49" charset="0"/>
              </a:rPr>
              <a:t>dirmem</a:t>
            </a:r>
            <a:r>
              <a:rPr lang="es-ES" sz="1200" dirty="0">
                <a:latin typeface="Consolas" panose="020B0609020204030204" pitchFamily="49" charset="0"/>
              </a:rPr>
              <a:t>:	.</a:t>
            </a:r>
            <a:r>
              <a:rPr lang="es-ES" sz="1200" dirty="0" err="1">
                <a:latin typeface="Consolas" panose="020B0609020204030204" pitchFamily="49" charset="0"/>
              </a:rPr>
              <a:t>word</a:t>
            </a:r>
            <a:r>
              <a:rPr lang="es-ES" sz="1200" dirty="0">
                <a:latin typeface="Consolas" panose="020B0609020204030204" pitchFamily="49" charset="0"/>
              </a:rPr>
              <a:t> 2,3,8,55,0xf,25,26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 err="1">
                <a:latin typeface="Consolas" panose="020B0609020204030204" pitchFamily="49" charset="0"/>
              </a:rPr>
              <a:t>tam</a:t>
            </a:r>
            <a:r>
              <a:rPr lang="es-ES" sz="1200" dirty="0">
                <a:latin typeface="Consolas" panose="020B0609020204030204" pitchFamily="49" charset="0"/>
              </a:rPr>
              <a:t>:	.</a:t>
            </a:r>
            <a:r>
              <a:rPr lang="es-ES" sz="1200" dirty="0" err="1">
                <a:latin typeface="Consolas" panose="020B0609020204030204" pitchFamily="49" charset="0"/>
              </a:rPr>
              <a:t>word</a:t>
            </a:r>
            <a:r>
              <a:rPr lang="es-ES" sz="1200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endParaRPr lang="es-ES" sz="1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.</a:t>
            </a:r>
            <a:r>
              <a:rPr lang="es-ES" sz="1200" dirty="0" err="1">
                <a:latin typeface="Consolas" panose="020B0609020204030204" pitchFamily="49" charset="0"/>
              </a:rPr>
              <a:t>text</a:t>
            </a:r>
            <a:endParaRPr lang="es-ES" sz="1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.</a:t>
            </a:r>
            <a:r>
              <a:rPr lang="es-ES" sz="1200" dirty="0" err="1">
                <a:latin typeface="Consolas" panose="020B0609020204030204" pitchFamily="49" charset="0"/>
              </a:rPr>
              <a:t>globl</a:t>
            </a:r>
            <a:r>
              <a:rPr lang="es-ES" sz="1200" dirty="0">
                <a:latin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</a:rPr>
              <a:t>main</a:t>
            </a:r>
            <a:endParaRPr lang="es-ES" sz="1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 err="1">
                <a:latin typeface="Consolas" panose="020B0609020204030204" pitchFamily="49" charset="0"/>
              </a:rPr>
              <a:t>main</a:t>
            </a:r>
            <a:r>
              <a:rPr lang="es-ES" sz="1200" dirty="0">
                <a:latin typeface="Consolas" panose="020B0609020204030204" pitchFamily="49" charset="0"/>
              </a:rPr>
              <a:t>:	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la  a0, </a:t>
            </a:r>
            <a:r>
              <a:rPr lang="es-ES" sz="1200" dirty="0" err="1">
                <a:latin typeface="Consolas" panose="020B0609020204030204" pitchFamily="49" charset="0"/>
              </a:rPr>
              <a:t>dirmem</a:t>
            </a:r>
            <a:endParaRPr lang="es-ES" sz="1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lw</a:t>
            </a:r>
            <a:r>
              <a:rPr lang="es-ES" sz="1200" dirty="0">
                <a:latin typeface="Consolas" panose="020B0609020204030204" pitchFamily="49" charset="0"/>
              </a:rPr>
              <a:t>  a1, </a:t>
            </a:r>
            <a:r>
              <a:rPr lang="es-ES" sz="1200" dirty="0" err="1">
                <a:latin typeface="Consolas" panose="020B0609020204030204" pitchFamily="49" charset="0"/>
              </a:rPr>
              <a:t>tam</a:t>
            </a:r>
            <a:endParaRPr lang="es-ES" sz="1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call</a:t>
            </a:r>
            <a:r>
              <a:rPr lang="es-ES" sz="1200" dirty="0">
                <a:latin typeface="Consolas" panose="020B0609020204030204" pitchFamily="49" charset="0"/>
              </a:rPr>
              <a:t> duplicar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endParaRPr lang="es-ES" sz="1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addi</a:t>
            </a:r>
            <a:r>
              <a:rPr lang="es-ES" sz="1200" dirty="0">
                <a:latin typeface="Consolas" panose="020B0609020204030204" pitchFamily="49" charset="0"/>
              </a:rPr>
              <a:t> a7,zero, 10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ecall</a:t>
            </a:r>
            <a:endParaRPr lang="es-ES" sz="1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endParaRPr lang="es-ES" sz="1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duplicar:	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lw</a:t>
            </a:r>
            <a:r>
              <a:rPr lang="es-ES" sz="1200" dirty="0">
                <a:latin typeface="Consolas" panose="020B0609020204030204" pitchFamily="49" charset="0"/>
              </a:rPr>
              <a:t>   t0, 0(a0)	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add</a:t>
            </a:r>
            <a:r>
              <a:rPr lang="es-ES" sz="1200" dirty="0">
                <a:latin typeface="Consolas" panose="020B0609020204030204" pitchFamily="49" charset="0"/>
              </a:rPr>
              <a:t>  t1, t0,t0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sw</a:t>
            </a:r>
            <a:r>
              <a:rPr lang="es-ES" sz="1200" dirty="0">
                <a:latin typeface="Consolas" panose="020B0609020204030204" pitchFamily="49" charset="0"/>
              </a:rPr>
              <a:t>   t1, 0(a0)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addi</a:t>
            </a:r>
            <a:r>
              <a:rPr lang="es-ES" sz="1200" dirty="0">
                <a:latin typeface="Consolas" panose="020B0609020204030204" pitchFamily="49" charset="0"/>
              </a:rPr>
              <a:t> a0, a0, 4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addi</a:t>
            </a:r>
            <a:r>
              <a:rPr lang="es-ES" sz="1200" dirty="0">
                <a:latin typeface="Consolas" panose="020B0609020204030204" pitchFamily="49" charset="0"/>
              </a:rPr>
              <a:t> a1, a1, -1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bne</a:t>
            </a:r>
            <a:r>
              <a:rPr lang="es-ES" sz="1200" dirty="0">
                <a:latin typeface="Consolas" panose="020B0609020204030204" pitchFamily="49" charset="0"/>
              </a:rPr>
              <a:t>  a1, </a:t>
            </a:r>
            <a:r>
              <a:rPr lang="es-ES" sz="1200" dirty="0" err="1">
                <a:latin typeface="Consolas" panose="020B0609020204030204" pitchFamily="49" charset="0"/>
              </a:rPr>
              <a:t>zero</a:t>
            </a:r>
            <a:r>
              <a:rPr lang="es-ES" sz="1200" dirty="0">
                <a:latin typeface="Consolas" panose="020B0609020204030204" pitchFamily="49" charset="0"/>
              </a:rPr>
              <a:t>, duplicar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ret</a:t>
            </a:r>
            <a:endParaRPr lang="es-ES" sz="1200" dirty="0">
              <a:latin typeface="Consolas" panose="020B0609020204030204" pitchFamily="49" charset="0"/>
            </a:endParaRPr>
          </a:p>
        </p:txBody>
      </p:sp>
      <p:sp>
        <p:nvSpPr>
          <p:cNvPr id="7" name="Globo: flecha derecha 6"/>
          <p:cNvSpPr/>
          <p:nvPr/>
        </p:nvSpPr>
        <p:spPr bwMode="auto">
          <a:xfrm>
            <a:off x="3375072" y="2754128"/>
            <a:ext cx="2720928" cy="2467314"/>
          </a:xfrm>
          <a:prstGeom prst="rightArrowCallout">
            <a:avLst>
              <a:gd name="adj1" fmla="val 8390"/>
              <a:gd name="adj2" fmla="val 13004"/>
              <a:gd name="adj3" fmla="val 9776"/>
              <a:gd name="adj4" fmla="val 8265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1400" b="1">
                <a:latin typeface="Calibri Light" panose="020F0302020204030204" pitchFamily="34" charset="0"/>
                <a:cs typeface="Calibri Light" panose="020F0302020204030204" pitchFamily="34" charset="0"/>
              </a:rPr>
              <a:t>subrutina</a:t>
            </a:r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 que duplica el valor de las palabras de una zona de memoria dada</a:t>
            </a:r>
          </a:p>
          <a:p>
            <a:pPr algn="l"/>
            <a:r>
              <a:rPr lang="es-ES" sz="1400" b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a0:</a:t>
            </a:r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puntero al inicio de </a:t>
            </a:r>
            <a:b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la zona de memoria</a:t>
            </a:r>
          </a:p>
          <a:p>
            <a:pPr algn="l"/>
            <a:r>
              <a:rPr lang="es-ES" sz="1400" b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a1:</a:t>
            </a:r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contador de palabras </a:t>
            </a:r>
            <a:b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a duplicar</a:t>
            </a:r>
          </a:p>
          <a:p>
            <a:pPr algn="l"/>
            <a:r>
              <a:rPr lang="es-ES" sz="1400" b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t0, t1:</a:t>
            </a:r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otros registros afectados</a:t>
            </a:r>
          </a:p>
        </p:txBody>
      </p:sp>
      <p:cxnSp>
        <p:nvCxnSpPr>
          <p:cNvPr id="10" name="AutoShape 166"/>
          <p:cNvCxnSpPr>
            <a:cxnSpLocks noChangeShapeType="1"/>
            <a:endCxn id="16" idx="3"/>
          </p:cNvCxnSpPr>
          <p:nvPr/>
        </p:nvCxnSpPr>
        <p:spPr bwMode="auto">
          <a:xfrm rot="10800000" flipV="1">
            <a:off x="7101941" y="2905743"/>
            <a:ext cx="1202581" cy="1091910"/>
          </a:xfrm>
          <a:prstGeom prst="bentConnector3">
            <a:avLst>
              <a:gd name="adj1" fmla="val -30222"/>
            </a:avLst>
          </a:prstGeom>
          <a:noFill/>
          <a:ln w="38100">
            <a:solidFill>
              <a:srgbClr val="9999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66"/>
          <p:cNvCxnSpPr>
            <a:cxnSpLocks noChangeShapeType="1"/>
            <a:endCxn id="27" idx="3"/>
          </p:cNvCxnSpPr>
          <p:nvPr/>
        </p:nvCxnSpPr>
        <p:spPr bwMode="auto">
          <a:xfrm rot="5400000" flipH="1" flipV="1">
            <a:off x="7097691" y="4290080"/>
            <a:ext cx="2205900" cy="283915"/>
          </a:xfrm>
          <a:prstGeom prst="bentConnector4">
            <a:avLst>
              <a:gd name="adj1" fmla="val 690"/>
              <a:gd name="adj2" fmla="val 304168"/>
            </a:avLst>
          </a:prstGeom>
          <a:noFill/>
          <a:ln w="38100">
            <a:solidFill>
              <a:srgbClr val="9999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Globo: flecha derecha 40"/>
          <p:cNvSpPr/>
          <p:nvPr/>
        </p:nvSpPr>
        <p:spPr bwMode="auto">
          <a:xfrm flipH="1">
            <a:off x="9211834" y="2686990"/>
            <a:ext cx="1358935" cy="501655"/>
          </a:xfrm>
          <a:prstGeom prst="rightArrowCallout">
            <a:avLst>
              <a:gd name="adj1" fmla="val 15113"/>
              <a:gd name="adj2" fmla="val 32849"/>
              <a:gd name="adj3" fmla="val 28936"/>
              <a:gd name="adj4" fmla="val 7613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llamada a subrutina</a:t>
            </a:r>
          </a:p>
        </p:txBody>
      </p:sp>
      <p:sp>
        <p:nvSpPr>
          <p:cNvPr id="42" name="Globo: flecha derecha 41"/>
          <p:cNvSpPr/>
          <p:nvPr/>
        </p:nvSpPr>
        <p:spPr bwMode="auto">
          <a:xfrm flipH="1">
            <a:off x="9330168" y="5270878"/>
            <a:ext cx="1317974" cy="501655"/>
          </a:xfrm>
          <a:prstGeom prst="rightArrowCallout">
            <a:avLst>
              <a:gd name="adj1" fmla="val 15113"/>
              <a:gd name="adj2" fmla="val 32849"/>
              <a:gd name="adj3" fmla="val 28936"/>
              <a:gd name="adj4" fmla="val 780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retorno de subrutina</a:t>
            </a:r>
          </a:p>
        </p:txBody>
      </p: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8856"/>
              </p:ext>
            </p:extLst>
          </p:nvPr>
        </p:nvGraphicFramePr>
        <p:xfrm>
          <a:off x="10207934" y="3255634"/>
          <a:ext cx="359850" cy="245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850">
                  <a:extLst>
                    <a:ext uri="{9D8B030D-6E8A-4147-A177-3AD203B41FA5}">
                      <a16:colId xmlns:a16="http://schemas.microsoft.com/office/drawing/2014/main" val="3881456617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ra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61448"/>
              </p:ext>
            </p:extLst>
          </p:nvPr>
        </p:nvGraphicFramePr>
        <p:xfrm>
          <a:off x="9517149" y="3255634"/>
          <a:ext cx="359850" cy="245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850">
                  <a:extLst>
                    <a:ext uri="{9D8B030D-6E8A-4147-A177-3AD203B41FA5}">
                      <a16:colId xmlns:a16="http://schemas.microsoft.com/office/drawing/2014/main" val="3881456617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pc+4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cxnSp>
        <p:nvCxnSpPr>
          <p:cNvPr id="55" name="AutoShape 166"/>
          <p:cNvCxnSpPr>
            <a:cxnSpLocks noChangeShapeType="1"/>
            <a:stCxn id="54" idx="3"/>
            <a:endCxn id="43" idx="1"/>
          </p:cNvCxnSpPr>
          <p:nvPr/>
        </p:nvCxnSpPr>
        <p:spPr bwMode="auto">
          <a:xfrm>
            <a:off x="9877000" y="3378249"/>
            <a:ext cx="330935" cy="0"/>
          </a:xfrm>
          <a:prstGeom prst="straightConnector1">
            <a:avLst/>
          </a:prstGeom>
          <a:noFill/>
          <a:ln w="38100">
            <a:solidFill>
              <a:srgbClr val="9999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65086"/>
              </p:ext>
            </p:extLst>
          </p:nvPr>
        </p:nvGraphicFramePr>
        <p:xfrm>
          <a:off x="10288292" y="5840285"/>
          <a:ext cx="359850" cy="245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850">
                  <a:extLst>
                    <a:ext uri="{9D8B030D-6E8A-4147-A177-3AD203B41FA5}">
                      <a16:colId xmlns:a16="http://schemas.microsoft.com/office/drawing/2014/main" val="3881456617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ra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04336"/>
              </p:ext>
            </p:extLst>
          </p:nvPr>
        </p:nvGraphicFramePr>
        <p:xfrm>
          <a:off x="9622674" y="5840285"/>
          <a:ext cx="359850" cy="245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850">
                  <a:extLst>
                    <a:ext uri="{9D8B030D-6E8A-4147-A177-3AD203B41FA5}">
                      <a16:colId xmlns:a16="http://schemas.microsoft.com/office/drawing/2014/main" val="3881456617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pc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cxnSp>
        <p:nvCxnSpPr>
          <p:cNvPr id="60" name="AutoShape 166"/>
          <p:cNvCxnSpPr>
            <a:cxnSpLocks noChangeShapeType="1"/>
            <a:stCxn id="58" idx="1"/>
            <a:endCxn id="59" idx="3"/>
          </p:cNvCxnSpPr>
          <p:nvPr/>
        </p:nvCxnSpPr>
        <p:spPr bwMode="auto">
          <a:xfrm flipH="1">
            <a:off x="9982524" y="5962900"/>
            <a:ext cx="305768" cy="0"/>
          </a:xfrm>
          <a:prstGeom prst="straightConnector1">
            <a:avLst/>
          </a:prstGeom>
          <a:noFill/>
          <a:ln w="38100">
            <a:solidFill>
              <a:srgbClr val="9999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Globo: flecha derecha 21"/>
          <p:cNvSpPr/>
          <p:nvPr/>
        </p:nvSpPr>
        <p:spPr bwMode="auto">
          <a:xfrm flipH="1">
            <a:off x="9211829" y="1771048"/>
            <a:ext cx="1436312" cy="891881"/>
          </a:xfrm>
          <a:prstGeom prst="rightArrowCallout">
            <a:avLst>
              <a:gd name="adj1" fmla="val 9560"/>
              <a:gd name="adj2" fmla="val 20888"/>
              <a:gd name="adj3" fmla="val 20392"/>
              <a:gd name="adj4" fmla="val 7733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Prepara los argumentos de llamada a subrutina</a:t>
            </a:r>
          </a:p>
        </p:txBody>
      </p:sp>
    </p:spTree>
    <p:extLst>
      <p:ext uri="{BB962C8B-B14F-4D97-AF65-F5344CB8AC3E}">
        <p14:creationId xmlns:p14="http://schemas.microsoft.com/office/powerpoint/2010/main" val="35077815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Procedimientos</a:t>
            </a:r>
            <a:endParaRPr lang="en-US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Criterio de uso de registros generales</a:t>
            </a:r>
            <a:endParaRPr lang="es-ES"/>
          </a:p>
        </p:txBody>
      </p:sp>
      <p:graphicFrame>
        <p:nvGraphicFramePr>
          <p:cNvPr id="7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027286"/>
              </p:ext>
            </p:extLst>
          </p:nvPr>
        </p:nvGraphicFramePr>
        <p:xfrm>
          <a:off x="1097847" y="1694340"/>
          <a:ext cx="9604987" cy="4590288"/>
        </p:xfrm>
        <a:graphic>
          <a:graphicData uri="http://schemas.openxmlformats.org/drawingml/2006/table">
            <a:tbl>
              <a:tblPr/>
              <a:tblGrid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265">
                  <a:extLst>
                    <a:ext uri="{9D8B030D-6E8A-4147-A177-3AD203B41FA5}">
                      <a16:colId xmlns:a16="http://schemas.microsoft.com/office/drawing/2014/main" val="1618731957"/>
                    </a:ext>
                  </a:extLst>
                </a:gridCol>
                <a:gridCol w="4461282">
                  <a:extLst>
                    <a:ext uri="{9D8B030D-6E8A-4147-A177-3AD203B41FA5}">
                      <a16:colId xmlns:a16="http://schemas.microsoft.com/office/drawing/2014/main" val="3412705543"/>
                    </a:ext>
                  </a:extLst>
                </a:gridCol>
                <a:gridCol w="3339860">
                  <a:extLst>
                    <a:ext uri="{9D8B030D-6E8A-4147-A177-3AD203B41FA5}">
                      <a16:colId xmlns:a16="http://schemas.microsoft.com/office/drawing/2014/main" val="2493099187"/>
                    </a:ext>
                  </a:extLst>
                </a:gridCol>
              </a:tblGrid>
              <a:tr h="460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Alias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Nombre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Descripción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¿Se </a:t>
                      </a:r>
                      <a:r>
                        <a:rPr kumimoji="0" lang="en-US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espera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que preserve </a:t>
                      </a:r>
                      <a:r>
                        <a:rPr kumimoji="0" lang="en-US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valor </a:t>
                      </a:r>
                      <a:r>
                        <a:rPr kumimoji="0" lang="en-US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tras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la </a:t>
                      </a:r>
                      <a:r>
                        <a:rPr kumimoji="0" lang="en-US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ejecución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de la </a:t>
                      </a:r>
                      <a:r>
                        <a:rPr kumimoji="0" lang="en-US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subrutina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8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cableado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a 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dirección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retorno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subrutina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sí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puntero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de pila (stack pointer)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sí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gp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puntero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global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sí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tp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puntero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hebra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(task pointer)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sí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t0-t2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x5-x7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registros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temporales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s0/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fp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registro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preservado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/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puntero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sí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registro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preservado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sí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76710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a0-a1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x10-x11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argumentos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/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retorno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valores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a2-a7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x12-x17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argumentos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046354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s2-s11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x18-x27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registro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preservado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sí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t3-t6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x28-x31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registros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temporales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0953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6" name="Marcador de contenido 38935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9765121" cy="4841875"/>
          </a:xfrm>
        </p:spPr>
        <p:txBody>
          <a:bodyPr/>
          <a:lstStyle/>
          <a:p>
            <a:r>
              <a:rPr lang="es-ES"/>
              <a:t>¿Y si el procedimiento invoca a su vez a otros procedimientos?</a:t>
            </a:r>
          </a:p>
          <a:p>
            <a:pPr lvl="1"/>
            <a:r>
              <a:rPr lang="es-ES"/>
              <a:t>O se invoca a sí mismo recursivamente</a:t>
            </a:r>
          </a:p>
          <a:p>
            <a:pPr lvl="1"/>
            <a:endParaRPr lang="es-ES"/>
          </a:p>
          <a:p>
            <a:r>
              <a:rPr lang="es-ES"/>
              <a:t>La dirección de retorno se gestiona en una pila (</a:t>
            </a:r>
            <a:r>
              <a:rPr lang="es-ES" err="1"/>
              <a:t>stack</a:t>
            </a:r>
            <a:r>
              <a:rPr lang="es-ES"/>
              <a:t>)</a:t>
            </a:r>
          </a:p>
          <a:p>
            <a:pPr lvl="1"/>
            <a:r>
              <a:rPr lang="es-ES"/>
              <a:t> Donde el último elemento en entrar será el primero en salir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_tradnl"/>
              <a:t>Paso de argumentos por pila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Procedimientos</a:t>
            </a:r>
          </a:p>
        </p:txBody>
      </p:sp>
    </p:spTree>
    <p:extLst>
      <p:ext uri="{BB962C8B-B14F-4D97-AF65-F5344CB8AC3E}">
        <p14:creationId xmlns:p14="http://schemas.microsoft.com/office/powerpoint/2010/main" val="246623792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6" name="Marcador de contenido 38935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r>
              <a:rPr lang="es-ES"/>
              <a:t>Operación PUSH</a:t>
            </a:r>
          </a:p>
          <a:p>
            <a:pPr lvl="1"/>
            <a:r>
              <a:rPr lang="es-ES"/>
              <a:t>Introduce un elemento en la pila</a:t>
            </a:r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	</a:t>
            </a:r>
            <a:r>
              <a:rPr kumimoji="0" lang="en-US" altLang="zh-CN" sz="2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addi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sp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kumimoji="0" lang="en-US" altLang="zh-CN" sz="2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sp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, -4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	</a:t>
            </a:r>
            <a:r>
              <a:rPr kumimoji="0" lang="en-US" altLang="zh-CN" sz="2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sw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   a2, 0(</a:t>
            </a:r>
            <a:r>
              <a:rPr kumimoji="0" lang="en-US" altLang="zh-CN" sz="2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sp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)</a:t>
            </a:r>
            <a:endParaRPr kumimoji="0" lang="es-E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alibri" pitchFamily="34" charset="0"/>
            </a:endParaRPr>
          </a:p>
          <a:p>
            <a:endParaRPr lang="es-E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_tradnl"/>
              <a:t>Paso de argumentos por pila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Procedimientos</a:t>
            </a:r>
          </a:p>
        </p:txBody>
      </p:sp>
      <p:cxnSp>
        <p:nvCxnSpPr>
          <p:cNvPr id="67" name="AutoShape 449"/>
          <p:cNvCxnSpPr>
            <a:cxnSpLocks noChangeShapeType="1"/>
            <a:stCxn id="81" idx="3"/>
          </p:cNvCxnSpPr>
          <p:nvPr/>
        </p:nvCxnSpPr>
        <p:spPr bwMode="auto">
          <a:xfrm>
            <a:off x="6901341" y="2697595"/>
            <a:ext cx="307421" cy="504"/>
          </a:xfrm>
          <a:prstGeom prst="straightConnector1">
            <a:avLst/>
          </a:prstGeom>
          <a:noFill/>
          <a:ln w="38100" cap="rnd">
            <a:solidFill>
              <a:srgbClr val="9999FF"/>
            </a:solidFill>
            <a:prstDash val="sysDot"/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213"/>
          <p:cNvSpPr txBox="1">
            <a:spLocks noChangeArrowheads="1"/>
          </p:cNvSpPr>
          <p:nvPr/>
        </p:nvSpPr>
        <p:spPr bwMode="auto">
          <a:xfrm>
            <a:off x="7208762" y="2046525"/>
            <a:ext cx="835025" cy="260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69" name="Freeform 218"/>
          <p:cNvSpPr>
            <a:spLocks/>
          </p:cNvSpPr>
          <p:nvPr/>
        </p:nvSpPr>
        <p:spPr bwMode="auto">
          <a:xfrm>
            <a:off x="7208762" y="1265851"/>
            <a:ext cx="835025" cy="260350"/>
          </a:xfrm>
          <a:custGeom>
            <a:avLst/>
            <a:gdLst>
              <a:gd name="T0" fmla="*/ 0 w 908"/>
              <a:gd name="T1" fmla="*/ 182 h 636"/>
              <a:gd name="T2" fmla="*/ 454 w 908"/>
              <a:gd name="T3" fmla="*/ 182 h 636"/>
              <a:gd name="T4" fmla="*/ 908 w 908"/>
              <a:gd name="T5" fmla="*/ 182 h 636"/>
              <a:gd name="T6" fmla="*/ 908 w 908"/>
              <a:gd name="T7" fmla="*/ 636 h 636"/>
              <a:gd name="T8" fmla="*/ 0 w 908"/>
              <a:gd name="T9" fmla="*/ 636 h 636"/>
              <a:gd name="T10" fmla="*/ 0 w 908"/>
              <a:gd name="T11" fmla="*/ 182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636">
                <a:moveTo>
                  <a:pt x="0" y="182"/>
                </a:moveTo>
                <a:cubicBezTo>
                  <a:pt x="224" y="0"/>
                  <a:pt x="454" y="182"/>
                  <a:pt x="454" y="182"/>
                </a:cubicBezTo>
                <a:cubicBezTo>
                  <a:pt x="454" y="182"/>
                  <a:pt x="676" y="356"/>
                  <a:pt x="908" y="182"/>
                </a:cubicBezTo>
                <a:cubicBezTo>
                  <a:pt x="908" y="409"/>
                  <a:pt x="908" y="636"/>
                  <a:pt x="908" y="636"/>
                </a:cubicBezTo>
                <a:lnTo>
                  <a:pt x="0" y="636"/>
                </a:lnTo>
                <a:cubicBezTo>
                  <a:pt x="0" y="636"/>
                  <a:pt x="0" y="409"/>
                  <a:pt x="0" y="1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0" name="Text Box 213"/>
          <p:cNvSpPr txBox="1">
            <a:spLocks noChangeArrowheads="1"/>
          </p:cNvSpPr>
          <p:nvPr/>
        </p:nvSpPr>
        <p:spPr bwMode="auto">
          <a:xfrm>
            <a:off x="7208762" y="1786175"/>
            <a:ext cx="835025" cy="260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71" name="Text Box 213"/>
          <p:cNvSpPr txBox="1">
            <a:spLocks noChangeArrowheads="1"/>
          </p:cNvSpPr>
          <p:nvPr/>
        </p:nvSpPr>
        <p:spPr bwMode="auto">
          <a:xfrm>
            <a:off x="7208762" y="1526832"/>
            <a:ext cx="835025" cy="260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72" name="Text Box 213"/>
          <p:cNvSpPr txBox="1">
            <a:spLocks noChangeArrowheads="1"/>
          </p:cNvSpPr>
          <p:nvPr/>
        </p:nvSpPr>
        <p:spPr bwMode="auto">
          <a:xfrm>
            <a:off x="7208762" y="2826568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73" name="Text Box 213"/>
          <p:cNvSpPr txBox="1">
            <a:spLocks noChangeArrowheads="1"/>
          </p:cNvSpPr>
          <p:nvPr/>
        </p:nvSpPr>
        <p:spPr bwMode="auto">
          <a:xfrm>
            <a:off x="7208762" y="2566218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74" name="Text Box 213"/>
          <p:cNvSpPr txBox="1">
            <a:spLocks noChangeArrowheads="1"/>
          </p:cNvSpPr>
          <p:nvPr/>
        </p:nvSpPr>
        <p:spPr bwMode="auto">
          <a:xfrm>
            <a:off x="7208762" y="2306875"/>
            <a:ext cx="835025" cy="26035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75" name="Text Box 213"/>
          <p:cNvSpPr txBox="1">
            <a:spLocks noChangeArrowheads="1"/>
          </p:cNvSpPr>
          <p:nvPr/>
        </p:nvSpPr>
        <p:spPr bwMode="auto">
          <a:xfrm>
            <a:off x="7208762" y="3085911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76" name="Oval 217"/>
          <p:cNvSpPr>
            <a:spLocks noChangeArrowheads="1"/>
          </p:cNvSpPr>
          <p:nvPr/>
        </p:nvSpPr>
        <p:spPr bwMode="auto">
          <a:xfrm>
            <a:off x="7516181" y="2585600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Oval 217"/>
          <p:cNvSpPr>
            <a:spLocks noChangeArrowheads="1"/>
          </p:cNvSpPr>
          <p:nvPr/>
        </p:nvSpPr>
        <p:spPr bwMode="auto">
          <a:xfrm>
            <a:off x="7516181" y="2844943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Oval 217"/>
          <p:cNvSpPr>
            <a:spLocks noChangeArrowheads="1"/>
          </p:cNvSpPr>
          <p:nvPr/>
        </p:nvSpPr>
        <p:spPr bwMode="auto">
          <a:xfrm>
            <a:off x="7516181" y="3106696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 Box 207"/>
          <p:cNvSpPr txBox="1">
            <a:spLocks noChangeArrowheads="1"/>
          </p:cNvSpPr>
          <p:nvPr/>
        </p:nvSpPr>
        <p:spPr bwMode="auto">
          <a:xfrm>
            <a:off x="7208760" y="1093010"/>
            <a:ext cx="835024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s-ES_tradnl" altLang="es-ES" sz="1200" b="1"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</a:p>
        </p:txBody>
      </p:sp>
      <p:graphicFrame>
        <p:nvGraphicFramePr>
          <p:cNvPr id="81" name="Tabla 80"/>
          <p:cNvGraphicFramePr>
            <a:graphicFrameLocks noGrp="1"/>
          </p:cNvGraphicFramePr>
          <p:nvPr/>
        </p:nvGraphicFramePr>
        <p:xfrm>
          <a:off x="6541490" y="2574980"/>
          <a:ext cx="359850" cy="245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850">
                  <a:extLst>
                    <a:ext uri="{9D8B030D-6E8A-4147-A177-3AD203B41FA5}">
                      <a16:colId xmlns:a16="http://schemas.microsoft.com/office/drawing/2014/main" val="307922479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sp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cxnSp>
        <p:nvCxnSpPr>
          <p:cNvPr id="84" name="AutoShape 449"/>
          <p:cNvCxnSpPr>
            <a:cxnSpLocks noChangeShapeType="1"/>
            <a:stCxn id="98" idx="3"/>
            <a:endCxn id="91" idx="1"/>
          </p:cNvCxnSpPr>
          <p:nvPr/>
        </p:nvCxnSpPr>
        <p:spPr bwMode="auto">
          <a:xfrm>
            <a:off x="6901341" y="5182115"/>
            <a:ext cx="307421" cy="504"/>
          </a:xfrm>
          <a:prstGeom prst="straightConnector1">
            <a:avLst/>
          </a:prstGeom>
          <a:noFill/>
          <a:ln w="38100" cap="rnd">
            <a:solidFill>
              <a:srgbClr val="9999FF"/>
            </a:solidFill>
            <a:prstDash val="sysDot"/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 Box 213"/>
          <p:cNvSpPr txBox="1">
            <a:spLocks noChangeArrowheads="1"/>
          </p:cNvSpPr>
          <p:nvPr/>
        </p:nvSpPr>
        <p:spPr bwMode="auto">
          <a:xfrm>
            <a:off x="7208762" y="4792094"/>
            <a:ext cx="835025" cy="260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86" name="Freeform 218"/>
          <p:cNvSpPr>
            <a:spLocks/>
          </p:cNvSpPr>
          <p:nvPr/>
        </p:nvSpPr>
        <p:spPr bwMode="auto">
          <a:xfrm>
            <a:off x="7208762" y="4011420"/>
            <a:ext cx="835025" cy="260350"/>
          </a:xfrm>
          <a:custGeom>
            <a:avLst/>
            <a:gdLst>
              <a:gd name="T0" fmla="*/ 0 w 908"/>
              <a:gd name="T1" fmla="*/ 182 h 636"/>
              <a:gd name="T2" fmla="*/ 454 w 908"/>
              <a:gd name="T3" fmla="*/ 182 h 636"/>
              <a:gd name="T4" fmla="*/ 908 w 908"/>
              <a:gd name="T5" fmla="*/ 182 h 636"/>
              <a:gd name="T6" fmla="*/ 908 w 908"/>
              <a:gd name="T7" fmla="*/ 636 h 636"/>
              <a:gd name="T8" fmla="*/ 0 w 908"/>
              <a:gd name="T9" fmla="*/ 636 h 636"/>
              <a:gd name="T10" fmla="*/ 0 w 908"/>
              <a:gd name="T11" fmla="*/ 182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636">
                <a:moveTo>
                  <a:pt x="0" y="182"/>
                </a:moveTo>
                <a:cubicBezTo>
                  <a:pt x="224" y="0"/>
                  <a:pt x="454" y="182"/>
                  <a:pt x="454" y="182"/>
                </a:cubicBezTo>
                <a:cubicBezTo>
                  <a:pt x="454" y="182"/>
                  <a:pt x="676" y="356"/>
                  <a:pt x="908" y="182"/>
                </a:cubicBezTo>
                <a:cubicBezTo>
                  <a:pt x="908" y="409"/>
                  <a:pt x="908" y="636"/>
                  <a:pt x="908" y="636"/>
                </a:cubicBezTo>
                <a:lnTo>
                  <a:pt x="0" y="636"/>
                </a:lnTo>
                <a:cubicBezTo>
                  <a:pt x="0" y="636"/>
                  <a:pt x="0" y="409"/>
                  <a:pt x="0" y="1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7" name="Text Box 213"/>
          <p:cNvSpPr txBox="1">
            <a:spLocks noChangeArrowheads="1"/>
          </p:cNvSpPr>
          <p:nvPr/>
        </p:nvSpPr>
        <p:spPr bwMode="auto">
          <a:xfrm>
            <a:off x="7208762" y="4531744"/>
            <a:ext cx="835025" cy="260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88" name="Text Box 213"/>
          <p:cNvSpPr txBox="1">
            <a:spLocks noChangeArrowheads="1"/>
          </p:cNvSpPr>
          <p:nvPr/>
        </p:nvSpPr>
        <p:spPr bwMode="auto">
          <a:xfrm>
            <a:off x="7208762" y="4272401"/>
            <a:ext cx="835025" cy="260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89" name="Text Box 213"/>
          <p:cNvSpPr txBox="1">
            <a:spLocks noChangeArrowheads="1"/>
          </p:cNvSpPr>
          <p:nvPr/>
        </p:nvSpPr>
        <p:spPr bwMode="auto">
          <a:xfrm>
            <a:off x="7208762" y="5572137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90" name="Text Box 213"/>
          <p:cNvSpPr txBox="1">
            <a:spLocks noChangeArrowheads="1"/>
          </p:cNvSpPr>
          <p:nvPr/>
        </p:nvSpPr>
        <p:spPr bwMode="auto">
          <a:xfrm>
            <a:off x="7208762" y="5311787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91" name="Text Box 213"/>
          <p:cNvSpPr txBox="1">
            <a:spLocks noChangeArrowheads="1"/>
          </p:cNvSpPr>
          <p:nvPr/>
        </p:nvSpPr>
        <p:spPr bwMode="auto">
          <a:xfrm>
            <a:off x="7208762" y="5052444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92" name="Text Box 213"/>
          <p:cNvSpPr txBox="1">
            <a:spLocks noChangeArrowheads="1"/>
          </p:cNvSpPr>
          <p:nvPr/>
        </p:nvSpPr>
        <p:spPr bwMode="auto">
          <a:xfrm>
            <a:off x="7208762" y="5831480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93" name="Oval 217"/>
          <p:cNvSpPr>
            <a:spLocks noChangeArrowheads="1"/>
          </p:cNvSpPr>
          <p:nvPr/>
        </p:nvSpPr>
        <p:spPr bwMode="auto">
          <a:xfrm>
            <a:off x="7516181" y="5331169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217"/>
          <p:cNvSpPr>
            <a:spLocks noChangeArrowheads="1"/>
          </p:cNvSpPr>
          <p:nvPr/>
        </p:nvSpPr>
        <p:spPr bwMode="auto">
          <a:xfrm>
            <a:off x="7516181" y="5590512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217"/>
          <p:cNvSpPr>
            <a:spLocks noChangeArrowheads="1"/>
          </p:cNvSpPr>
          <p:nvPr/>
        </p:nvSpPr>
        <p:spPr bwMode="auto">
          <a:xfrm>
            <a:off x="7516181" y="5852265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Text Box 207"/>
          <p:cNvSpPr txBox="1">
            <a:spLocks noChangeArrowheads="1"/>
          </p:cNvSpPr>
          <p:nvPr/>
        </p:nvSpPr>
        <p:spPr bwMode="auto">
          <a:xfrm>
            <a:off x="7208760" y="3838579"/>
            <a:ext cx="835024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s-ES_tradnl" altLang="es-ES" sz="1200" b="1"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</a:p>
        </p:txBody>
      </p:sp>
      <p:sp>
        <p:nvSpPr>
          <p:cNvPr id="97" name="Oval 217"/>
          <p:cNvSpPr>
            <a:spLocks noChangeArrowheads="1"/>
          </p:cNvSpPr>
          <p:nvPr/>
        </p:nvSpPr>
        <p:spPr bwMode="auto">
          <a:xfrm>
            <a:off x="7516181" y="5070819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8" name="Tabla 97"/>
          <p:cNvGraphicFramePr>
            <a:graphicFrameLocks noGrp="1"/>
          </p:cNvGraphicFramePr>
          <p:nvPr/>
        </p:nvGraphicFramePr>
        <p:xfrm>
          <a:off x="6541490" y="5059500"/>
          <a:ext cx="359850" cy="245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850">
                  <a:extLst>
                    <a:ext uri="{9D8B030D-6E8A-4147-A177-3AD203B41FA5}">
                      <a16:colId xmlns:a16="http://schemas.microsoft.com/office/drawing/2014/main" val="307922479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sp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BD3F441-8A66-1EAE-210A-773E539FCED0}"/>
              </a:ext>
            </a:extLst>
          </p:cNvPr>
          <p:cNvGraphicFramePr>
            <a:graphicFrameLocks noGrp="1"/>
          </p:cNvGraphicFramePr>
          <p:nvPr/>
        </p:nvGraphicFramePr>
        <p:xfrm>
          <a:off x="8649749" y="1254222"/>
          <a:ext cx="1440988" cy="1961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438">
                  <a:extLst>
                    <a:ext uri="{9D8B030D-6E8A-4147-A177-3AD203B41FA5}">
                      <a16:colId xmlns:a16="http://schemas.microsoft.com/office/drawing/2014/main" val="1885771773"/>
                    </a:ext>
                  </a:extLst>
                </a:gridCol>
                <a:gridCol w="359850">
                  <a:extLst>
                    <a:ext uri="{9D8B030D-6E8A-4147-A177-3AD203B41FA5}">
                      <a16:colId xmlns:a16="http://schemas.microsoft.com/office/drawing/2014/main" val="307922479"/>
                    </a:ext>
                  </a:extLst>
                </a:gridCol>
                <a:gridCol w="359850">
                  <a:extLst>
                    <a:ext uri="{9D8B030D-6E8A-4147-A177-3AD203B41FA5}">
                      <a16:colId xmlns:a16="http://schemas.microsoft.com/office/drawing/2014/main" val="1835182359"/>
                    </a:ext>
                  </a:extLst>
                </a:gridCol>
                <a:gridCol w="359850">
                  <a:extLst>
                    <a:ext uri="{9D8B030D-6E8A-4147-A177-3AD203B41FA5}">
                      <a16:colId xmlns:a16="http://schemas.microsoft.com/office/drawing/2014/main" val="3881456617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00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ra</a:t>
                      </a: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sp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gp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03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15176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tp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04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t0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05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06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t2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07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387557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s0/fp</a:t>
                      </a:r>
                      <a:r>
                        <a:rPr kumimoji="0" lang="es-ES" sz="8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08</a:t>
                      </a:r>
                      <a:endParaRPr kumimoji="0" lang="es-E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09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a0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10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71881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a2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a3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13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a4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14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a5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15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40644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a6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16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a7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17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s2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18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s3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19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74391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S4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20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s5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s6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s7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23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100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s8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24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s9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25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s10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26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s11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27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09264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t3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28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t4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t5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30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t6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31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5E86C06-11C4-89A2-C4BD-D0533D4A3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68986"/>
              </p:ext>
            </p:extLst>
          </p:nvPr>
        </p:nvGraphicFramePr>
        <p:xfrm>
          <a:off x="8845330" y="4005335"/>
          <a:ext cx="1440988" cy="1961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438">
                  <a:extLst>
                    <a:ext uri="{9D8B030D-6E8A-4147-A177-3AD203B41FA5}">
                      <a16:colId xmlns:a16="http://schemas.microsoft.com/office/drawing/2014/main" val="1885771773"/>
                    </a:ext>
                  </a:extLst>
                </a:gridCol>
                <a:gridCol w="359850">
                  <a:extLst>
                    <a:ext uri="{9D8B030D-6E8A-4147-A177-3AD203B41FA5}">
                      <a16:colId xmlns:a16="http://schemas.microsoft.com/office/drawing/2014/main" val="307922479"/>
                    </a:ext>
                  </a:extLst>
                </a:gridCol>
                <a:gridCol w="359850">
                  <a:extLst>
                    <a:ext uri="{9D8B030D-6E8A-4147-A177-3AD203B41FA5}">
                      <a16:colId xmlns:a16="http://schemas.microsoft.com/office/drawing/2014/main" val="1835182359"/>
                    </a:ext>
                  </a:extLst>
                </a:gridCol>
                <a:gridCol w="359850">
                  <a:extLst>
                    <a:ext uri="{9D8B030D-6E8A-4147-A177-3AD203B41FA5}">
                      <a16:colId xmlns:a16="http://schemas.microsoft.com/office/drawing/2014/main" val="3881456617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00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ra</a:t>
                      </a: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sp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gp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03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15176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tp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04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t0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05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06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t2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07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387557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s0/fp</a:t>
                      </a:r>
                      <a:r>
                        <a:rPr kumimoji="0" lang="es-ES" sz="8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08</a:t>
                      </a:r>
                      <a:endParaRPr kumimoji="0" lang="es-E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09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a0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10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71881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a2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a3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13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a4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14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a5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15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40644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a6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16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a7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17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s2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18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s3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19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74391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S4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20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s5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s6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s7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23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100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s8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24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s9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25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s10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26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s11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27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09264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t3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28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t4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t5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30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t6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31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cxnSp>
        <p:nvCxnSpPr>
          <p:cNvPr id="100" name="AutoShape 166"/>
          <p:cNvCxnSpPr>
            <a:cxnSpLocks noChangeShapeType="1"/>
            <a:endCxn id="91" idx="3"/>
          </p:cNvCxnSpPr>
          <p:nvPr/>
        </p:nvCxnSpPr>
        <p:spPr bwMode="auto">
          <a:xfrm rot="10800000" flipV="1">
            <a:off x="8043787" y="4850673"/>
            <a:ext cx="751870" cy="33194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9999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409262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6" name="Marcador de contenido 38935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pPr lvl="0"/>
            <a:r>
              <a:rPr lang="es-ES"/>
              <a:t>Operación POP</a:t>
            </a:r>
          </a:p>
          <a:p>
            <a:pPr lvl="1"/>
            <a:r>
              <a:rPr lang="es-ES"/>
              <a:t>Extrae un elemento de la pila</a:t>
            </a:r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	</a:t>
            </a:r>
            <a:r>
              <a:rPr kumimoji="0" lang="en-US" altLang="zh-CN" sz="2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lw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 s4, 0(</a:t>
            </a:r>
            <a:r>
              <a:rPr kumimoji="0" lang="en-US" altLang="zh-CN" sz="2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sp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	</a:t>
            </a:r>
            <a:r>
              <a:rPr kumimoji="0" lang="en-US" altLang="zh-CN" sz="2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addi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sp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kumimoji="0" lang="en-US" altLang="zh-CN" sz="2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sp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itchFamily="34" charset="0"/>
              </a:rPr>
              <a:t>, +4</a:t>
            </a:r>
            <a:endParaRPr kumimoji="0" lang="es-E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alibri" pitchFamily="34" charset="0"/>
            </a:endParaRPr>
          </a:p>
          <a:p>
            <a:pPr marL="633413" marR="0" lvl="1" indent="-2698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70000"/>
              <a:buFont typeface="Wingdings" pitchFamily="2" charset="2"/>
              <a:buChar char="¨"/>
              <a:tabLst/>
              <a:defRPr/>
            </a:pPr>
            <a:endParaRPr kumimoji="0" lang="es-E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lvl="1"/>
            <a:endParaRPr lang="es-ES"/>
          </a:p>
          <a:p>
            <a:endParaRPr lang="es-E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_tradnl"/>
              <a:t>Paso de argumentos por pila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Procedimientos</a:t>
            </a:r>
          </a:p>
        </p:txBody>
      </p:sp>
      <p:cxnSp>
        <p:nvCxnSpPr>
          <p:cNvPr id="67" name="AutoShape 449"/>
          <p:cNvCxnSpPr>
            <a:cxnSpLocks noChangeShapeType="1"/>
            <a:stCxn id="81" idx="3"/>
          </p:cNvCxnSpPr>
          <p:nvPr/>
        </p:nvCxnSpPr>
        <p:spPr bwMode="auto">
          <a:xfrm>
            <a:off x="6901341" y="2175564"/>
            <a:ext cx="307421" cy="504"/>
          </a:xfrm>
          <a:prstGeom prst="straightConnector1">
            <a:avLst/>
          </a:prstGeom>
          <a:noFill/>
          <a:ln w="38100" cap="rnd">
            <a:solidFill>
              <a:srgbClr val="9999FF"/>
            </a:solidFill>
            <a:prstDash val="sysDot"/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213"/>
          <p:cNvSpPr txBox="1">
            <a:spLocks noChangeArrowheads="1"/>
          </p:cNvSpPr>
          <p:nvPr/>
        </p:nvSpPr>
        <p:spPr bwMode="auto">
          <a:xfrm>
            <a:off x="7208762" y="2046525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69" name="Freeform 218"/>
          <p:cNvSpPr>
            <a:spLocks/>
          </p:cNvSpPr>
          <p:nvPr/>
        </p:nvSpPr>
        <p:spPr bwMode="auto">
          <a:xfrm>
            <a:off x="7208762" y="1265851"/>
            <a:ext cx="835025" cy="260350"/>
          </a:xfrm>
          <a:custGeom>
            <a:avLst/>
            <a:gdLst>
              <a:gd name="T0" fmla="*/ 0 w 908"/>
              <a:gd name="T1" fmla="*/ 182 h 636"/>
              <a:gd name="T2" fmla="*/ 454 w 908"/>
              <a:gd name="T3" fmla="*/ 182 h 636"/>
              <a:gd name="T4" fmla="*/ 908 w 908"/>
              <a:gd name="T5" fmla="*/ 182 h 636"/>
              <a:gd name="T6" fmla="*/ 908 w 908"/>
              <a:gd name="T7" fmla="*/ 636 h 636"/>
              <a:gd name="T8" fmla="*/ 0 w 908"/>
              <a:gd name="T9" fmla="*/ 636 h 636"/>
              <a:gd name="T10" fmla="*/ 0 w 908"/>
              <a:gd name="T11" fmla="*/ 182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636">
                <a:moveTo>
                  <a:pt x="0" y="182"/>
                </a:moveTo>
                <a:cubicBezTo>
                  <a:pt x="224" y="0"/>
                  <a:pt x="454" y="182"/>
                  <a:pt x="454" y="182"/>
                </a:cubicBezTo>
                <a:cubicBezTo>
                  <a:pt x="454" y="182"/>
                  <a:pt x="676" y="356"/>
                  <a:pt x="908" y="182"/>
                </a:cubicBezTo>
                <a:cubicBezTo>
                  <a:pt x="908" y="409"/>
                  <a:pt x="908" y="636"/>
                  <a:pt x="908" y="636"/>
                </a:cubicBezTo>
                <a:lnTo>
                  <a:pt x="0" y="636"/>
                </a:lnTo>
                <a:cubicBezTo>
                  <a:pt x="0" y="636"/>
                  <a:pt x="0" y="409"/>
                  <a:pt x="0" y="1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0" name="Text Box 213"/>
          <p:cNvSpPr txBox="1">
            <a:spLocks noChangeArrowheads="1"/>
          </p:cNvSpPr>
          <p:nvPr/>
        </p:nvSpPr>
        <p:spPr bwMode="auto">
          <a:xfrm>
            <a:off x="7208762" y="1786175"/>
            <a:ext cx="835025" cy="26035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71" name="Text Box 213"/>
          <p:cNvSpPr txBox="1">
            <a:spLocks noChangeArrowheads="1"/>
          </p:cNvSpPr>
          <p:nvPr/>
        </p:nvSpPr>
        <p:spPr bwMode="auto">
          <a:xfrm>
            <a:off x="7208762" y="1526832"/>
            <a:ext cx="835025" cy="260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72" name="Text Box 213"/>
          <p:cNvSpPr txBox="1">
            <a:spLocks noChangeArrowheads="1"/>
          </p:cNvSpPr>
          <p:nvPr/>
        </p:nvSpPr>
        <p:spPr bwMode="auto">
          <a:xfrm>
            <a:off x="7208762" y="2826568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73" name="Text Box 213"/>
          <p:cNvSpPr txBox="1">
            <a:spLocks noChangeArrowheads="1"/>
          </p:cNvSpPr>
          <p:nvPr/>
        </p:nvSpPr>
        <p:spPr bwMode="auto">
          <a:xfrm>
            <a:off x="7208762" y="2566218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74" name="Text Box 213"/>
          <p:cNvSpPr txBox="1">
            <a:spLocks noChangeArrowheads="1"/>
          </p:cNvSpPr>
          <p:nvPr/>
        </p:nvSpPr>
        <p:spPr bwMode="auto">
          <a:xfrm>
            <a:off x="7208762" y="2306875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75" name="Text Box 213"/>
          <p:cNvSpPr txBox="1">
            <a:spLocks noChangeArrowheads="1"/>
          </p:cNvSpPr>
          <p:nvPr/>
        </p:nvSpPr>
        <p:spPr bwMode="auto">
          <a:xfrm>
            <a:off x="7208762" y="3085911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76" name="Oval 217"/>
          <p:cNvSpPr>
            <a:spLocks noChangeArrowheads="1"/>
          </p:cNvSpPr>
          <p:nvPr/>
        </p:nvSpPr>
        <p:spPr bwMode="auto">
          <a:xfrm>
            <a:off x="7516181" y="2585600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Oval 217"/>
          <p:cNvSpPr>
            <a:spLocks noChangeArrowheads="1"/>
          </p:cNvSpPr>
          <p:nvPr/>
        </p:nvSpPr>
        <p:spPr bwMode="auto">
          <a:xfrm>
            <a:off x="7516181" y="2844943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Oval 217"/>
          <p:cNvSpPr>
            <a:spLocks noChangeArrowheads="1"/>
          </p:cNvSpPr>
          <p:nvPr/>
        </p:nvSpPr>
        <p:spPr bwMode="auto">
          <a:xfrm>
            <a:off x="7516181" y="3106696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 Box 207"/>
          <p:cNvSpPr txBox="1">
            <a:spLocks noChangeArrowheads="1"/>
          </p:cNvSpPr>
          <p:nvPr/>
        </p:nvSpPr>
        <p:spPr bwMode="auto">
          <a:xfrm>
            <a:off x="7208760" y="1093010"/>
            <a:ext cx="835024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s-ES_tradnl" altLang="es-ES" sz="1200" b="1"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</a:p>
        </p:txBody>
      </p:sp>
      <p:graphicFrame>
        <p:nvGraphicFramePr>
          <p:cNvPr id="81" name="Tabla 80"/>
          <p:cNvGraphicFramePr>
            <a:graphicFrameLocks noGrp="1"/>
          </p:cNvGraphicFramePr>
          <p:nvPr/>
        </p:nvGraphicFramePr>
        <p:xfrm>
          <a:off x="6541490" y="2052949"/>
          <a:ext cx="359850" cy="245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850">
                  <a:extLst>
                    <a:ext uri="{9D8B030D-6E8A-4147-A177-3AD203B41FA5}">
                      <a16:colId xmlns:a16="http://schemas.microsoft.com/office/drawing/2014/main" val="307922479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sp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cxnSp>
        <p:nvCxnSpPr>
          <p:cNvPr id="84" name="AutoShape 449"/>
          <p:cNvCxnSpPr>
            <a:cxnSpLocks noChangeShapeType="1"/>
            <a:stCxn id="98" idx="3"/>
            <a:endCxn id="91" idx="1"/>
          </p:cNvCxnSpPr>
          <p:nvPr/>
        </p:nvCxnSpPr>
        <p:spPr bwMode="auto">
          <a:xfrm>
            <a:off x="6901341" y="5182115"/>
            <a:ext cx="307421" cy="504"/>
          </a:xfrm>
          <a:prstGeom prst="straightConnector1">
            <a:avLst/>
          </a:prstGeom>
          <a:noFill/>
          <a:ln w="38100" cap="rnd">
            <a:solidFill>
              <a:srgbClr val="9999FF"/>
            </a:solidFill>
            <a:prstDash val="sysDot"/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 Box 213"/>
          <p:cNvSpPr txBox="1">
            <a:spLocks noChangeArrowheads="1"/>
          </p:cNvSpPr>
          <p:nvPr/>
        </p:nvSpPr>
        <p:spPr bwMode="auto">
          <a:xfrm>
            <a:off x="7208762" y="4792094"/>
            <a:ext cx="835025" cy="260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86" name="Freeform 218"/>
          <p:cNvSpPr>
            <a:spLocks/>
          </p:cNvSpPr>
          <p:nvPr/>
        </p:nvSpPr>
        <p:spPr bwMode="auto">
          <a:xfrm>
            <a:off x="7208762" y="4011420"/>
            <a:ext cx="835025" cy="260350"/>
          </a:xfrm>
          <a:custGeom>
            <a:avLst/>
            <a:gdLst>
              <a:gd name="T0" fmla="*/ 0 w 908"/>
              <a:gd name="T1" fmla="*/ 182 h 636"/>
              <a:gd name="T2" fmla="*/ 454 w 908"/>
              <a:gd name="T3" fmla="*/ 182 h 636"/>
              <a:gd name="T4" fmla="*/ 908 w 908"/>
              <a:gd name="T5" fmla="*/ 182 h 636"/>
              <a:gd name="T6" fmla="*/ 908 w 908"/>
              <a:gd name="T7" fmla="*/ 636 h 636"/>
              <a:gd name="T8" fmla="*/ 0 w 908"/>
              <a:gd name="T9" fmla="*/ 636 h 636"/>
              <a:gd name="T10" fmla="*/ 0 w 908"/>
              <a:gd name="T11" fmla="*/ 182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636">
                <a:moveTo>
                  <a:pt x="0" y="182"/>
                </a:moveTo>
                <a:cubicBezTo>
                  <a:pt x="224" y="0"/>
                  <a:pt x="454" y="182"/>
                  <a:pt x="454" y="182"/>
                </a:cubicBezTo>
                <a:cubicBezTo>
                  <a:pt x="454" y="182"/>
                  <a:pt x="676" y="356"/>
                  <a:pt x="908" y="182"/>
                </a:cubicBezTo>
                <a:cubicBezTo>
                  <a:pt x="908" y="409"/>
                  <a:pt x="908" y="636"/>
                  <a:pt x="908" y="636"/>
                </a:cubicBezTo>
                <a:lnTo>
                  <a:pt x="0" y="636"/>
                </a:lnTo>
                <a:cubicBezTo>
                  <a:pt x="0" y="636"/>
                  <a:pt x="0" y="409"/>
                  <a:pt x="0" y="1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7" name="Text Box 213"/>
          <p:cNvSpPr txBox="1">
            <a:spLocks noChangeArrowheads="1"/>
          </p:cNvSpPr>
          <p:nvPr/>
        </p:nvSpPr>
        <p:spPr bwMode="auto">
          <a:xfrm>
            <a:off x="7208762" y="4531744"/>
            <a:ext cx="835025" cy="260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88" name="Text Box 213"/>
          <p:cNvSpPr txBox="1">
            <a:spLocks noChangeArrowheads="1"/>
          </p:cNvSpPr>
          <p:nvPr/>
        </p:nvSpPr>
        <p:spPr bwMode="auto">
          <a:xfrm>
            <a:off x="7208762" y="4272401"/>
            <a:ext cx="835025" cy="260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89" name="Text Box 213"/>
          <p:cNvSpPr txBox="1">
            <a:spLocks noChangeArrowheads="1"/>
          </p:cNvSpPr>
          <p:nvPr/>
        </p:nvSpPr>
        <p:spPr bwMode="auto">
          <a:xfrm>
            <a:off x="7208762" y="5572137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90" name="Text Box 213"/>
          <p:cNvSpPr txBox="1">
            <a:spLocks noChangeArrowheads="1"/>
          </p:cNvSpPr>
          <p:nvPr/>
        </p:nvSpPr>
        <p:spPr bwMode="auto">
          <a:xfrm>
            <a:off x="7208762" y="5311787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91" name="Text Box 213"/>
          <p:cNvSpPr txBox="1">
            <a:spLocks noChangeArrowheads="1"/>
          </p:cNvSpPr>
          <p:nvPr/>
        </p:nvSpPr>
        <p:spPr bwMode="auto">
          <a:xfrm>
            <a:off x="7208762" y="5052444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92" name="Text Box 213"/>
          <p:cNvSpPr txBox="1">
            <a:spLocks noChangeArrowheads="1"/>
          </p:cNvSpPr>
          <p:nvPr/>
        </p:nvSpPr>
        <p:spPr bwMode="auto">
          <a:xfrm>
            <a:off x="7208762" y="5831480"/>
            <a:ext cx="835025" cy="260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endParaRPr lang="es-ES_tradnl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93" name="Oval 217"/>
          <p:cNvSpPr>
            <a:spLocks noChangeArrowheads="1"/>
          </p:cNvSpPr>
          <p:nvPr/>
        </p:nvSpPr>
        <p:spPr bwMode="auto">
          <a:xfrm>
            <a:off x="7516181" y="5331169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217"/>
          <p:cNvSpPr>
            <a:spLocks noChangeArrowheads="1"/>
          </p:cNvSpPr>
          <p:nvPr/>
        </p:nvSpPr>
        <p:spPr bwMode="auto">
          <a:xfrm>
            <a:off x="7516181" y="5590512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217"/>
          <p:cNvSpPr>
            <a:spLocks noChangeArrowheads="1"/>
          </p:cNvSpPr>
          <p:nvPr/>
        </p:nvSpPr>
        <p:spPr bwMode="auto">
          <a:xfrm>
            <a:off x="7516181" y="5852265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Text Box 207"/>
          <p:cNvSpPr txBox="1">
            <a:spLocks noChangeArrowheads="1"/>
          </p:cNvSpPr>
          <p:nvPr/>
        </p:nvSpPr>
        <p:spPr bwMode="auto">
          <a:xfrm>
            <a:off x="7208760" y="3838579"/>
            <a:ext cx="835024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s-ES_tradnl" altLang="es-ES" sz="1200" b="1"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</a:p>
        </p:txBody>
      </p:sp>
      <p:sp>
        <p:nvSpPr>
          <p:cNvPr id="97" name="Oval 217"/>
          <p:cNvSpPr>
            <a:spLocks noChangeArrowheads="1"/>
          </p:cNvSpPr>
          <p:nvPr/>
        </p:nvSpPr>
        <p:spPr bwMode="auto">
          <a:xfrm>
            <a:off x="7516181" y="5070819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8" name="Tabla 97"/>
          <p:cNvGraphicFramePr>
            <a:graphicFrameLocks noGrp="1"/>
          </p:cNvGraphicFramePr>
          <p:nvPr/>
        </p:nvGraphicFramePr>
        <p:xfrm>
          <a:off x="6541490" y="5059500"/>
          <a:ext cx="359850" cy="245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850">
                  <a:extLst>
                    <a:ext uri="{9D8B030D-6E8A-4147-A177-3AD203B41FA5}">
                      <a16:colId xmlns:a16="http://schemas.microsoft.com/office/drawing/2014/main" val="307922479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sp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cxnSp>
        <p:nvCxnSpPr>
          <p:cNvPr id="100" name="AutoShape 166"/>
          <p:cNvCxnSpPr>
            <a:cxnSpLocks noChangeShapeType="1"/>
            <a:stCxn id="85" idx="3"/>
          </p:cNvCxnSpPr>
          <p:nvPr/>
        </p:nvCxnSpPr>
        <p:spPr bwMode="auto">
          <a:xfrm>
            <a:off x="8043787" y="4922269"/>
            <a:ext cx="729947" cy="52888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9999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217"/>
          <p:cNvSpPr>
            <a:spLocks noChangeArrowheads="1"/>
          </p:cNvSpPr>
          <p:nvPr/>
        </p:nvSpPr>
        <p:spPr bwMode="auto">
          <a:xfrm>
            <a:off x="7516181" y="2064341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217"/>
          <p:cNvSpPr>
            <a:spLocks noChangeArrowheads="1"/>
          </p:cNvSpPr>
          <p:nvPr/>
        </p:nvSpPr>
        <p:spPr bwMode="auto">
          <a:xfrm>
            <a:off x="7516181" y="2323684"/>
            <a:ext cx="220185" cy="22018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val 217"/>
          <p:cNvSpPr>
            <a:spLocks noChangeArrowheads="1"/>
          </p:cNvSpPr>
          <p:nvPr/>
        </p:nvSpPr>
        <p:spPr bwMode="auto">
          <a:xfrm>
            <a:off x="7516181" y="4806633"/>
            <a:ext cx="220185" cy="220185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endParaRPr lang="es-ES" altLang="es-E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9910056-4D00-FEEA-0F00-C44586D8FD15}"/>
              </a:ext>
            </a:extLst>
          </p:cNvPr>
          <p:cNvGraphicFramePr>
            <a:graphicFrameLocks noGrp="1"/>
          </p:cNvGraphicFramePr>
          <p:nvPr/>
        </p:nvGraphicFramePr>
        <p:xfrm>
          <a:off x="8717577" y="1285316"/>
          <a:ext cx="1440988" cy="1961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438">
                  <a:extLst>
                    <a:ext uri="{9D8B030D-6E8A-4147-A177-3AD203B41FA5}">
                      <a16:colId xmlns:a16="http://schemas.microsoft.com/office/drawing/2014/main" val="1885771773"/>
                    </a:ext>
                  </a:extLst>
                </a:gridCol>
                <a:gridCol w="359850">
                  <a:extLst>
                    <a:ext uri="{9D8B030D-6E8A-4147-A177-3AD203B41FA5}">
                      <a16:colId xmlns:a16="http://schemas.microsoft.com/office/drawing/2014/main" val="307922479"/>
                    </a:ext>
                  </a:extLst>
                </a:gridCol>
                <a:gridCol w="359850">
                  <a:extLst>
                    <a:ext uri="{9D8B030D-6E8A-4147-A177-3AD203B41FA5}">
                      <a16:colId xmlns:a16="http://schemas.microsoft.com/office/drawing/2014/main" val="1835182359"/>
                    </a:ext>
                  </a:extLst>
                </a:gridCol>
                <a:gridCol w="359850">
                  <a:extLst>
                    <a:ext uri="{9D8B030D-6E8A-4147-A177-3AD203B41FA5}">
                      <a16:colId xmlns:a16="http://schemas.microsoft.com/office/drawing/2014/main" val="3881456617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00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ra</a:t>
                      </a: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sp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gp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03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15176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tp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04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t0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05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06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t2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07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387557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s0/fp</a:t>
                      </a:r>
                      <a:r>
                        <a:rPr kumimoji="0" lang="es-ES" sz="8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08</a:t>
                      </a:r>
                      <a:endParaRPr kumimoji="0" lang="es-E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09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a0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10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71881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a2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a3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13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a4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14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a5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15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40644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a6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16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a7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17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s2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18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s3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19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74391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s4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20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s5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s6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s7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23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100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s8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24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s9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25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s10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26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s11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27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09264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t3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28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t4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t5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30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t6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31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D4CA5BA-F86D-3F8B-F437-80E685133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50582"/>
              </p:ext>
            </p:extLst>
          </p:nvPr>
        </p:nvGraphicFramePr>
        <p:xfrm>
          <a:off x="8821464" y="4071512"/>
          <a:ext cx="1440988" cy="1961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438">
                  <a:extLst>
                    <a:ext uri="{9D8B030D-6E8A-4147-A177-3AD203B41FA5}">
                      <a16:colId xmlns:a16="http://schemas.microsoft.com/office/drawing/2014/main" val="1885771773"/>
                    </a:ext>
                  </a:extLst>
                </a:gridCol>
                <a:gridCol w="359850">
                  <a:extLst>
                    <a:ext uri="{9D8B030D-6E8A-4147-A177-3AD203B41FA5}">
                      <a16:colId xmlns:a16="http://schemas.microsoft.com/office/drawing/2014/main" val="307922479"/>
                    </a:ext>
                  </a:extLst>
                </a:gridCol>
                <a:gridCol w="359850">
                  <a:extLst>
                    <a:ext uri="{9D8B030D-6E8A-4147-A177-3AD203B41FA5}">
                      <a16:colId xmlns:a16="http://schemas.microsoft.com/office/drawing/2014/main" val="1835182359"/>
                    </a:ext>
                  </a:extLst>
                </a:gridCol>
                <a:gridCol w="359850">
                  <a:extLst>
                    <a:ext uri="{9D8B030D-6E8A-4147-A177-3AD203B41FA5}">
                      <a16:colId xmlns:a16="http://schemas.microsoft.com/office/drawing/2014/main" val="3881456617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00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ra</a:t>
                      </a: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sp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gp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03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15176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tp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04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t0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05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06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t2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07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387557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s0/fp</a:t>
                      </a:r>
                      <a:r>
                        <a:rPr kumimoji="0" lang="es-ES" sz="8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08</a:t>
                      </a:r>
                      <a:endParaRPr kumimoji="0" lang="es-E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09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a0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10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71881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a2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a3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13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a4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14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a5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15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40644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a6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16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a7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17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s2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18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s3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19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74391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s4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20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s5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s6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22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s7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23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100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s8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24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s9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25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s10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26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s11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27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09264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t3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28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t4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t5	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30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t6</a:t>
                      </a:r>
                      <a:r>
                        <a:rPr kumimoji="0" lang="es-ES" sz="1000" b="0" i="0" u="none" strike="noStrike" kern="1200" cap="none" normalizeH="0" baseline="-6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	31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6701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6" name="Marcador de contenido 38935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8088721" cy="4841875"/>
          </a:xfrm>
        </p:spPr>
        <p:txBody>
          <a:bodyPr/>
          <a:lstStyle/>
          <a:p>
            <a:r>
              <a:rPr lang="es-ES"/>
              <a:t>¿Y si el procedimiento define más argumentos o resultados que los registros disponibles para ello?</a:t>
            </a:r>
          </a:p>
          <a:p>
            <a:endParaRPr lang="es-ES"/>
          </a:p>
          <a:p>
            <a:r>
              <a:rPr lang="es-ES"/>
              <a:t>También se utiliza la pila</a:t>
            </a:r>
          </a:p>
          <a:p>
            <a:pPr lvl="1"/>
            <a:r>
              <a:rPr lang="es-ES"/>
              <a:t>La pila mezcla argumentos de entrada / salida y direcciones de retorno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_tradnl"/>
              <a:t>Paso de argumentos por pila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Procedimientos</a:t>
            </a:r>
          </a:p>
        </p:txBody>
      </p:sp>
    </p:spTree>
    <p:extLst>
      <p:ext uri="{BB962C8B-B14F-4D97-AF65-F5344CB8AC3E}">
        <p14:creationId xmlns:p14="http://schemas.microsoft.com/office/powerpoint/2010/main" val="162908161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/>
        </p:nvSpPr>
        <p:spPr bwMode="auto">
          <a:xfrm>
            <a:off x="6843290" y="5869518"/>
            <a:ext cx="1779442" cy="261619"/>
          </a:xfrm>
          <a:prstGeom prst="rect">
            <a:avLst/>
          </a:prstGeom>
          <a:solidFill>
            <a:srgbClr val="FFE7B7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Rectángulo 22"/>
          <p:cNvSpPr/>
          <p:nvPr/>
        </p:nvSpPr>
        <p:spPr bwMode="auto">
          <a:xfrm>
            <a:off x="6843290" y="2232218"/>
            <a:ext cx="1779442" cy="433793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" name="Rectángulo 25"/>
          <p:cNvSpPr/>
          <p:nvPr/>
        </p:nvSpPr>
        <p:spPr bwMode="auto">
          <a:xfrm>
            <a:off x="7228855" y="5407579"/>
            <a:ext cx="425903" cy="2585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Rectángulo 8"/>
          <p:cNvSpPr/>
          <p:nvPr/>
        </p:nvSpPr>
        <p:spPr bwMode="auto">
          <a:xfrm>
            <a:off x="6843290" y="2824057"/>
            <a:ext cx="1779442" cy="261619"/>
          </a:xfrm>
          <a:prstGeom prst="rect">
            <a:avLst/>
          </a:prstGeom>
          <a:solidFill>
            <a:srgbClr val="FFE7B7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Rectángulo 7"/>
          <p:cNvSpPr/>
          <p:nvPr/>
        </p:nvSpPr>
        <p:spPr bwMode="auto">
          <a:xfrm>
            <a:off x="6843290" y="4099644"/>
            <a:ext cx="1779442" cy="45212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Procedimientos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Ejemplo</a:t>
            </a:r>
          </a:p>
        </p:txBody>
      </p:sp>
      <p:sp>
        <p:nvSpPr>
          <p:cNvPr id="6" name="Marcador de contenido 1"/>
          <p:cNvSpPr>
            <a:spLocks noGrp="1"/>
          </p:cNvSpPr>
          <p:nvPr>
            <p:ph sz="quarter" idx="10"/>
          </p:nvPr>
        </p:nvSpPr>
        <p:spPr>
          <a:xfrm>
            <a:off x="6197672" y="444859"/>
            <a:ext cx="3006542" cy="5707104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.data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 err="1">
                <a:latin typeface="Consolas" panose="020B0609020204030204" pitchFamily="49" charset="0"/>
              </a:rPr>
              <a:t>dirmem</a:t>
            </a:r>
            <a:r>
              <a:rPr lang="es-ES" sz="1200" dirty="0">
                <a:latin typeface="Consolas" panose="020B0609020204030204" pitchFamily="49" charset="0"/>
              </a:rPr>
              <a:t>:	.</a:t>
            </a:r>
            <a:r>
              <a:rPr lang="es-ES" sz="1200" dirty="0" err="1">
                <a:latin typeface="Consolas" panose="020B0609020204030204" pitchFamily="49" charset="0"/>
              </a:rPr>
              <a:t>word</a:t>
            </a:r>
            <a:r>
              <a:rPr lang="es-ES" sz="1200" dirty="0">
                <a:latin typeface="Consolas" panose="020B0609020204030204" pitchFamily="49" charset="0"/>
              </a:rPr>
              <a:t> 2,3,8,55,0xf,25,26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endParaRPr lang="es-ES" sz="1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.</a:t>
            </a:r>
            <a:r>
              <a:rPr lang="es-ES" sz="1200" dirty="0" err="1">
                <a:latin typeface="Consolas" panose="020B0609020204030204" pitchFamily="49" charset="0"/>
              </a:rPr>
              <a:t>text</a:t>
            </a:r>
            <a:endParaRPr lang="es-ES" sz="1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.</a:t>
            </a:r>
            <a:r>
              <a:rPr lang="es-ES" sz="1200" dirty="0" err="1">
                <a:latin typeface="Consolas" panose="020B0609020204030204" pitchFamily="49" charset="0"/>
              </a:rPr>
              <a:t>globl</a:t>
            </a:r>
            <a:r>
              <a:rPr lang="es-ES" sz="1200" dirty="0">
                <a:latin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</a:rPr>
              <a:t>main</a:t>
            </a:r>
            <a:endParaRPr lang="es-ES" sz="1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 err="1">
                <a:latin typeface="Consolas" panose="020B0609020204030204" pitchFamily="49" charset="0"/>
              </a:rPr>
              <a:t>main</a:t>
            </a:r>
            <a:r>
              <a:rPr lang="es-ES" sz="1200" dirty="0">
                <a:latin typeface="Consolas" panose="020B0609020204030204" pitchFamily="49" charset="0"/>
              </a:rPr>
              <a:t>:	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la   a0,dirmem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addi</a:t>
            </a:r>
            <a:r>
              <a:rPr lang="es-ES" sz="1200" dirty="0">
                <a:latin typeface="Consolas" panose="020B0609020204030204" pitchFamily="49" charset="0"/>
              </a:rPr>
              <a:t> t6, </a:t>
            </a:r>
            <a:r>
              <a:rPr lang="es-ES" sz="1200" dirty="0" err="1">
                <a:latin typeface="Consolas" panose="020B0609020204030204" pitchFamily="49" charset="0"/>
              </a:rPr>
              <a:t>zero</a:t>
            </a:r>
            <a:r>
              <a:rPr lang="es-ES" sz="1200" dirty="0">
                <a:latin typeface="Consolas" panose="020B0609020204030204" pitchFamily="49" charset="0"/>
              </a:rPr>
              <a:t>, 5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addi</a:t>
            </a:r>
            <a:r>
              <a:rPr lang="es-ES" sz="1200" dirty="0">
                <a:latin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</a:rPr>
              <a:t>sp</a:t>
            </a:r>
            <a:r>
              <a:rPr lang="es-ES" sz="1200" dirty="0">
                <a:latin typeface="Consolas" panose="020B0609020204030204" pitchFamily="49" charset="0"/>
              </a:rPr>
              <a:t>, </a:t>
            </a:r>
            <a:r>
              <a:rPr lang="es-ES" sz="1200" dirty="0" err="1">
                <a:latin typeface="Consolas" panose="020B0609020204030204" pitchFamily="49" charset="0"/>
              </a:rPr>
              <a:t>sp</a:t>
            </a:r>
            <a:r>
              <a:rPr lang="es-ES" sz="1200" dirty="0">
                <a:latin typeface="Consolas" panose="020B0609020204030204" pitchFamily="49" charset="0"/>
              </a:rPr>
              <a:t>, -4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sw</a:t>
            </a:r>
            <a:r>
              <a:rPr lang="es-ES" sz="1200" dirty="0">
                <a:latin typeface="Consolas" panose="020B0609020204030204" pitchFamily="49" charset="0"/>
              </a:rPr>
              <a:t>   t6, 0(</a:t>
            </a:r>
            <a:r>
              <a:rPr lang="es-ES" sz="1200" dirty="0" err="1">
                <a:latin typeface="Consolas" panose="020B0609020204030204" pitchFamily="49" charset="0"/>
              </a:rPr>
              <a:t>sp</a:t>
            </a:r>
            <a:r>
              <a:rPr lang="es-ES" sz="1200" dirty="0">
                <a:latin typeface="Consolas" panose="020B0609020204030204" pitchFamily="49" charset="0"/>
              </a:rPr>
              <a:t>)			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call</a:t>
            </a:r>
            <a:r>
              <a:rPr lang="es-ES" sz="1200" dirty="0">
                <a:latin typeface="Consolas" panose="020B0609020204030204" pitchFamily="49" charset="0"/>
              </a:rPr>
              <a:t>  duplicar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endParaRPr lang="es-ES" sz="1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addi</a:t>
            </a:r>
            <a:r>
              <a:rPr lang="es-ES" sz="1200" dirty="0">
                <a:latin typeface="Consolas" panose="020B0609020204030204" pitchFamily="49" charset="0"/>
              </a:rPr>
              <a:t> a7, </a:t>
            </a:r>
            <a:r>
              <a:rPr lang="es-ES" sz="1200" dirty="0" err="1">
                <a:latin typeface="Consolas" panose="020B0609020204030204" pitchFamily="49" charset="0"/>
              </a:rPr>
              <a:t>zero</a:t>
            </a:r>
            <a:r>
              <a:rPr lang="es-ES" sz="1200" dirty="0">
                <a:latin typeface="Consolas" panose="020B0609020204030204" pitchFamily="49" charset="0"/>
              </a:rPr>
              <a:t>, 10 	</a:t>
            </a:r>
            <a:r>
              <a:rPr lang="es-ES" sz="1200" dirty="0" err="1">
                <a:latin typeface="Consolas" panose="020B0609020204030204" pitchFamily="49" charset="0"/>
              </a:rPr>
              <a:t>ecall</a:t>
            </a:r>
            <a:endParaRPr lang="es-ES" sz="1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duplicar:	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lw</a:t>
            </a:r>
            <a:r>
              <a:rPr lang="es-ES" sz="1200" dirty="0">
                <a:latin typeface="Consolas" panose="020B0609020204030204" pitchFamily="49" charset="0"/>
              </a:rPr>
              <a:t>   t0, 0(</a:t>
            </a:r>
            <a:r>
              <a:rPr lang="es-ES" sz="1200" dirty="0" err="1">
                <a:latin typeface="Consolas" panose="020B0609020204030204" pitchFamily="49" charset="0"/>
              </a:rPr>
              <a:t>sp</a:t>
            </a:r>
            <a:r>
              <a:rPr lang="es-ES" sz="1200" dirty="0">
                <a:latin typeface="Consolas" panose="020B0609020204030204" pitchFamily="49" charset="0"/>
              </a:rPr>
              <a:t>)		</a:t>
            </a:r>
            <a:r>
              <a:rPr lang="es-ES" sz="1200" dirty="0" err="1">
                <a:latin typeface="Consolas" panose="020B0609020204030204" pitchFamily="49" charset="0"/>
              </a:rPr>
              <a:t>addi</a:t>
            </a:r>
            <a:r>
              <a:rPr lang="es-ES" sz="1200" dirty="0">
                <a:latin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</a:rPr>
              <a:t>sp</a:t>
            </a:r>
            <a:r>
              <a:rPr lang="es-ES" sz="1200" dirty="0">
                <a:latin typeface="Consolas" panose="020B0609020204030204" pitchFamily="49" charset="0"/>
              </a:rPr>
              <a:t>, </a:t>
            </a:r>
            <a:r>
              <a:rPr lang="es-ES" sz="1200" dirty="0" err="1">
                <a:latin typeface="Consolas" panose="020B0609020204030204" pitchFamily="49" charset="0"/>
              </a:rPr>
              <a:t>sp</a:t>
            </a:r>
            <a:r>
              <a:rPr lang="es-ES" sz="1200" dirty="0">
                <a:latin typeface="Consolas" panose="020B0609020204030204" pitchFamily="49" charset="0"/>
              </a:rPr>
              <a:t>, 4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bucle:	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lw</a:t>
            </a:r>
            <a:r>
              <a:rPr lang="es-ES" sz="1200" dirty="0">
                <a:latin typeface="Consolas" panose="020B0609020204030204" pitchFamily="49" charset="0"/>
              </a:rPr>
              <a:t>   t1, 0(a0)	</a:t>
            </a:r>
            <a:r>
              <a:rPr lang="es-ES" sz="1200" dirty="0" err="1">
                <a:latin typeface="Consolas" panose="020B0609020204030204" pitchFamily="49" charset="0"/>
              </a:rPr>
              <a:t>add</a:t>
            </a:r>
            <a:r>
              <a:rPr lang="es-ES" sz="1200" dirty="0">
                <a:latin typeface="Consolas" panose="020B0609020204030204" pitchFamily="49" charset="0"/>
              </a:rPr>
              <a:t>  t2, t1, t1	</a:t>
            </a:r>
            <a:r>
              <a:rPr lang="es-ES" sz="1200" dirty="0" err="1">
                <a:latin typeface="Consolas" panose="020B0609020204030204" pitchFamily="49" charset="0"/>
              </a:rPr>
              <a:t>sw</a:t>
            </a:r>
            <a:r>
              <a:rPr lang="es-ES" sz="1200" dirty="0">
                <a:latin typeface="Consolas" panose="020B0609020204030204" pitchFamily="49" charset="0"/>
              </a:rPr>
              <a:t>   t2, 0(a0) 	</a:t>
            </a:r>
            <a:r>
              <a:rPr lang="es-ES" sz="1200" dirty="0" err="1">
                <a:latin typeface="Consolas" panose="020B0609020204030204" pitchFamily="49" charset="0"/>
              </a:rPr>
              <a:t>addi</a:t>
            </a:r>
            <a:r>
              <a:rPr lang="es-ES" sz="1200" dirty="0">
                <a:latin typeface="Consolas" panose="020B0609020204030204" pitchFamily="49" charset="0"/>
              </a:rPr>
              <a:t> a0, a0, 4	</a:t>
            </a:r>
            <a:r>
              <a:rPr lang="es-ES" sz="1200" dirty="0" err="1">
                <a:latin typeface="Consolas" panose="020B0609020204030204" pitchFamily="49" charset="0"/>
              </a:rPr>
              <a:t>addi</a:t>
            </a:r>
            <a:r>
              <a:rPr lang="es-ES" sz="1200" dirty="0">
                <a:latin typeface="Consolas" panose="020B0609020204030204" pitchFamily="49" charset="0"/>
              </a:rPr>
              <a:t> t0, t0, -1	</a:t>
            </a:r>
            <a:r>
              <a:rPr lang="es-ES" sz="1200" dirty="0" err="1">
                <a:latin typeface="Consolas" panose="020B0609020204030204" pitchFamily="49" charset="0"/>
              </a:rPr>
              <a:t>bne</a:t>
            </a:r>
            <a:r>
              <a:rPr lang="es-ES" sz="1200" dirty="0">
                <a:latin typeface="Consolas" panose="020B0609020204030204" pitchFamily="49" charset="0"/>
              </a:rPr>
              <a:t>  t0, </a:t>
            </a:r>
            <a:r>
              <a:rPr lang="es-ES" sz="1200" dirty="0" err="1">
                <a:latin typeface="Consolas" panose="020B0609020204030204" pitchFamily="49" charset="0"/>
              </a:rPr>
              <a:t>zero</a:t>
            </a:r>
            <a:r>
              <a:rPr lang="es-ES" sz="1200" dirty="0">
                <a:latin typeface="Consolas" panose="020B0609020204030204" pitchFamily="49" charset="0"/>
              </a:rPr>
              <a:t>, bucle</a:t>
            </a:r>
          </a:p>
          <a:p>
            <a:pPr marL="0" indent="0">
              <a:buNone/>
              <a:tabLst>
                <a:tab pos="715963" algn="l"/>
                <a:tab pos="2690813" algn="l"/>
              </a:tabLst>
            </a:pPr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err="1">
                <a:latin typeface="Consolas" panose="020B0609020204030204" pitchFamily="49" charset="0"/>
              </a:rPr>
              <a:t>ret</a:t>
            </a:r>
            <a:endParaRPr lang="es-ES" sz="1200" dirty="0">
              <a:latin typeface="Consolas" panose="020B0609020204030204" pitchFamily="49" charset="0"/>
            </a:endParaRPr>
          </a:p>
        </p:txBody>
      </p:sp>
      <p:sp>
        <p:nvSpPr>
          <p:cNvPr id="7" name="Globo: flecha derecha 6"/>
          <p:cNvSpPr/>
          <p:nvPr/>
        </p:nvSpPr>
        <p:spPr bwMode="auto">
          <a:xfrm>
            <a:off x="3425944" y="2756009"/>
            <a:ext cx="2720928" cy="2467314"/>
          </a:xfrm>
          <a:prstGeom prst="rightArrowCallout">
            <a:avLst>
              <a:gd name="adj1" fmla="val 8390"/>
              <a:gd name="adj2" fmla="val 13004"/>
              <a:gd name="adj3" fmla="val 9776"/>
              <a:gd name="adj4" fmla="val 8265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1400" b="1">
                <a:latin typeface="Calibri Light" panose="020F0302020204030204" pitchFamily="34" charset="0"/>
                <a:cs typeface="Calibri Light" panose="020F0302020204030204" pitchFamily="34" charset="0"/>
              </a:rPr>
              <a:t>subrutina</a:t>
            </a:r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 que duplica el valor de las palabras de una zona de memoria dada</a:t>
            </a:r>
          </a:p>
          <a:p>
            <a:pPr algn="l"/>
            <a:r>
              <a:rPr lang="es-ES" sz="1400" b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a0:</a:t>
            </a:r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puntero al inicio de </a:t>
            </a:r>
            <a:b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la zona de memoria</a:t>
            </a:r>
          </a:p>
          <a:p>
            <a:pPr algn="l"/>
            <a:r>
              <a:rPr lang="es-ES" sz="1400" b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pila:</a:t>
            </a:r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contador de palabras </a:t>
            </a:r>
            <a:b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a duplicar</a:t>
            </a:r>
          </a:p>
          <a:p>
            <a:pPr algn="l"/>
            <a:r>
              <a:rPr lang="es-ES" sz="1400" b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t0, t1, t2:</a:t>
            </a:r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otros registros afectados</a:t>
            </a:r>
          </a:p>
        </p:txBody>
      </p:sp>
      <p:sp>
        <p:nvSpPr>
          <p:cNvPr id="41" name="Globo: flecha derecha 40"/>
          <p:cNvSpPr/>
          <p:nvPr/>
        </p:nvSpPr>
        <p:spPr bwMode="auto">
          <a:xfrm flipH="1">
            <a:off x="9262706" y="2688871"/>
            <a:ext cx="1358935" cy="501655"/>
          </a:xfrm>
          <a:prstGeom prst="rightArrowCallout">
            <a:avLst>
              <a:gd name="adj1" fmla="val 15113"/>
              <a:gd name="adj2" fmla="val 32849"/>
              <a:gd name="adj3" fmla="val 28936"/>
              <a:gd name="adj4" fmla="val 7613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llamada a subrutina</a:t>
            </a:r>
          </a:p>
        </p:txBody>
      </p:sp>
      <p:sp>
        <p:nvSpPr>
          <p:cNvPr id="42" name="Globo: flecha derecha 41"/>
          <p:cNvSpPr/>
          <p:nvPr/>
        </p:nvSpPr>
        <p:spPr bwMode="auto">
          <a:xfrm flipH="1">
            <a:off x="9381040" y="5272759"/>
            <a:ext cx="1317974" cy="501655"/>
          </a:xfrm>
          <a:prstGeom prst="rightArrowCallout">
            <a:avLst>
              <a:gd name="adj1" fmla="val 15113"/>
              <a:gd name="adj2" fmla="val 32849"/>
              <a:gd name="adj3" fmla="val 28936"/>
              <a:gd name="adj4" fmla="val 780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retorno de subrutina</a:t>
            </a:r>
          </a:p>
        </p:txBody>
      </p: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23373"/>
              </p:ext>
            </p:extLst>
          </p:nvPr>
        </p:nvGraphicFramePr>
        <p:xfrm>
          <a:off x="10258806" y="3257515"/>
          <a:ext cx="359850" cy="245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850">
                  <a:extLst>
                    <a:ext uri="{9D8B030D-6E8A-4147-A177-3AD203B41FA5}">
                      <a16:colId xmlns:a16="http://schemas.microsoft.com/office/drawing/2014/main" val="3881456617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ra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57877"/>
              </p:ext>
            </p:extLst>
          </p:nvPr>
        </p:nvGraphicFramePr>
        <p:xfrm>
          <a:off x="9593188" y="3257515"/>
          <a:ext cx="359850" cy="245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850">
                  <a:extLst>
                    <a:ext uri="{9D8B030D-6E8A-4147-A177-3AD203B41FA5}">
                      <a16:colId xmlns:a16="http://schemas.microsoft.com/office/drawing/2014/main" val="3881456617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pc+4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cxnSp>
        <p:nvCxnSpPr>
          <p:cNvPr id="55" name="AutoShape 166"/>
          <p:cNvCxnSpPr>
            <a:cxnSpLocks noChangeShapeType="1"/>
            <a:stCxn id="54" idx="3"/>
            <a:endCxn id="43" idx="1"/>
          </p:cNvCxnSpPr>
          <p:nvPr/>
        </p:nvCxnSpPr>
        <p:spPr bwMode="auto">
          <a:xfrm>
            <a:off x="9953038" y="3380130"/>
            <a:ext cx="305768" cy="0"/>
          </a:xfrm>
          <a:prstGeom prst="straightConnector1">
            <a:avLst/>
          </a:prstGeom>
          <a:noFill/>
          <a:ln w="38100">
            <a:solidFill>
              <a:srgbClr val="9999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39326"/>
              </p:ext>
            </p:extLst>
          </p:nvPr>
        </p:nvGraphicFramePr>
        <p:xfrm>
          <a:off x="10339164" y="5842166"/>
          <a:ext cx="359850" cy="245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850">
                  <a:extLst>
                    <a:ext uri="{9D8B030D-6E8A-4147-A177-3AD203B41FA5}">
                      <a16:colId xmlns:a16="http://schemas.microsoft.com/office/drawing/2014/main" val="3881456617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ra</a:t>
                      </a:r>
                      <a:endParaRPr kumimoji="0" lang="es-E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75827"/>
              </p:ext>
            </p:extLst>
          </p:nvPr>
        </p:nvGraphicFramePr>
        <p:xfrm>
          <a:off x="9673546" y="5842166"/>
          <a:ext cx="359850" cy="245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850">
                  <a:extLst>
                    <a:ext uri="{9D8B030D-6E8A-4147-A177-3AD203B41FA5}">
                      <a16:colId xmlns:a16="http://schemas.microsoft.com/office/drawing/2014/main" val="3881456617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79388" algn="l"/>
                        </a:tabLst>
                      </a:pPr>
                      <a:r>
                        <a:rPr kumimoji="0" lang="es-E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pc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90894"/>
                  </a:ext>
                </a:extLst>
              </a:tr>
            </a:tbl>
          </a:graphicData>
        </a:graphic>
      </p:graphicFrame>
      <p:cxnSp>
        <p:nvCxnSpPr>
          <p:cNvPr id="60" name="AutoShape 166"/>
          <p:cNvCxnSpPr>
            <a:cxnSpLocks noChangeShapeType="1"/>
            <a:stCxn id="58" idx="1"/>
            <a:endCxn id="59" idx="3"/>
          </p:cNvCxnSpPr>
          <p:nvPr/>
        </p:nvCxnSpPr>
        <p:spPr bwMode="auto">
          <a:xfrm flipH="1">
            <a:off x="10033396" y="5964781"/>
            <a:ext cx="305768" cy="0"/>
          </a:xfrm>
          <a:prstGeom prst="straightConnector1">
            <a:avLst/>
          </a:prstGeom>
          <a:noFill/>
          <a:ln w="38100">
            <a:solidFill>
              <a:srgbClr val="9999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Globo: flecha derecha 21"/>
          <p:cNvSpPr/>
          <p:nvPr/>
        </p:nvSpPr>
        <p:spPr bwMode="auto">
          <a:xfrm flipH="1">
            <a:off x="9262699" y="2232217"/>
            <a:ext cx="996107" cy="432592"/>
          </a:xfrm>
          <a:prstGeom prst="rightArrowCallout">
            <a:avLst>
              <a:gd name="adj1" fmla="val 17487"/>
              <a:gd name="adj2" fmla="val 32338"/>
              <a:gd name="adj3" fmla="val 30080"/>
              <a:gd name="adj4" fmla="val 6815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PUSH</a:t>
            </a:r>
          </a:p>
        </p:txBody>
      </p:sp>
      <p:sp>
        <p:nvSpPr>
          <p:cNvPr id="25" name="Globo: flecha derecha 24"/>
          <p:cNvSpPr/>
          <p:nvPr/>
        </p:nvSpPr>
        <p:spPr bwMode="auto">
          <a:xfrm flipH="1">
            <a:off x="9262699" y="4110148"/>
            <a:ext cx="996107" cy="432592"/>
          </a:xfrm>
          <a:prstGeom prst="rightArrowCallout">
            <a:avLst>
              <a:gd name="adj1" fmla="val 17487"/>
              <a:gd name="adj2" fmla="val 32338"/>
              <a:gd name="adj3" fmla="val 30080"/>
              <a:gd name="adj4" fmla="val 6815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lang="es-ES" sz="1400">
                <a:latin typeface="Calibri Light" panose="020F0302020204030204" pitchFamily="34" charset="0"/>
                <a:cs typeface="Calibri Light" panose="020F0302020204030204" pitchFamily="34" charset="0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42261849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Estructura multinivel</a:t>
            </a:r>
            <a:endParaRPr lang="en-US" altLang="zh-CN"/>
          </a:p>
        </p:txBody>
      </p:sp>
      <p:sp>
        <p:nvSpPr>
          <p:cNvPr id="321539" name="Rectangle 3"/>
          <p:cNvSpPr>
            <a:spLocks noGrp="1" noChangeArrowheads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288925" y="1158875"/>
            <a:ext cx="5532433" cy="5164138"/>
          </a:xfrm>
        </p:spPr>
        <p:txBody>
          <a:bodyPr/>
          <a:lstStyle/>
          <a:p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 err="1">
                <a:solidFill>
                  <a:srgbClr val="0070C0"/>
                </a:solidFill>
              </a:rPr>
              <a:t>Programa</a:t>
            </a:r>
            <a:r>
              <a:rPr lang="en-US" altLang="zh-CN">
                <a:solidFill>
                  <a:srgbClr val="0070C0"/>
                </a:solidFill>
              </a:rPr>
              <a:t> en </a:t>
            </a:r>
            <a:r>
              <a:rPr lang="en-US" altLang="zh-CN" err="1">
                <a:solidFill>
                  <a:srgbClr val="0070C0"/>
                </a:solidFill>
              </a:rPr>
              <a:t>lenguaje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br>
              <a:rPr lang="en-US" altLang="zh-CN">
                <a:solidFill>
                  <a:srgbClr val="0070C0"/>
                </a:solidFill>
              </a:rPr>
            </a:br>
            <a:r>
              <a:rPr lang="en-US" altLang="zh-CN">
                <a:solidFill>
                  <a:srgbClr val="0070C0"/>
                </a:solidFill>
              </a:rPr>
              <a:t>de alto </a:t>
            </a:r>
            <a:r>
              <a:rPr lang="en-US" altLang="zh-CN" err="1">
                <a:solidFill>
                  <a:srgbClr val="0070C0"/>
                </a:solidFill>
              </a:rPr>
              <a:t>nivel</a:t>
            </a:r>
            <a:r>
              <a:rPr lang="en-US" altLang="zh-CN">
                <a:solidFill>
                  <a:srgbClr val="0070C0"/>
                </a:solidFill>
              </a:rPr>
              <a:t> (C)</a:t>
            </a:r>
          </a:p>
          <a:p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 err="1">
                <a:solidFill>
                  <a:srgbClr val="00B050"/>
                </a:solidFill>
              </a:rPr>
              <a:t>Programa</a:t>
            </a:r>
            <a:r>
              <a:rPr lang="en-US" altLang="zh-CN">
                <a:solidFill>
                  <a:srgbClr val="00B050"/>
                </a:solidFill>
              </a:rPr>
              <a:t> en </a:t>
            </a:r>
            <a:br>
              <a:rPr lang="en-US" altLang="zh-CN">
                <a:solidFill>
                  <a:srgbClr val="00B050"/>
                </a:solidFill>
              </a:rPr>
            </a:br>
            <a:r>
              <a:rPr lang="en-US" altLang="zh-CN" err="1">
                <a:solidFill>
                  <a:srgbClr val="00B050"/>
                </a:solidFill>
              </a:rPr>
              <a:t>lenguaje</a:t>
            </a:r>
            <a:r>
              <a:rPr lang="en-US" altLang="zh-CN">
                <a:solidFill>
                  <a:srgbClr val="00B050"/>
                </a:solidFill>
              </a:rPr>
              <a:t> </a:t>
            </a:r>
            <a:r>
              <a:rPr lang="en-US" altLang="zh-CN" err="1">
                <a:solidFill>
                  <a:srgbClr val="00B050"/>
                </a:solidFill>
              </a:rPr>
              <a:t>ensamblador</a:t>
            </a:r>
            <a:r>
              <a:rPr lang="en-US" altLang="zh-CN">
                <a:solidFill>
                  <a:srgbClr val="00B050"/>
                </a:solidFill>
              </a:rPr>
              <a:t> </a:t>
            </a:r>
            <a:br>
              <a:rPr lang="en-US" altLang="zh-CN">
                <a:solidFill>
                  <a:srgbClr val="00B050"/>
                </a:solidFill>
              </a:rPr>
            </a:br>
            <a:r>
              <a:rPr lang="en-US" altLang="zh-CN">
                <a:solidFill>
                  <a:srgbClr val="00B050"/>
                </a:solidFill>
              </a:rPr>
              <a:t>(para RISC-V)</a:t>
            </a:r>
          </a:p>
          <a:p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Código </a:t>
            </a:r>
            <a:r>
              <a:rPr lang="en-US" altLang="zh-CN" err="1">
                <a:solidFill>
                  <a:srgbClr val="C00000"/>
                </a:solidFill>
              </a:rPr>
              <a:t>máquina</a:t>
            </a:r>
            <a:r>
              <a:rPr lang="en-US" altLang="zh-CN">
                <a:solidFill>
                  <a:srgbClr val="C00000"/>
                </a:solidFill>
              </a:rPr>
              <a:t> (</a:t>
            </a:r>
            <a:r>
              <a:rPr lang="en-US" altLang="zh-CN" err="1">
                <a:solidFill>
                  <a:srgbClr val="C00000"/>
                </a:solidFill>
              </a:rPr>
              <a:t>objecto</a:t>
            </a:r>
            <a:r>
              <a:rPr lang="en-US" altLang="zh-CN">
                <a:solidFill>
                  <a:srgbClr val="C00000"/>
                </a:solidFill>
              </a:rPr>
              <a:t>, </a:t>
            </a:r>
            <a:r>
              <a:rPr lang="en-US" altLang="zh-CN" err="1">
                <a:solidFill>
                  <a:srgbClr val="C00000"/>
                </a:solidFill>
              </a:rPr>
              <a:t>binario</a:t>
            </a:r>
            <a:r>
              <a:rPr lang="en-US" altLang="zh-CN">
                <a:solidFill>
                  <a:srgbClr val="C00000"/>
                </a:solidFill>
              </a:rPr>
              <a:t>) 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>
                <a:solidFill>
                  <a:srgbClr val="C00000"/>
                </a:solidFill>
              </a:rPr>
              <a:t>(para RISC-V)</a:t>
            </a:r>
          </a:p>
        </p:txBody>
      </p:sp>
      <p:sp>
        <p:nvSpPr>
          <p:cNvPr id="20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59975" y="1062111"/>
            <a:ext cx="2501821" cy="2164421"/>
          </a:xfrm>
          <a:prstGeom prst="rect">
            <a:avLst/>
          </a:prstGeom>
          <a:solidFill>
            <a:srgbClr val="C1D6FF"/>
          </a:solidFill>
          <a:ln>
            <a:noFill/>
          </a:ln>
        </p:spPr>
        <p:txBody>
          <a:bodyPr vert="horz" wrap="none" lIns="72000" tIns="72000" rIns="72000" bIns="720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None/>
            </a:pPr>
            <a:r>
              <a:rPr lang="en-US" altLang="zh-CN" sz="1600" kern="0">
                <a:latin typeface="Consolas" panose="020B0609020204030204" pitchFamily="49" charset="0"/>
              </a:rPr>
              <a:t>swap (</a:t>
            </a:r>
            <a:r>
              <a:rPr lang="en-US" altLang="zh-CN" sz="1600" kern="0" err="1">
                <a:latin typeface="Consolas" panose="020B0609020204030204" pitchFamily="49" charset="0"/>
              </a:rPr>
              <a:t>int</a:t>
            </a:r>
            <a:r>
              <a:rPr lang="en-US" altLang="zh-CN" sz="1600" kern="0">
                <a:latin typeface="Consolas" panose="020B0609020204030204" pitchFamily="49" charset="0"/>
              </a:rPr>
              <a:t> v[], </a:t>
            </a:r>
            <a:r>
              <a:rPr lang="en-US" altLang="zh-CN" sz="1600" kern="0" err="1">
                <a:latin typeface="Consolas" panose="020B0609020204030204" pitchFamily="49" charset="0"/>
              </a:rPr>
              <a:t>int</a:t>
            </a:r>
            <a:r>
              <a:rPr lang="en-US" altLang="zh-CN" sz="1600" kern="0">
                <a:latin typeface="Consolas" panose="020B0609020204030204" pitchFamily="49" charset="0"/>
              </a:rPr>
              <a:t> k)</a:t>
            </a:r>
          </a:p>
          <a:p>
            <a:pPr marL="0" lvl="1" indent="0">
              <a:buNone/>
            </a:pPr>
            <a:r>
              <a:rPr lang="en-US" altLang="zh-CN" sz="1600" kern="0">
                <a:latin typeface="Consolas" panose="020B0609020204030204" pitchFamily="49" charset="0"/>
              </a:rPr>
              <a:t>{</a:t>
            </a:r>
          </a:p>
          <a:p>
            <a:pPr marL="0" lvl="1" indent="0">
              <a:buNone/>
            </a:pPr>
            <a:r>
              <a:rPr lang="en-US" altLang="zh-CN" sz="1600" kern="0">
                <a:latin typeface="Consolas" panose="020B0609020204030204" pitchFamily="49" charset="0"/>
              </a:rPr>
              <a:t>  </a:t>
            </a:r>
            <a:r>
              <a:rPr lang="en-US" altLang="zh-CN" sz="1600" kern="0" err="1">
                <a:latin typeface="Consolas" panose="020B0609020204030204" pitchFamily="49" charset="0"/>
              </a:rPr>
              <a:t>int</a:t>
            </a:r>
            <a:r>
              <a:rPr lang="en-US" altLang="zh-CN" sz="1600" kern="0">
                <a:latin typeface="Consolas" panose="020B0609020204030204" pitchFamily="49" charset="0"/>
              </a:rPr>
              <a:t> temp;</a:t>
            </a:r>
          </a:p>
          <a:p>
            <a:pPr marL="0" lvl="1" indent="0">
              <a:buNone/>
            </a:pPr>
            <a:r>
              <a:rPr lang="en-US" altLang="zh-CN" sz="1600" kern="0">
                <a:latin typeface="Consolas" panose="020B0609020204030204" pitchFamily="49" charset="0"/>
              </a:rPr>
              <a:t>  temp = v[k];</a:t>
            </a:r>
          </a:p>
          <a:p>
            <a:pPr marL="0" lvl="1" indent="0">
              <a:buNone/>
            </a:pPr>
            <a:r>
              <a:rPr lang="en-US" altLang="zh-CN" sz="1600" kern="0">
                <a:latin typeface="Consolas" panose="020B0609020204030204" pitchFamily="49" charset="0"/>
              </a:rPr>
              <a:t>  v[k] = v[k+1];</a:t>
            </a:r>
          </a:p>
          <a:p>
            <a:pPr marL="0" lvl="1" indent="0">
              <a:buNone/>
            </a:pPr>
            <a:r>
              <a:rPr lang="en-US" altLang="zh-CN" sz="1600" kern="0">
                <a:latin typeface="Consolas" panose="020B0609020204030204" pitchFamily="49" charset="0"/>
              </a:rPr>
              <a:t>  v[k+1] = temp;</a:t>
            </a:r>
          </a:p>
          <a:p>
            <a:pPr marL="0" lvl="1" indent="0">
              <a:buNone/>
            </a:pPr>
            <a:r>
              <a:rPr lang="en-US" altLang="zh-CN" sz="1600" ker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47291" y="3016473"/>
            <a:ext cx="2529392" cy="2164421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vert="horz" wrap="none" lIns="72000" tIns="72000" rIns="72000" bIns="720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None/>
              <a:tabLst>
                <a:tab pos="717550" algn="l"/>
                <a:tab pos="1249363" algn="l"/>
              </a:tabLst>
            </a:pPr>
            <a:r>
              <a:rPr lang="en-US" altLang="zh-CN" sz="1600" kern="0">
                <a:latin typeface="Consolas" panose="020B0609020204030204" pitchFamily="49" charset="0"/>
              </a:rPr>
              <a:t>swap:	</a:t>
            </a:r>
            <a:r>
              <a:rPr lang="en-US" altLang="zh-CN" sz="1600" kern="0" err="1">
                <a:latin typeface="Consolas" panose="020B0609020204030204" pitchFamily="49" charset="0"/>
              </a:rPr>
              <a:t>sll</a:t>
            </a:r>
            <a:r>
              <a:rPr lang="en-US" altLang="zh-CN" sz="1600" kern="0">
                <a:latin typeface="Consolas" panose="020B0609020204030204" pitchFamily="49" charset="0"/>
              </a:rPr>
              <a:t>	x2, x5, x2</a:t>
            </a:r>
          </a:p>
          <a:p>
            <a:pPr marL="0" lvl="1" indent="0">
              <a:buNone/>
              <a:tabLst>
                <a:tab pos="717550" algn="l"/>
                <a:tab pos="1249363" algn="l"/>
              </a:tabLst>
            </a:pPr>
            <a:r>
              <a:rPr lang="en-US" altLang="zh-CN" sz="1600" kern="0">
                <a:latin typeface="Consolas" panose="020B0609020204030204" pitchFamily="49" charset="0"/>
              </a:rPr>
              <a:t>	add	x2, x4, x2</a:t>
            </a:r>
          </a:p>
          <a:p>
            <a:pPr marL="0" lvl="1" indent="0">
              <a:buNone/>
              <a:tabLst>
                <a:tab pos="717550" algn="l"/>
                <a:tab pos="1249363" algn="l"/>
              </a:tabLst>
            </a:pPr>
            <a:r>
              <a:rPr lang="en-US" altLang="zh-CN" sz="1600" kern="0">
                <a:latin typeface="Consolas" panose="020B0609020204030204" pitchFamily="49" charset="0"/>
              </a:rPr>
              <a:t>	</a:t>
            </a:r>
            <a:r>
              <a:rPr lang="en-US" altLang="zh-CN" sz="1600" kern="0" err="1">
                <a:latin typeface="Consolas" panose="020B0609020204030204" pitchFamily="49" charset="0"/>
              </a:rPr>
              <a:t>lw</a:t>
            </a:r>
            <a:r>
              <a:rPr lang="en-US" altLang="zh-CN" sz="1600" kern="0">
                <a:latin typeface="Consolas" panose="020B0609020204030204" pitchFamily="49" charset="0"/>
              </a:rPr>
              <a:t>	x15, 0(x2)</a:t>
            </a:r>
          </a:p>
          <a:p>
            <a:pPr marL="0" lvl="1" indent="0">
              <a:buNone/>
              <a:tabLst>
                <a:tab pos="717550" algn="l"/>
                <a:tab pos="1249363" algn="l"/>
              </a:tabLst>
            </a:pPr>
            <a:r>
              <a:rPr lang="en-US" altLang="zh-CN" sz="1600" kern="0">
                <a:latin typeface="Consolas" panose="020B0609020204030204" pitchFamily="49" charset="0"/>
              </a:rPr>
              <a:t>	</a:t>
            </a:r>
            <a:r>
              <a:rPr lang="en-US" altLang="zh-CN" sz="1600" kern="0" err="1">
                <a:latin typeface="Consolas" panose="020B0609020204030204" pitchFamily="49" charset="0"/>
              </a:rPr>
              <a:t>lw</a:t>
            </a:r>
            <a:r>
              <a:rPr lang="en-US" altLang="zh-CN" sz="1600" kern="0">
                <a:latin typeface="Consolas" panose="020B0609020204030204" pitchFamily="49" charset="0"/>
              </a:rPr>
              <a:t>	x16, 4(x2)</a:t>
            </a:r>
          </a:p>
          <a:p>
            <a:pPr marL="0" lvl="1" indent="0">
              <a:buNone/>
              <a:tabLst>
                <a:tab pos="717550" algn="l"/>
                <a:tab pos="1249363" algn="l"/>
              </a:tabLst>
            </a:pPr>
            <a:r>
              <a:rPr lang="en-US" altLang="zh-CN" sz="1600" kern="0">
                <a:latin typeface="Consolas" panose="020B0609020204030204" pitchFamily="49" charset="0"/>
              </a:rPr>
              <a:t>	</a:t>
            </a:r>
            <a:r>
              <a:rPr lang="en-US" altLang="zh-CN" sz="1600" kern="0" err="1">
                <a:latin typeface="Consolas" panose="020B0609020204030204" pitchFamily="49" charset="0"/>
              </a:rPr>
              <a:t>sw</a:t>
            </a:r>
            <a:r>
              <a:rPr lang="en-US" altLang="zh-CN" sz="1600" kern="0">
                <a:latin typeface="Consolas" panose="020B0609020204030204" pitchFamily="49" charset="0"/>
              </a:rPr>
              <a:t>	x16, 0(x2)</a:t>
            </a:r>
          </a:p>
          <a:p>
            <a:pPr marL="0" lvl="1" indent="0">
              <a:buNone/>
              <a:tabLst>
                <a:tab pos="717550" algn="l"/>
                <a:tab pos="1249363" algn="l"/>
              </a:tabLst>
            </a:pPr>
            <a:r>
              <a:rPr lang="en-US" altLang="zh-CN" sz="1600" kern="0">
                <a:latin typeface="Consolas" panose="020B0609020204030204" pitchFamily="49" charset="0"/>
              </a:rPr>
              <a:t>	</a:t>
            </a:r>
            <a:r>
              <a:rPr lang="en-US" altLang="zh-CN" sz="1600" kern="0" err="1">
                <a:latin typeface="Consolas" panose="020B0609020204030204" pitchFamily="49" charset="0"/>
              </a:rPr>
              <a:t>sw</a:t>
            </a:r>
            <a:r>
              <a:rPr lang="en-US" altLang="zh-CN" sz="1600" kern="0">
                <a:latin typeface="Consolas" panose="020B0609020204030204" pitchFamily="49" charset="0"/>
              </a:rPr>
              <a:t>	x15, 4(x2)</a:t>
            </a:r>
          </a:p>
          <a:p>
            <a:pPr marL="0" lvl="1" indent="0">
              <a:buNone/>
              <a:tabLst>
                <a:tab pos="717550" algn="l"/>
                <a:tab pos="1249363" algn="l"/>
              </a:tabLst>
            </a:pPr>
            <a:r>
              <a:rPr lang="en-US" altLang="zh-CN" sz="1600" kern="0">
                <a:latin typeface="Consolas" panose="020B0609020204030204" pitchFamily="49" charset="0"/>
              </a:rPr>
              <a:t>	</a:t>
            </a:r>
            <a:r>
              <a:rPr lang="en-US" altLang="zh-CN" sz="1600" kern="0" err="1">
                <a:latin typeface="Consolas" panose="020B0609020204030204" pitchFamily="49" charset="0"/>
              </a:rPr>
              <a:t>jalr</a:t>
            </a:r>
            <a:r>
              <a:rPr lang="en-US" altLang="zh-CN" sz="1600" kern="0">
                <a:latin typeface="Consolas" panose="020B0609020204030204" pitchFamily="49" charset="0"/>
              </a:rPr>
              <a:t>	x0, </a:t>
            </a:r>
            <a:r>
              <a:rPr lang="en-US" altLang="zh-CN" sz="1600" kern="0" err="1">
                <a:latin typeface="Consolas" panose="020B0609020204030204" pitchFamily="49" charset="0"/>
              </a:rPr>
              <a:t>ra</a:t>
            </a:r>
            <a:r>
              <a:rPr lang="en-US" altLang="zh-CN" sz="1600" kern="0">
                <a:latin typeface="Consolas" panose="020B0609020204030204" pitchFamily="49" charset="0"/>
              </a:rPr>
              <a:t>, 0</a:t>
            </a:r>
          </a:p>
        </p:txBody>
      </p:sp>
      <p:sp>
        <p:nvSpPr>
          <p:cNvPr id="22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25414" y="5268753"/>
            <a:ext cx="3848343" cy="982559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vert="horz" wrap="none" lIns="72000" tIns="72000" rIns="72000" bIns="720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None/>
              <a:tabLst>
                <a:tab pos="717550" algn="l"/>
                <a:tab pos="1249363" algn="l"/>
              </a:tabLst>
            </a:pPr>
            <a:r>
              <a:rPr lang="en-US" altLang="zh-CN" sz="1600" kern="0">
                <a:latin typeface="Consolas" panose="020B0609020204030204" pitchFamily="49" charset="0"/>
              </a:rPr>
              <a:t> 00000000001000101001000100110011</a:t>
            </a:r>
          </a:p>
          <a:p>
            <a:pPr marL="0" lvl="1" indent="0">
              <a:buNone/>
              <a:tabLst>
                <a:tab pos="717550" algn="l"/>
                <a:tab pos="1249363" algn="l"/>
              </a:tabLst>
            </a:pPr>
            <a:r>
              <a:rPr lang="en-US" altLang="zh-CN" sz="1600" kern="0">
                <a:latin typeface="Consolas" panose="020B0609020204030204" pitchFamily="49" charset="0"/>
              </a:rPr>
              <a:t> 00000000001000100000000100110011</a:t>
            </a:r>
          </a:p>
          <a:p>
            <a:pPr marL="0" lvl="1" indent="0">
              <a:buNone/>
              <a:tabLst>
                <a:tab pos="717550" algn="l"/>
                <a:tab pos="1249363" algn="l"/>
              </a:tabLst>
            </a:pPr>
            <a:r>
              <a:rPr lang="en-US" altLang="zh-CN" sz="1600" kern="0">
                <a:latin typeface="Consolas" panose="020B0609020204030204" pitchFamily="49" charset="0"/>
              </a:rPr>
              <a:t> ...</a:t>
            </a:r>
          </a:p>
        </p:txBody>
      </p:sp>
      <p:sp>
        <p:nvSpPr>
          <p:cNvPr id="33" name="Text Box 1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200413" y="2344812"/>
            <a:ext cx="81945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sz="1000" err="1">
                <a:latin typeface="Calibri Light" panose="020F0302020204030204" pitchFamily="34" charset="0"/>
                <a:ea typeface="宋体" pitchFamily="2" charset="-122"/>
                <a:cs typeface="Calibri Light" panose="020F0302020204030204" pitchFamily="34" charset="0"/>
              </a:rPr>
              <a:t>una</a:t>
            </a:r>
            <a:r>
              <a:rPr lang="en-US" altLang="zh-CN" sz="1000">
                <a:latin typeface="Calibri Light" panose="020F0302020204030204" pitchFamily="34" charset="0"/>
                <a:ea typeface="宋体" pitchFamily="2" charset="-122"/>
                <a:cs typeface="Calibri Light" panose="020F0302020204030204" pitchFamily="34" charset="0"/>
              </a:rPr>
              <a:t>-a-</a:t>
            </a:r>
            <a:r>
              <a:rPr lang="en-US" altLang="zh-CN" sz="1000" err="1">
                <a:latin typeface="Calibri Light" panose="020F0302020204030204" pitchFamily="34" charset="0"/>
                <a:ea typeface="宋体" pitchFamily="2" charset="-122"/>
                <a:cs typeface="Calibri Light" panose="020F0302020204030204" pitchFamily="34" charset="0"/>
              </a:rPr>
              <a:t>varias</a:t>
            </a:r>
            <a:endParaRPr lang="en-US" altLang="zh-CN" sz="1000">
              <a:latin typeface="Calibri Light" panose="020F0302020204030204" pitchFamily="34" charset="0"/>
              <a:ea typeface="宋体" pitchFamily="2" charset="-122"/>
              <a:cs typeface="Calibri Light" panose="020F0302020204030204" pitchFamily="34" charset="0"/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266649" y="4479358"/>
            <a:ext cx="829082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1050" err="1">
                <a:latin typeface="Calibri Light" panose="020F0302020204030204" pitchFamily="34" charset="0"/>
                <a:ea typeface="宋体" pitchFamily="2" charset="-122"/>
                <a:cs typeface="Calibri Light" panose="020F0302020204030204" pitchFamily="34" charset="0"/>
              </a:rPr>
              <a:t>una</a:t>
            </a:r>
            <a:r>
              <a:rPr lang="en-US" altLang="zh-CN" sz="1050">
                <a:latin typeface="Calibri Light" panose="020F0302020204030204" pitchFamily="34" charset="0"/>
                <a:ea typeface="宋体" pitchFamily="2" charset="-122"/>
                <a:cs typeface="Calibri Light" panose="020F0302020204030204" pitchFamily="34" charset="0"/>
              </a:rPr>
              <a:t>-a-</a:t>
            </a:r>
            <a:r>
              <a:rPr lang="en-US" altLang="zh-CN" sz="1050" err="1">
                <a:latin typeface="Calibri Light" panose="020F0302020204030204" pitchFamily="34" charset="0"/>
                <a:ea typeface="宋体" pitchFamily="2" charset="-122"/>
                <a:cs typeface="Calibri Light" panose="020F0302020204030204" pitchFamily="34" charset="0"/>
              </a:rPr>
              <a:t>una</a:t>
            </a:r>
            <a:endParaRPr lang="en-US" altLang="zh-CN" sz="1050">
              <a:latin typeface="Calibri Light" panose="020F0302020204030204" pitchFamily="34" charset="0"/>
              <a:ea typeface="宋体" pitchFamily="2" charset="-122"/>
              <a:cs typeface="Calibri Light" panose="020F0302020204030204" pitchFamily="34" charset="0"/>
            </a:endParaRPr>
          </a:p>
        </p:txBody>
      </p:sp>
      <p:cxnSp>
        <p:nvCxnSpPr>
          <p:cNvPr id="37" name="AutoShape 449"/>
          <p:cNvCxnSpPr>
            <a:cxnSpLocks noChangeShapeType="1"/>
            <a:endCxn id="38" idx="0"/>
          </p:cNvCxnSpPr>
          <p:nvPr/>
        </p:nvCxnSpPr>
        <p:spPr bwMode="auto">
          <a:xfrm>
            <a:off x="8761796" y="1452314"/>
            <a:ext cx="1248021" cy="373462"/>
          </a:xfrm>
          <a:prstGeom prst="bentConnector2">
            <a:avLst/>
          </a:prstGeom>
          <a:noFill/>
          <a:ln w="38100" cap="rnd">
            <a:solidFill>
              <a:srgbClr val="9999FF"/>
            </a:solidFill>
            <a:prstDash val="solid"/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132"/>
          <p:cNvSpPr>
            <a:spLocks noChangeArrowheads="1"/>
          </p:cNvSpPr>
          <p:nvPr/>
        </p:nvSpPr>
        <p:spPr bwMode="auto">
          <a:xfrm>
            <a:off x="9348493" y="1825777"/>
            <a:ext cx="1322647" cy="561117"/>
          </a:xfrm>
          <a:prstGeom prst="roundRect">
            <a:avLst>
              <a:gd name="adj" fmla="val 28253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compilador </a:t>
            </a:r>
            <a:b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lenguaje C</a:t>
            </a:r>
          </a:p>
        </p:txBody>
      </p:sp>
      <p:cxnSp>
        <p:nvCxnSpPr>
          <p:cNvPr id="42" name="AutoShape 449"/>
          <p:cNvCxnSpPr>
            <a:cxnSpLocks noChangeShapeType="1"/>
          </p:cNvCxnSpPr>
          <p:nvPr/>
        </p:nvCxnSpPr>
        <p:spPr bwMode="auto">
          <a:xfrm rot="5400000">
            <a:off x="9374275" y="2597423"/>
            <a:ext cx="815075" cy="394014"/>
          </a:xfrm>
          <a:prstGeom prst="bentConnector3">
            <a:avLst>
              <a:gd name="adj1" fmla="val 99861"/>
            </a:avLst>
          </a:prstGeom>
          <a:noFill/>
          <a:ln w="38100" cap="rnd">
            <a:solidFill>
              <a:srgbClr val="9999FF"/>
            </a:solidFill>
            <a:prstDash val="solid"/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449"/>
          <p:cNvCxnSpPr>
            <a:cxnSpLocks noChangeShapeType="1"/>
            <a:endCxn id="48" idx="1"/>
          </p:cNvCxnSpPr>
          <p:nvPr/>
        </p:nvCxnSpPr>
        <p:spPr bwMode="auto">
          <a:xfrm>
            <a:off x="9574334" y="4273439"/>
            <a:ext cx="435482" cy="0"/>
          </a:xfrm>
          <a:prstGeom prst="straightConnector1">
            <a:avLst/>
          </a:prstGeom>
          <a:noFill/>
          <a:ln w="38100" cap="rnd">
            <a:solidFill>
              <a:srgbClr val="9999FF"/>
            </a:solidFill>
            <a:prstDash val="solid"/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132"/>
          <p:cNvSpPr>
            <a:spLocks noChangeArrowheads="1"/>
          </p:cNvSpPr>
          <p:nvPr/>
        </p:nvSpPr>
        <p:spPr bwMode="auto">
          <a:xfrm>
            <a:off x="10009817" y="3992881"/>
            <a:ext cx="1322647" cy="561117"/>
          </a:xfrm>
          <a:prstGeom prst="roundRect">
            <a:avLst>
              <a:gd name="adj" fmla="val 28253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s-ES_tradnl" altLang="es-E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ensamblador</a:t>
            </a:r>
          </a:p>
        </p:txBody>
      </p:sp>
      <p:cxnSp>
        <p:nvCxnSpPr>
          <p:cNvPr id="49" name="AutoShape 449"/>
          <p:cNvCxnSpPr>
            <a:cxnSpLocks noChangeShapeType="1"/>
            <a:stCxn id="48" idx="3"/>
            <a:endCxn id="22" idx="3"/>
          </p:cNvCxnSpPr>
          <p:nvPr/>
        </p:nvCxnSpPr>
        <p:spPr bwMode="auto">
          <a:xfrm flipH="1">
            <a:off x="10573757" y="4273440"/>
            <a:ext cx="758707" cy="1486593"/>
          </a:xfrm>
          <a:prstGeom prst="bentConnector3">
            <a:avLst>
              <a:gd name="adj1" fmla="val -30130"/>
            </a:avLst>
          </a:prstGeom>
          <a:noFill/>
          <a:ln w="38100" cap="rnd">
            <a:solidFill>
              <a:srgbClr val="9999FF"/>
            </a:solidFill>
            <a:prstDash val="solid"/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97251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8505571" cy="4841875"/>
          </a:xfrm>
        </p:spPr>
        <p:txBody>
          <a:bodyPr/>
          <a:lstStyle/>
          <a:p>
            <a:r>
              <a:rPr lang="es-ES"/>
              <a:t>Es un lenguaje muy restringido y de bajo nivel </a:t>
            </a:r>
          </a:p>
          <a:p>
            <a:r>
              <a:rPr lang="es-ES"/>
              <a:t>Está formado por instrucciones máquina</a:t>
            </a:r>
          </a:p>
          <a:p>
            <a:pPr lvl="1"/>
            <a:r>
              <a:rPr lang="es-ES"/>
              <a:t>Representadas por ceros y unos </a:t>
            </a:r>
          </a:p>
          <a:p>
            <a:endParaRPr lang="es-ES"/>
          </a:p>
          <a:p>
            <a:r>
              <a:rPr lang="es-ES"/>
              <a:t>Es el único lenguaje que entiende directamente el computador</a:t>
            </a:r>
          </a:p>
          <a:p>
            <a:pPr lvl="1"/>
            <a:r>
              <a:rPr lang="es-ES"/>
              <a:t>El lenguaje máquina depende del procesador</a:t>
            </a:r>
          </a:p>
          <a:p>
            <a:pPr lvl="1"/>
            <a:r>
              <a:rPr lang="es-ES"/>
              <a:t>Existe una incompatibilidad innata entre los distintos procesadores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_tradnl"/>
              <a:t>Lenguaje máquina</a:t>
            </a:r>
            <a:endParaRPr lang="es-E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Lenguaje ensamblador</a:t>
            </a:r>
          </a:p>
        </p:txBody>
      </p:sp>
    </p:spTree>
    <p:extLst>
      <p:ext uri="{BB962C8B-B14F-4D97-AF65-F5344CB8AC3E}">
        <p14:creationId xmlns:p14="http://schemas.microsoft.com/office/powerpoint/2010/main" val="9243950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8168259" cy="4841875"/>
          </a:xfrm>
        </p:spPr>
        <p:txBody>
          <a:bodyPr/>
          <a:lstStyle/>
          <a:p>
            <a:r>
              <a:rPr lang="es-ES"/>
              <a:t>Las instrucciones máquina son un conjunto de bits usualmente representado en binario o hexadecimal</a:t>
            </a:r>
          </a:p>
          <a:p>
            <a:pPr lvl="1"/>
            <a:r>
              <a:rPr lang="es-ES"/>
              <a:t>La redacción de programas es compleja</a:t>
            </a:r>
          </a:p>
          <a:p>
            <a:pPr lvl="1"/>
            <a:r>
              <a:rPr lang="es-ES"/>
              <a:t>El resultado es muy poco legible</a:t>
            </a:r>
          </a:p>
          <a:p>
            <a:r>
              <a:rPr lang="es-ES"/>
              <a:t>Además, el programador ha de realizar manualmente la asignación de memoria</a:t>
            </a:r>
          </a:p>
          <a:p>
            <a:pPr lvl="1"/>
            <a:r>
              <a:rPr lang="es-ES"/>
              <a:t>Decidir en qué posiciones coloca el código y los datos</a:t>
            </a:r>
          </a:p>
          <a:p>
            <a:pPr lvl="1"/>
            <a:r>
              <a:rPr lang="es-ES"/>
              <a:t>Calcular las direcciones de salto</a:t>
            </a:r>
          </a:p>
          <a:p>
            <a:r>
              <a:rPr lang="es-ES"/>
              <a:t>Para solucionar estos inconvenientes, se utiliza el </a:t>
            </a:r>
            <a:r>
              <a:rPr lang="es-ES" u="sng"/>
              <a:t>lenguaje ensamblador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>
                <a:sym typeface="Symbol" pitchFamily="18" charset="2"/>
              </a:rPr>
              <a:t>Inconvenientes del lenguaje máquina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Lenguaje ensamblador</a:t>
            </a:r>
          </a:p>
        </p:txBody>
      </p:sp>
    </p:spTree>
    <p:extLst>
      <p:ext uri="{BB962C8B-B14F-4D97-AF65-F5344CB8AC3E}">
        <p14:creationId xmlns:p14="http://schemas.microsoft.com/office/powerpoint/2010/main" val="32974560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8448675" cy="4841875"/>
          </a:xfrm>
        </p:spPr>
        <p:txBody>
          <a:bodyPr/>
          <a:lstStyle/>
          <a:p>
            <a:r>
              <a:rPr lang="es-ES"/>
              <a:t>Es un lenguaje de bajo nivel que facilita la tarea de programar en lenguaje máquina</a:t>
            </a:r>
          </a:p>
          <a:p>
            <a:r>
              <a:rPr lang="es-ES"/>
              <a:t>Permite escribir las instrucciones máquina en notación simbólica o nemotécnica</a:t>
            </a:r>
          </a:p>
          <a:p>
            <a:pPr lvl="1"/>
            <a:r>
              <a:rPr lang="es-ES"/>
              <a:t>En vez de código hexadecimal o binario</a:t>
            </a:r>
          </a:p>
          <a:p>
            <a:r>
              <a:rPr lang="es-ES"/>
              <a:t>Permite utilizar direcciones de memoria simbólicas</a:t>
            </a:r>
          </a:p>
          <a:p>
            <a:pPr lvl="1"/>
            <a:r>
              <a:rPr lang="es-ES"/>
              <a:t>En lugar de direcciones binarias absolutas</a:t>
            </a:r>
          </a:p>
          <a:p>
            <a:r>
              <a:rPr lang="es-ES"/>
              <a:t>Insertar comentarios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_tradnl"/>
              <a:t>Lenguaje ensamblador</a:t>
            </a:r>
            <a:endParaRPr lang="es-E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Lenguaje ensamblador</a:t>
            </a:r>
          </a:p>
        </p:txBody>
      </p:sp>
    </p:spTree>
    <p:extLst>
      <p:ext uri="{BB962C8B-B14F-4D97-AF65-F5344CB8AC3E}">
        <p14:creationId xmlns:p14="http://schemas.microsoft.com/office/powerpoint/2010/main" val="42149228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6" y="1481138"/>
            <a:ext cx="4409722" cy="4841875"/>
          </a:xfrm>
        </p:spPr>
        <p:txBody>
          <a:bodyPr/>
          <a:lstStyle/>
          <a:p>
            <a:r>
              <a:rPr lang="es-ES"/>
              <a:t>Es un traductor</a:t>
            </a:r>
          </a:p>
          <a:p>
            <a:pPr lvl="1"/>
            <a:r>
              <a:rPr lang="es-ES"/>
              <a:t>En particular, un compilador</a:t>
            </a:r>
          </a:p>
          <a:p>
            <a:endParaRPr lang="es-ES"/>
          </a:p>
          <a:p>
            <a:r>
              <a:rPr lang="es-ES"/>
              <a:t>Lee un programa fuente</a:t>
            </a:r>
          </a:p>
          <a:p>
            <a:pPr lvl="1"/>
            <a:r>
              <a:rPr lang="es-ES"/>
              <a:t>Escrito en lenguaje ensamblador</a:t>
            </a:r>
          </a:p>
          <a:p>
            <a:endParaRPr lang="es-ES"/>
          </a:p>
          <a:p>
            <a:r>
              <a:rPr lang="es-ES"/>
              <a:t>y lo traduce a un programa objeto</a:t>
            </a:r>
          </a:p>
          <a:p>
            <a:pPr lvl="1"/>
            <a:r>
              <a:rPr lang="es-ES"/>
              <a:t>En lenguaje máquina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Programa ensamblador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Lenguaje ensamblador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4877611" y="3160066"/>
            <a:ext cx="6564923" cy="1698625"/>
            <a:chOff x="1389808" y="4167858"/>
            <a:chExt cx="6564923" cy="1698625"/>
          </a:xfrm>
        </p:grpSpPr>
        <p:grpSp>
          <p:nvGrpSpPr>
            <p:cNvPr id="16" name="Grupo 15"/>
            <p:cNvGrpSpPr/>
            <p:nvPr/>
          </p:nvGrpSpPr>
          <p:grpSpPr>
            <a:xfrm>
              <a:off x="1389808" y="4167858"/>
              <a:ext cx="2110154" cy="1698625"/>
              <a:chOff x="1389808" y="4167858"/>
              <a:chExt cx="2110154" cy="1698625"/>
            </a:xfrm>
          </p:grpSpPr>
          <p:sp>
            <p:nvSpPr>
              <p:cNvPr id="8" name="Text Box 9"/>
              <p:cNvSpPr txBox="1">
                <a:spLocks noChangeArrowheads="1"/>
              </p:cNvSpPr>
              <p:nvPr/>
            </p:nvSpPr>
            <p:spPr bwMode="auto">
              <a:xfrm>
                <a:off x="1389808" y="5279108"/>
                <a:ext cx="2110154" cy="587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s-ES_tradnl" sz="160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</a:t>
                </a:r>
                <a:r>
                  <a:rPr lang="es-ES_tradnl" sz="1600" err="1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scrito</a:t>
                </a:r>
                <a:r>
                  <a:rPr lang="es-ES_tradnl" sz="160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en </a:t>
                </a:r>
                <a:br>
                  <a:rPr lang="es-ES_tradnl" sz="160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s-ES_tradnl" sz="160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lenguaje ensamblador</a:t>
                </a:r>
                <a:endParaRPr lang="en-US" sz="160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" name="AutoShape 4"/>
              <p:cNvSpPr>
                <a:spLocks noChangeArrowheads="1"/>
              </p:cNvSpPr>
              <p:nvPr/>
            </p:nvSpPr>
            <p:spPr bwMode="auto">
              <a:xfrm>
                <a:off x="1855800" y="4167858"/>
                <a:ext cx="1178169" cy="1128713"/>
              </a:xfrm>
              <a:prstGeom prst="can">
                <a:avLst>
                  <a:gd name="adj" fmla="val 2500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s-ES_tradnl" sz="200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</a:t>
                </a:r>
                <a:r>
                  <a:rPr lang="es-ES_tradnl" sz="2000" err="1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rograma</a:t>
                </a:r>
                <a:endParaRPr lang="es-ES_tradnl" sz="200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 eaLnBrk="0" hangingPunct="0">
                  <a:defRPr/>
                </a:pPr>
                <a:r>
                  <a:rPr lang="es-ES_tradnl" sz="200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fuente</a:t>
                </a:r>
                <a:endParaRPr lang="en-US" sz="200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287079" y="4692527"/>
              <a:ext cx="49236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pPr algn="l" eaLnBrk="0" hangingPunct="0">
                <a:defRPr/>
              </a:pPr>
              <a:endParaRPr lang="es-ES_tradnl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5756449" y="4680757"/>
              <a:ext cx="49236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pPr algn="l" eaLnBrk="0" hangingPunct="0">
                <a:defRPr/>
              </a:pPr>
              <a:endParaRPr lang="es-ES_tradnl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4048749" y="4491708"/>
              <a:ext cx="1528396" cy="725488"/>
              <a:chOff x="3699254" y="4491708"/>
              <a:chExt cx="1528396" cy="725488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3699254" y="4491708"/>
                <a:ext cx="1528396" cy="40163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s-ES_tradnl" sz="200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ensamblador</a:t>
                </a:r>
                <a:endParaRPr lang="en-US" sz="200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699254" y="4875883"/>
                <a:ext cx="1528396" cy="341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s-ES_tradnl" sz="160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Es un traductor</a:t>
                </a:r>
                <a:endParaRPr lang="en-US" sz="160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6125931" y="4167858"/>
              <a:ext cx="1828800" cy="1698625"/>
              <a:chOff x="5536846" y="4167858"/>
              <a:chExt cx="1828800" cy="1698625"/>
            </a:xfrm>
          </p:grpSpPr>
          <p:sp>
            <p:nvSpPr>
              <p:cNvPr id="10" name="AutoShape 5"/>
              <p:cNvSpPr>
                <a:spLocks noChangeArrowheads="1"/>
              </p:cNvSpPr>
              <p:nvPr/>
            </p:nvSpPr>
            <p:spPr bwMode="auto">
              <a:xfrm>
                <a:off x="5862162" y="4167858"/>
                <a:ext cx="1178169" cy="1128713"/>
              </a:xfrm>
              <a:prstGeom prst="can">
                <a:avLst>
                  <a:gd name="adj" fmla="val 2500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s-ES_tradnl" sz="200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</a:t>
                </a:r>
                <a:r>
                  <a:rPr lang="es-ES_tradnl" sz="2000" err="1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rograma</a:t>
                </a:r>
                <a:endParaRPr lang="es-ES_tradnl" sz="200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 eaLnBrk="0" hangingPunct="0">
                  <a:defRPr/>
                </a:pPr>
                <a:r>
                  <a:rPr lang="es-ES_tradnl" sz="200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objeto</a:t>
                </a:r>
                <a:endParaRPr lang="en-US" sz="200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5536846" y="5279108"/>
                <a:ext cx="1828800" cy="587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s-ES_tradnl" sz="160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</a:t>
                </a:r>
                <a:r>
                  <a:rPr lang="es-ES_tradnl" sz="1600" err="1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esultado</a:t>
                </a:r>
                <a:r>
                  <a:rPr lang="es-ES_tradnl" sz="160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en lenguaje máquina</a:t>
                </a:r>
                <a:endParaRPr lang="en-US" sz="160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99250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11346307" cy="4841875"/>
          </a:xfrm>
        </p:spPr>
        <p:txBody>
          <a:bodyPr/>
          <a:lstStyle/>
          <a:p>
            <a:r>
              <a:rPr lang="es-ES"/>
              <a:t>El desarrollo de los ensambladores fue un logro importante en la evolución de la tecnología de los computadores</a:t>
            </a:r>
          </a:p>
          <a:p>
            <a:pPr lvl="1"/>
            <a:r>
              <a:rPr lang="es-ES"/>
              <a:t>Primer paso hacia los lenguajes de alto nivel</a:t>
            </a:r>
          </a:p>
          <a:p>
            <a:r>
              <a:rPr lang="es-ES"/>
              <a:t>Los lenguajes de alto nivel simplifican muchísimo la tarea del programador</a:t>
            </a:r>
          </a:p>
          <a:p>
            <a:r>
              <a:rPr lang="es-ES"/>
              <a:t>A cambio, el lenguaje ensamblador tiene acceso a todos los recursos e instrucciones de la máquina</a:t>
            </a:r>
          </a:p>
          <a:p>
            <a:pPr lvl="1"/>
            <a:r>
              <a:rPr lang="es-ES"/>
              <a:t>Registros internos de la computadora</a:t>
            </a:r>
          </a:p>
          <a:p>
            <a:pPr lvl="1"/>
            <a:r>
              <a:rPr lang="es-ES" err="1"/>
              <a:t>Flags</a:t>
            </a:r>
            <a:r>
              <a:rPr lang="es-ES"/>
              <a:t> de estado</a:t>
            </a:r>
          </a:p>
          <a:p>
            <a:pPr lvl="1"/>
            <a:r>
              <a:rPr lang="es-ES"/>
              <a:t>Mapa de direcciones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Programa ensamblador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Lenguaje ensamblador</a:t>
            </a:r>
          </a:p>
        </p:txBody>
      </p:sp>
    </p:spTree>
    <p:extLst>
      <p:ext uri="{BB962C8B-B14F-4D97-AF65-F5344CB8AC3E}">
        <p14:creationId xmlns:p14="http://schemas.microsoft.com/office/powerpoint/2010/main" val="41100048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8217027" cy="4841875"/>
          </a:xfrm>
        </p:spPr>
        <p:txBody>
          <a:bodyPr/>
          <a:lstStyle/>
          <a:p>
            <a:r>
              <a:rPr lang="es-ES"/>
              <a:t>Las sentencias pueden ser</a:t>
            </a:r>
          </a:p>
          <a:p>
            <a:pPr lvl="1"/>
            <a:r>
              <a:rPr lang="es-ES"/>
              <a:t>Instrucciones</a:t>
            </a:r>
          </a:p>
          <a:p>
            <a:pPr lvl="2"/>
            <a:r>
              <a:rPr lang="es-ES"/>
              <a:t>Representaciones simbólicas de las instrucciones máquina,</a:t>
            </a:r>
            <a:br>
              <a:rPr lang="es-ES"/>
            </a:br>
            <a:r>
              <a:rPr lang="es-ES"/>
              <a:t>es decir, los nemotécnicos</a:t>
            </a:r>
          </a:p>
          <a:p>
            <a:pPr lvl="1"/>
            <a:r>
              <a:rPr lang="es-ES"/>
              <a:t>Pseudo-Instrucciones</a:t>
            </a:r>
          </a:p>
          <a:p>
            <a:pPr lvl="2"/>
            <a:r>
              <a:rPr lang="es-ES"/>
              <a:t>Alias de casos muy habituales de uso de ciertas instrucciones</a:t>
            </a:r>
          </a:p>
          <a:p>
            <a:pPr lvl="2"/>
            <a:r>
              <a:rPr lang="es-ES"/>
              <a:t>Durante el ensamblado son traducidas a instrucciones reales de  comportamiento equivalente</a:t>
            </a:r>
          </a:p>
          <a:p>
            <a:pPr lvl="2"/>
            <a:r>
              <a:rPr lang="es-ES"/>
              <a:t>Permiten enriquecer el lenguaje sin añadir complejidad al HW</a:t>
            </a:r>
          </a:p>
          <a:p>
            <a:pPr lvl="1"/>
            <a:r>
              <a:rPr lang="es-ES"/>
              <a:t>Directivas </a:t>
            </a:r>
          </a:p>
          <a:p>
            <a:pPr lvl="2"/>
            <a:r>
              <a:rPr lang="es-ES"/>
              <a:t>Órdenes que se le dan al propio programa ensamblador</a:t>
            </a:r>
          </a:p>
          <a:p>
            <a:pPr lvl="2"/>
            <a:r>
              <a:rPr lang="es-ES"/>
              <a:t>Parametrizan el proceso de traducción a lenguaje máquina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Sentencias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/>
              <a:t>Lenguaje ensamblador</a:t>
            </a:r>
          </a:p>
        </p:txBody>
      </p:sp>
    </p:spTree>
    <p:extLst>
      <p:ext uri="{BB962C8B-B14F-4D97-AF65-F5344CB8AC3E}">
        <p14:creationId xmlns:p14="http://schemas.microsoft.com/office/powerpoint/2010/main" val="9380535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ITSUE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4">
    <wetp:webextensionref xmlns:r="http://schemas.openxmlformats.org/officeDocument/2006/relationships" r:id="rId1"/>
  </wetp:taskpane>
  <wetp:taskpane dockstate="right" visibility="0" width="613" row="5">
    <wetp:webextensionref xmlns:r="http://schemas.openxmlformats.org/officeDocument/2006/relationships" r:id="rId2"/>
  </wetp:taskpane>
  <wetp:taskpane dockstate="right" visibility="0" width="613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B516BCA1-8C98-41BF-8DB0-2E488C27F2DC}">
  <we:reference id="wa200005566" version="3.0.0.1" store="es-E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164B584-4E1E-4A1A-BE9A-0934F9ACFB54}">
  <we:reference id="wa200006000" version="1.0.7.0" store="es-ES" storeType="OMEX"/>
  <we:alternateReferences>
    <we:reference id="wa200006000" version="1.0.7.0" store="wa20000600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9F9A360-4D37-417B-A28A-5EFBD3414DF9}">
  <we:reference id="wa104379997" version="3.0.0.0" store="es-E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C3A415C45FC742A78B7AB06F7BFAD7" ma:contentTypeVersion="1" ma:contentTypeDescription="Crear nuevo documento." ma:contentTypeScope="" ma:versionID="4952402b6092e84d6a0528476b3ccfac">
  <xsd:schema xmlns:xsd="http://www.w3.org/2001/XMLSchema" xmlns:xs="http://www.w3.org/2001/XMLSchema" xmlns:p="http://schemas.microsoft.com/office/2006/metadata/properties" xmlns:ns3="cd4bc24f-b5ed-42c3-a27b-d2ace4c4d472" targetNamespace="http://schemas.microsoft.com/office/2006/metadata/properties" ma:root="true" ma:fieldsID="f822d53c4a3ab7ac2a8149f903cec210" ns3:_="">
    <xsd:import namespace="cd4bc24f-b5ed-42c3-a27b-d2ace4c4d472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bc24f-b5ed-42c3-a27b-d2ace4c4d4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F96BC3-EEEC-4797-BAD7-A98C0261EA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005A23-DFE7-46B0-B1A0-B8CC1518DE0E}">
  <ds:schemaRefs>
    <ds:schemaRef ds:uri="http://schemas.openxmlformats.org/package/2006/metadata/core-properties"/>
    <ds:schemaRef ds:uri="http://purl.org/dc/dcmitype/"/>
    <ds:schemaRef ds:uri="cd4bc24f-b5ed-42c3-a27b-d2ace4c4d472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20ACA5-2FC0-4D0E-8F27-BFFE8D9D8B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4bc24f-b5ed-42c3-a27b-d2ace4c4d4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2707</Words>
  <Application>Microsoft Office PowerPoint</Application>
  <PresentationFormat>Panorámica</PresentationFormat>
  <Paragraphs>660</Paragraphs>
  <Slides>29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Symbol</vt:lpstr>
      <vt:lpstr>Times New Roman</vt:lpstr>
      <vt:lpstr>Wingdings</vt:lpstr>
      <vt:lpstr>ITSUE</vt:lpstr>
      <vt:lpstr>Tema 2: Instrucciones. Lenguaje del computador</vt:lpstr>
      <vt:lpstr>Estructura multinivel</vt:lpstr>
      <vt:lpstr>Estructura multinivel</vt:lpstr>
      <vt:lpstr>Lenguaje ensamblador</vt:lpstr>
      <vt:lpstr>Lenguaje ensamblador</vt:lpstr>
      <vt:lpstr>Lenguaje ensamblador</vt:lpstr>
      <vt:lpstr>Lenguaje ensamblador</vt:lpstr>
      <vt:lpstr>Lenguaje ensamblador</vt:lpstr>
      <vt:lpstr>Lenguaje ensamblador</vt:lpstr>
      <vt:lpstr>Lenguaje ensamblador</vt:lpstr>
      <vt:lpstr>Lenguaje ensamblador</vt:lpstr>
      <vt:lpstr>Lenguaje ensamblador</vt:lpstr>
      <vt:lpstr>Lenguaje ensamblador</vt:lpstr>
      <vt:lpstr>Lenguaje ensamblador</vt:lpstr>
      <vt:lpstr>Lenguaje ensamblador</vt:lpstr>
      <vt:lpstr>Lenguaje ensamblador</vt:lpstr>
      <vt:lpstr>Lenguaje ensamblador</vt:lpstr>
      <vt:lpstr>Lenguaje ensamblador</vt:lpstr>
      <vt:lpstr>Lenguaje ensamblador</vt:lpstr>
      <vt:lpstr>Lenguaje ensamblador</vt:lpstr>
      <vt:lpstr>Lenguaje ensamblador</vt:lpstr>
      <vt:lpstr>Procedimientos</vt:lpstr>
      <vt:lpstr>Procedimientos</vt:lpstr>
      <vt:lpstr>Procedimientos</vt:lpstr>
      <vt:lpstr>Procedimientos</vt:lpstr>
      <vt:lpstr>Procedimientos</vt:lpstr>
      <vt:lpstr>Procedimientos</vt:lpstr>
      <vt:lpstr>Procedimientos</vt:lpstr>
      <vt:lpstr>Procedimientos</vt:lpstr>
    </vt:vector>
  </TitlesOfParts>
  <Company>UCLM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 de computador</dc:title>
  <dc:creator>rcasado</dc:creator>
  <cp:keywords>EC</cp:keywords>
  <cp:lastModifiedBy>Rafael Casado González</cp:lastModifiedBy>
  <cp:revision>1</cp:revision>
  <cp:lastPrinted>1601-01-01T00:00:00Z</cp:lastPrinted>
  <dcterms:created xsi:type="dcterms:W3CDTF">2003-09-02T16:17:26Z</dcterms:created>
  <dcterms:modified xsi:type="dcterms:W3CDTF">2024-03-12T08:22:33Z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ContentTypeId">
    <vt:lpwstr>0x01010093C3A415C45FC742A78B7AB06F7BFAD7</vt:lpwstr>
  </property>
</Properties>
</file>