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3E0AC-D304-4BA6-869F-BDC516EDA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8AF3BC-87C5-4513-A50E-0240F0805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2B466A-4C18-472F-BFAF-3420788D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2173-E3DB-4EFC-A824-C78A0DCEF915}" type="datetimeFigureOut">
              <a:rPr lang="fr-FR" smtClean="0"/>
              <a:t>04/03/2021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39A3E4-83CC-42AD-844F-F06A950E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F7E303-0C0A-4B27-B4C3-FE2B0A9C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25B-CAAA-4483-AC50-A87A6D1D7E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52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54893-CA3D-4EFD-8272-A119E8E8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75BB61-4CA8-4F10-AFF9-8908B90B9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8B3CC9-B58E-4902-864F-F8E3379D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2173-E3DB-4EFC-A824-C78A0DCEF915}" type="datetimeFigureOut">
              <a:rPr lang="fr-FR" smtClean="0"/>
              <a:t>04/03/2021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7CC242-4E27-4D41-95F9-D3B46D63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5695B6-FCF4-46F6-8AE0-A0193954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25B-CAAA-4483-AC50-A87A6D1D7E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86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12F48A-6991-4AA3-BE08-A3E4D2F81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F86E8D-2C4C-4E5F-A16A-84D7C6675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FF3565-862E-40C0-B72B-8CBBB769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2173-E3DB-4EFC-A824-C78A0DCEF915}" type="datetimeFigureOut">
              <a:rPr lang="fr-FR" smtClean="0"/>
              <a:t>04/03/2021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752B52-E8F4-45A7-8D58-98C87B10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E31C21-0E56-4DC6-B670-67796C94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25B-CAAA-4483-AC50-A87A6D1D7E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59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ED17E4-A88D-4F41-B538-1A27B154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0637D-164D-4534-A819-CCC767362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1810C9-4FC7-42AD-9D89-37EB920B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2173-E3DB-4EFC-A824-C78A0DCEF915}" type="datetimeFigureOut">
              <a:rPr lang="fr-FR" smtClean="0"/>
              <a:t>04/03/2021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8A12B3-2FDB-47D9-82C2-680379B7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C368BB-D951-44E8-AAA2-928E34F2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25B-CAAA-4483-AC50-A87A6D1D7E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15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03F6B5-6069-48C5-952B-4816D0EA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21FAD2-7D49-4616-B5DC-A94936A40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7A011A-77D2-4295-84F9-74873085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2173-E3DB-4EFC-A824-C78A0DCEF915}" type="datetimeFigureOut">
              <a:rPr lang="fr-FR" smtClean="0"/>
              <a:t>04/03/2021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54BE91-ABB6-4632-9323-C3D207F5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530ABA-E5BA-440E-856A-EA63FBAC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25B-CAAA-4483-AC50-A87A6D1D7E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19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C7B6F0-E00F-4D2E-9732-2D1AC4A1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5759D9-E350-40B2-8159-3D11500CC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08F20E-DF16-4D0B-999A-F15F440DC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AC5438-0919-45B6-B0B3-71032E36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2173-E3DB-4EFC-A824-C78A0DCEF915}" type="datetimeFigureOut">
              <a:rPr lang="fr-FR" smtClean="0"/>
              <a:t>04/03/2021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C905D1-36CF-4DFC-BA05-937D5EE8F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7AD610-D3B4-4400-8F39-B2335558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25B-CAAA-4483-AC50-A87A6D1D7E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02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5E0A5-07CF-4F56-8672-E7A14F5C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41AE6-47F6-409C-983D-FCAA46C38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C90233-21A7-4BF6-8C10-5EFCDE567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8385668-01D8-4445-A110-852B38831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A6A8E3-5A27-4895-AA87-C60A11141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B547F0-3255-4FF9-A952-9D6F68B3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2173-E3DB-4EFC-A824-C78A0DCEF915}" type="datetimeFigureOut">
              <a:rPr lang="fr-FR" smtClean="0"/>
              <a:t>04/03/2021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7CC38F-30A1-4A72-A55C-F02F5224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19DAE86-4062-4FB6-AC23-D85F996E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25B-CAAA-4483-AC50-A87A6D1D7E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35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C5F8C-68AD-4427-8EDF-C81828BD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DBEACF-900B-45E6-B0CD-47E98C7D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2173-E3DB-4EFC-A824-C78A0DCEF915}" type="datetimeFigureOut">
              <a:rPr lang="fr-FR" smtClean="0"/>
              <a:t>04/03/2021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7F6323-7321-45FC-997F-76E182F7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0489FA-E2BC-45D2-BA61-5BE5605A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25B-CAAA-4483-AC50-A87A6D1D7E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80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C8E273-F21B-4AFD-B06F-14D3153FE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2173-E3DB-4EFC-A824-C78A0DCEF915}" type="datetimeFigureOut">
              <a:rPr lang="fr-FR" smtClean="0"/>
              <a:t>04/03/2021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A20B8F-3DA1-44CF-B2E4-153EE0F4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1AC394-B52F-4278-8D10-43DD0BC0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25B-CAAA-4483-AC50-A87A6D1D7E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49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7AF7B-581D-4E12-958A-75F48F3B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9DDB5C-F2F2-4FCE-A209-402C62C0F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E88E10-E334-486E-A08B-C221B1325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82E207-F042-460D-A65A-925D5016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2173-E3DB-4EFC-A824-C78A0DCEF915}" type="datetimeFigureOut">
              <a:rPr lang="fr-FR" smtClean="0"/>
              <a:t>04/03/2021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8EC134-4566-47FC-A375-8589C70E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530585-71E1-4835-BD64-8FAF5570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25B-CAAA-4483-AC50-A87A6D1D7E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00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34F747-222D-46BB-86A0-21926C9A4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62B4479-769B-4C94-A506-D0885DDAF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55CBB2-0C95-4CA6-975C-85C153380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F3A3BE-F2DC-4A88-A34F-B80A47D7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2173-E3DB-4EFC-A824-C78A0DCEF915}" type="datetimeFigureOut">
              <a:rPr lang="fr-FR" smtClean="0"/>
              <a:t>04/03/2021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CCDC82-03D7-470F-8F7C-9B31404C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CE066D-8CFB-40CD-BB84-AC55FA7A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25B-CAAA-4483-AC50-A87A6D1D7E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35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5C2821-00E7-47B0-8BA1-7A42A1A21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2DEB58-8D04-4C1D-B25F-FCF2E2675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428A03-4E72-442A-8325-2062B35DC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82173-E3DB-4EFC-A824-C78A0DCEF915}" type="datetimeFigureOut">
              <a:rPr lang="fr-FR" smtClean="0"/>
              <a:t>04/03/2021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581B28-6246-4174-9D2E-13601220B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8EC20F-434F-4D2B-A111-07EABF999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0625B-CAAA-4483-AC50-A87A6D1D7E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58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385EDF-14B6-431D-A83D-D81B513A4CA2}"/>
              </a:ext>
            </a:extLst>
          </p:cNvPr>
          <p:cNvSpPr/>
          <p:nvPr/>
        </p:nvSpPr>
        <p:spPr>
          <a:xfrm>
            <a:off x="2266950" y="1285875"/>
            <a:ext cx="6010226" cy="385762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78484FA-8483-4704-B339-AE8CAD0DA595}"/>
              </a:ext>
            </a:extLst>
          </p:cNvPr>
          <p:cNvSpPr txBox="1"/>
          <p:nvPr/>
        </p:nvSpPr>
        <p:spPr>
          <a:xfrm>
            <a:off x="4314943" y="837161"/>
            <a:ext cx="210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Fenêtres extérieures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DFCCD7F-7321-423B-B54F-35BED6CC9DF7}"/>
              </a:ext>
            </a:extLst>
          </p:cNvPr>
          <p:cNvSpPr txBox="1"/>
          <p:nvPr/>
        </p:nvSpPr>
        <p:spPr>
          <a:xfrm>
            <a:off x="8423147" y="3840127"/>
            <a:ext cx="461665" cy="106375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fr-FR" dirty="0"/>
              <a:t>PC ENSEM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AE39A85-58D5-480E-A458-8F6833BBFCFC}"/>
              </a:ext>
            </a:extLst>
          </p:cNvPr>
          <p:cNvSpPr txBox="1"/>
          <p:nvPr/>
        </p:nvSpPr>
        <p:spPr>
          <a:xfrm>
            <a:off x="4255759" y="5282175"/>
            <a:ext cx="203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Ecrans de télévision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5A97840-D0AC-4796-BD21-C73C4B4B2262}"/>
              </a:ext>
            </a:extLst>
          </p:cNvPr>
          <p:cNvCxnSpPr/>
          <p:nvPr/>
        </p:nvCxnSpPr>
        <p:spPr>
          <a:xfrm>
            <a:off x="2337971" y="1420520"/>
            <a:ext cx="0" cy="816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681FBFB-C716-4AF2-8632-625AAF0182D3}"/>
              </a:ext>
            </a:extLst>
          </p:cNvPr>
          <p:cNvCxnSpPr>
            <a:cxnSpLocks/>
          </p:cNvCxnSpPr>
          <p:nvPr/>
        </p:nvCxnSpPr>
        <p:spPr>
          <a:xfrm rot="16200000">
            <a:off x="2746344" y="1012147"/>
            <a:ext cx="0" cy="816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457994EE-D50C-4412-ADC8-6FDE4B670E7E}"/>
              </a:ext>
            </a:extLst>
          </p:cNvPr>
          <p:cNvSpPr txBox="1"/>
          <p:nvPr/>
        </p:nvSpPr>
        <p:spPr>
          <a:xfrm>
            <a:off x="3154717" y="128587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y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E0D4EFF-071B-4A03-A150-F54F834A4AA3}"/>
              </a:ext>
            </a:extLst>
          </p:cNvPr>
          <p:cNvSpPr txBox="1"/>
          <p:nvPr/>
        </p:nvSpPr>
        <p:spPr>
          <a:xfrm>
            <a:off x="2408993" y="197093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3106183-C3FF-40B8-AC9F-5C24BF99265D}"/>
              </a:ext>
            </a:extLst>
          </p:cNvPr>
          <p:cNvSpPr txBox="1"/>
          <p:nvPr/>
        </p:nvSpPr>
        <p:spPr>
          <a:xfrm>
            <a:off x="2064243" y="91823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C28097B-CD77-4C97-B0B1-B673ECC6F765}"/>
              </a:ext>
            </a:extLst>
          </p:cNvPr>
          <p:cNvSpPr txBox="1"/>
          <p:nvPr/>
        </p:nvSpPr>
        <p:spPr>
          <a:xfrm flipH="1">
            <a:off x="1804665" y="4912843"/>
            <a:ext cx="51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3m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0476E30-2066-474C-AB61-74871D4180B1}"/>
              </a:ext>
            </a:extLst>
          </p:cNvPr>
          <p:cNvSpPr txBox="1"/>
          <p:nvPr/>
        </p:nvSpPr>
        <p:spPr>
          <a:xfrm flipH="1">
            <a:off x="8083188" y="925309"/>
            <a:ext cx="51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4m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2D7F454-FE15-4A38-B1EE-951F8F557100}"/>
              </a:ext>
            </a:extLst>
          </p:cNvPr>
          <p:cNvCxnSpPr>
            <a:cxnSpLocks/>
          </p:cNvCxnSpPr>
          <p:nvPr/>
        </p:nvCxnSpPr>
        <p:spPr>
          <a:xfrm flipV="1">
            <a:off x="2371162" y="4245438"/>
            <a:ext cx="0" cy="816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4F6DCFC-416B-4129-9A59-362F031DA5A0}"/>
              </a:ext>
            </a:extLst>
          </p:cNvPr>
          <p:cNvCxnSpPr>
            <a:cxnSpLocks/>
          </p:cNvCxnSpPr>
          <p:nvPr/>
        </p:nvCxnSpPr>
        <p:spPr>
          <a:xfrm rot="16200000">
            <a:off x="2779535" y="4644972"/>
            <a:ext cx="0" cy="816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76FBB13C-0A39-4F93-BBF5-1D57B0A8CD80}"/>
              </a:ext>
            </a:extLst>
          </p:cNvPr>
          <p:cNvSpPr txBox="1"/>
          <p:nvPr/>
        </p:nvSpPr>
        <p:spPr>
          <a:xfrm>
            <a:off x="3124771" y="4719214"/>
            <a:ext cx="51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x’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01CDAFA-E3DA-40EE-978D-0DBAA4C94F3E}"/>
              </a:ext>
            </a:extLst>
          </p:cNvPr>
          <p:cNvSpPr txBox="1"/>
          <p:nvPr/>
        </p:nvSpPr>
        <p:spPr>
          <a:xfrm>
            <a:off x="2357198" y="4060772"/>
            <a:ext cx="52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z’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3DF569E-0D3D-4D73-A1F3-F7888D06CF62}"/>
              </a:ext>
            </a:extLst>
          </p:cNvPr>
          <p:cNvSpPr txBox="1"/>
          <p:nvPr/>
        </p:nvSpPr>
        <p:spPr>
          <a:xfrm>
            <a:off x="2135265" y="51834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1C859D2-DAC5-4EDB-BD67-BE570F17D668}"/>
              </a:ext>
            </a:extLst>
          </p:cNvPr>
          <p:cNvSpPr txBox="1"/>
          <p:nvPr/>
        </p:nvSpPr>
        <p:spPr>
          <a:xfrm>
            <a:off x="2686429" y="1642573"/>
            <a:ext cx="1245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accent2"/>
                </a:solidFill>
              </a:rPr>
              <a:t>Repère SAMI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43537C1-8C51-41B1-A72A-CF048036CB79}"/>
              </a:ext>
            </a:extLst>
          </p:cNvPr>
          <p:cNvSpPr txBox="1"/>
          <p:nvPr/>
        </p:nvSpPr>
        <p:spPr>
          <a:xfrm>
            <a:off x="2723685" y="4091550"/>
            <a:ext cx="1394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accent1"/>
                </a:solidFill>
              </a:rPr>
              <a:t>Repère Motive</a:t>
            </a:r>
          </a:p>
        </p:txBody>
      </p:sp>
    </p:spTree>
    <p:extLst>
      <p:ext uri="{BB962C8B-B14F-4D97-AF65-F5344CB8AC3E}">
        <p14:creationId xmlns:p14="http://schemas.microsoft.com/office/powerpoint/2010/main" val="39798457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Clement Fauvel</dc:creator>
  <cp:lastModifiedBy>Clement Fauvel</cp:lastModifiedBy>
  <cp:revision>3</cp:revision>
  <dcterms:created xsi:type="dcterms:W3CDTF">2021-03-04T09:23:14Z</dcterms:created>
  <dcterms:modified xsi:type="dcterms:W3CDTF">2021-03-04T09:45:00Z</dcterms:modified>
</cp:coreProperties>
</file>