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DUARDO FLORES CACERES" userId="f5c832da-7ba0-40fd-9bb3-78f032778a32" providerId="ADAL" clId="{4D13B2A7-225E-4C24-A16B-7A9DE6252BE4}"/>
    <pc:docChg chg="modSld">
      <pc:chgData name="RAFAEL EDUARDO FLORES CACERES" userId="f5c832da-7ba0-40fd-9bb3-78f032778a32" providerId="ADAL" clId="{4D13B2A7-225E-4C24-A16B-7A9DE6252BE4}" dt="2020-08-17T16:45:17.915" v="18"/>
      <pc:docMkLst>
        <pc:docMk/>
      </pc:docMkLst>
      <pc:sldChg chg="modSp mod">
        <pc:chgData name="RAFAEL EDUARDO FLORES CACERES" userId="f5c832da-7ba0-40fd-9bb3-78f032778a32" providerId="ADAL" clId="{4D13B2A7-225E-4C24-A16B-7A9DE6252BE4}" dt="2020-08-17T16:45:17.915" v="18"/>
        <pc:sldMkLst>
          <pc:docMk/>
          <pc:sldMk cId="518531397" sldId="259"/>
        </pc:sldMkLst>
        <pc:spChg chg="mod">
          <ac:chgData name="RAFAEL EDUARDO FLORES CACERES" userId="f5c832da-7ba0-40fd-9bb3-78f032778a32" providerId="ADAL" clId="{4D13B2A7-225E-4C24-A16B-7A9DE6252BE4}" dt="2020-08-17T16:45:17.915" v="18"/>
          <ac:spMkLst>
            <pc:docMk/>
            <pc:sldMk cId="518531397" sldId="259"/>
            <ac:spMk id="2" creationId="{B2183FE6-9190-496C-B38E-39AFA42BE866}"/>
          </ac:spMkLst>
        </pc:spChg>
      </pc:sldChg>
      <pc:sldChg chg="modSp mod">
        <pc:chgData name="RAFAEL EDUARDO FLORES CACERES" userId="f5c832da-7ba0-40fd-9bb3-78f032778a32" providerId="ADAL" clId="{4D13B2A7-225E-4C24-A16B-7A9DE6252BE4}" dt="2020-08-17T16:45:07.369" v="17" actId="20577"/>
        <pc:sldMkLst>
          <pc:docMk/>
          <pc:sldMk cId="3448874086" sldId="260"/>
        </pc:sldMkLst>
        <pc:spChg chg="mod">
          <ac:chgData name="RAFAEL EDUARDO FLORES CACERES" userId="f5c832da-7ba0-40fd-9bb3-78f032778a32" providerId="ADAL" clId="{4D13B2A7-225E-4C24-A16B-7A9DE6252BE4}" dt="2020-08-17T16:45:07.369" v="17" actId="20577"/>
          <ac:spMkLst>
            <pc:docMk/>
            <pc:sldMk cId="3448874086" sldId="260"/>
            <ac:spMk id="2" creationId="{B2183FE6-9190-496C-B38E-39AFA42BE8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9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05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27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12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9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7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2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78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9BCB-EF9D-4914-94A8-3D7BE6EB3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/>
              <a:t>Moleculer.js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BE0B6-1BA8-484C-90DD-F5F06C7BE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HN" dirty="0"/>
              <a:t>Rafael Eduardo Flores Cáceres - 31711187</a:t>
            </a:r>
          </a:p>
        </p:txBody>
      </p:sp>
    </p:spTree>
    <p:extLst>
      <p:ext uri="{BB962C8B-B14F-4D97-AF65-F5344CB8AC3E}">
        <p14:creationId xmlns:p14="http://schemas.microsoft.com/office/powerpoint/2010/main" val="394662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1C98B-E3A5-4F77-9590-11DF1598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s-HN" dirty="0"/>
              <a:t>¿Qué es Moleculer.js?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6A6F7-2C95-4CF8-8826-D62DBF32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2167151"/>
            <a:ext cx="9462303" cy="32991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HN" sz="1700" dirty="0"/>
              <a:t>En palabras de su página web, son un </a:t>
            </a:r>
            <a:r>
              <a:rPr lang="es-HN" sz="1700" b="1" dirty="0"/>
              <a:t>moderno, rápido y poderoso </a:t>
            </a:r>
            <a:r>
              <a:rPr lang="es-HN" sz="1700" dirty="0"/>
              <a:t>Framework de microservicios para Node.js.</a:t>
            </a:r>
          </a:p>
          <a:p>
            <a:pPr>
              <a:lnSpc>
                <a:spcPct val="110000"/>
              </a:lnSpc>
            </a:pPr>
            <a:r>
              <a:rPr lang="es-HN" sz="1700" dirty="0"/>
              <a:t>Una particularidad de este Framework es que es Open </a:t>
            </a:r>
            <a:r>
              <a:rPr lang="es-HN" sz="1700" dirty="0" err="1"/>
              <a:t>Source</a:t>
            </a:r>
            <a:endParaRPr lang="es-HN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EF19D68-3543-49B2-8A15-CB7A5F07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92" y="3696323"/>
            <a:ext cx="5667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9FD418-A56C-4E2E-B091-2807F24C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s-HN" dirty="0"/>
              <a:t>¿Qué son los microservicios?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94B7C-8102-46BA-9EFD-FFEF7E82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es-HN"/>
              <a:t>En palabras sencillas, la mejor conocida </a:t>
            </a:r>
            <a:r>
              <a:rPr lang="es-HN" b="1"/>
              <a:t>Arquitectura de Microservicios </a:t>
            </a:r>
            <a:r>
              <a:rPr lang="es-HN"/>
              <a:t>es un estilo arquitectónico que describe a una aplicación como una colección de servicios.</a:t>
            </a:r>
          </a:p>
          <a:p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5908BE-2FDC-4889-A853-439F1998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30812"/>
            <a:ext cx="4960442" cy="3410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3FE6-9190-496C-B38E-39AFA42B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app’s con </a:t>
            </a:r>
            <a:r>
              <a:rPr lang="en-US" dirty="0" err="1"/>
              <a:t>Moleculer</a:t>
            </a:r>
            <a:endParaRPr lang="es-HN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F0D36C-81C2-459F-AEF8-99F0E925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568" y="2171700"/>
            <a:ext cx="6104252" cy="3294063"/>
          </a:xfrm>
        </p:spPr>
      </p:pic>
    </p:spTree>
    <p:extLst>
      <p:ext uri="{BB962C8B-B14F-4D97-AF65-F5344CB8AC3E}">
        <p14:creationId xmlns:p14="http://schemas.microsoft.com/office/powerpoint/2010/main" val="51853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3FE6-9190-496C-B38E-39AFA42B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app’s con </a:t>
            </a:r>
            <a:r>
              <a:rPr lang="en-US" dirty="0" err="1"/>
              <a:t>Moleculer</a:t>
            </a:r>
            <a:endParaRPr lang="es-HN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F0D36C-81C2-459F-AEF8-99F0E925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9568" y="2244121"/>
            <a:ext cx="6104252" cy="3149220"/>
          </a:xfrm>
        </p:spPr>
      </p:pic>
    </p:spTree>
    <p:extLst>
      <p:ext uri="{BB962C8B-B14F-4D97-AF65-F5344CB8AC3E}">
        <p14:creationId xmlns:p14="http://schemas.microsoft.com/office/powerpoint/2010/main" val="34488740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Galería</vt:lpstr>
      <vt:lpstr>Moleculer.js</vt:lpstr>
      <vt:lpstr>¿Qué es Moleculer.js?</vt:lpstr>
      <vt:lpstr>¿Qué son los microservicios?</vt:lpstr>
      <vt:lpstr>Estructuras para construir app’s con Moleculer</vt:lpstr>
      <vt:lpstr>Estructuras para construir app’s con Moleculer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Moleculer.js</dc:title>
  <dc:creator>RAFAEL EDUARDO FLORES CACERES</dc:creator>
  <cp:lastModifiedBy>RAFAEL EDUARDO FLORES CACERES</cp:lastModifiedBy>
  <cp:revision>3</cp:revision>
  <dcterms:created xsi:type="dcterms:W3CDTF">2020-08-17T04:16:26Z</dcterms:created>
  <dcterms:modified xsi:type="dcterms:W3CDTF">2020-08-17T16:45:34Z</dcterms:modified>
</cp:coreProperties>
</file>