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Rubik Light"/>
      <p:regular r:id="rId41"/>
      <p:bold r:id="rId42"/>
      <p:italic r:id="rId43"/>
      <p:boldItalic r:id="rId44"/>
    </p:embeddedFont>
    <p:embeddedFont>
      <p:font typeface="Roboto Light"/>
      <p:regular r:id="rId45"/>
      <p:bold r:id="rId46"/>
      <p:italic r:id="rId47"/>
      <p:boldItalic r:id="rId48"/>
    </p:embeddedFont>
    <p:embeddedFont>
      <p:font typeface="Rubik"/>
      <p:regular r:id="rId49"/>
      <p:bold r:id="rId50"/>
      <p:italic r:id="rId51"/>
      <p:boldItalic r:id="rId52"/>
    </p:embeddedFont>
    <p:embeddedFont>
      <p:font typeface="Rajdhani"/>
      <p:regular r:id="rId53"/>
      <p:bold r:id="rId54"/>
    </p:embeddedFont>
    <p:embeddedFont>
      <p:font typeface="Open Sans Light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RubikLight-bold.fntdata"/><Relationship Id="rId41" Type="http://schemas.openxmlformats.org/officeDocument/2006/relationships/font" Target="fonts/RubikLight-regular.fntdata"/><Relationship Id="rId44" Type="http://schemas.openxmlformats.org/officeDocument/2006/relationships/font" Target="fonts/RubikLight-boldItalic.fntdata"/><Relationship Id="rId43" Type="http://schemas.openxmlformats.org/officeDocument/2006/relationships/font" Target="fonts/RubikLight-italic.fntdata"/><Relationship Id="rId46" Type="http://schemas.openxmlformats.org/officeDocument/2006/relationships/font" Target="fonts/RobotoLight-bold.fntdata"/><Relationship Id="rId45" Type="http://schemas.openxmlformats.org/officeDocument/2006/relationships/font" Target="fonts/Roboto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Light-boldItalic.fntdata"/><Relationship Id="rId47" Type="http://schemas.openxmlformats.org/officeDocument/2006/relationships/font" Target="fonts/RobotoLight-italic.fntdata"/><Relationship Id="rId49" Type="http://schemas.openxmlformats.org/officeDocument/2006/relationships/font" Target="fonts/Rubi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aleway-regular.fntdata"/><Relationship Id="rId32" Type="http://schemas.openxmlformats.org/officeDocument/2006/relationships/slide" Target="slides/slide26.xml"/><Relationship Id="rId35" Type="http://schemas.openxmlformats.org/officeDocument/2006/relationships/font" Target="fonts/Raleway-italic.fntdata"/><Relationship Id="rId34" Type="http://schemas.openxmlformats.org/officeDocument/2006/relationships/font" Target="fonts/Raleway-bold.fntdata"/><Relationship Id="rId37" Type="http://schemas.openxmlformats.org/officeDocument/2006/relationships/font" Target="fonts/Roboto-regular.fntdata"/><Relationship Id="rId36" Type="http://schemas.openxmlformats.org/officeDocument/2006/relationships/font" Target="fonts/Raleway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ubik-italic.fntdata"/><Relationship Id="rId50" Type="http://schemas.openxmlformats.org/officeDocument/2006/relationships/font" Target="fonts/Rubik-bold.fntdata"/><Relationship Id="rId53" Type="http://schemas.openxmlformats.org/officeDocument/2006/relationships/font" Target="fonts/Rajdhani-regular.fntdata"/><Relationship Id="rId52" Type="http://schemas.openxmlformats.org/officeDocument/2006/relationships/font" Target="fonts/Rubik-boldItalic.fntdata"/><Relationship Id="rId11" Type="http://schemas.openxmlformats.org/officeDocument/2006/relationships/slide" Target="slides/slide5.xml"/><Relationship Id="rId55" Type="http://schemas.openxmlformats.org/officeDocument/2006/relationships/font" Target="fonts/OpenSansLight-regular.fntdata"/><Relationship Id="rId10" Type="http://schemas.openxmlformats.org/officeDocument/2006/relationships/slide" Target="slides/slide4.xml"/><Relationship Id="rId54" Type="http://schemas.openxmlformats.org/officeDocument/2006/relationships/font" Target="fonts/Rajdhani-bold.fntdata"/><Relationship Id="rId13" Type="http://schemas.openxmlformats.org/officeDocument/2006/relationships/slide" Target="slides/slide7.xml"/><Relationship Id="rId57" Type="http://schemas.openxmlformats.org/officeDocument/2006/relationships/font" Target="fonts/OpenSansLight-italic.fntdata"/><Relationship Id="rId12" Type="http://schemas.openxmlformats.org/officeDocument/2006/relationships/slide" Target="slides/slide6.xml"/><Relationship Id="rId56" Type="http://schemas.openxmlformats.org/officeDocument/2006/relationships/font" Target="fonts/OpenSansLight-bold.fntdata"/><Relationship Id="rId15" Type="http://schemas.openxmlformats.org/officeDocument/2006/relationships/slide" Target="slides/slide9.xml"/><Relationship Id="rId59" Type="http://schemas.openxmlformats.org/officeDocument/2006/relationships/font" Target="fonts/OpenSans-regular.fntdata"/><Relationship Id="rId14" Type="http://schemas.openxmlformats.org/officeDocument/2006/relationships/slide" Target="slides/slide8.xml"/><Relationship Id="rId58" Type="http://schemas.openxmlformats.org/officeDocument/2006/relationships/font" Target="fonts/OpenSans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2c562f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e2c562f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084bdd0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084bdd0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a4c051f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a4c051f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a4c051f4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a4c051f4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a4c051f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a4c051f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a4c051f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a4c051f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a4c051f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a4c051f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e18afc4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e18afc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cfdcf7d6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cfdcf7d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a4c051f4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a4c051f4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e15c0bfe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e15c0bfe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a4c051f4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a4c051f4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e18afc4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e18afc4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1352209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1352209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e18afc4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e18afc4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e18afc41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e18afc41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cfdcf7d6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cfdcf7d6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e2c562f0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e2c562f0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9add272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9add272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b927410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b927410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cfdcf7d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cfdcf7d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a4c051f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a4c051f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cfdcf7d6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cfdcf7d6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15c0bf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15c0bf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084bdd02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084bdd02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1">
  <p:cSld name="BLANK_1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720000" y="1444950"/>
            <a:ext cx="76872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2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3" type="title"/>
          </p:nvPr>
        </p:nvSpPr>
        <p:spPr>
          <a:xfrm>
            <a:off x="7022888" y="0"/>
            <a:ext cx="212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2 1 1">
  <p:cSld name="BLANK_1_1_1_6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/>
          <p:nvPr/>
        </p:nvSpPr>
        <p:spPr>
          <a:xfrm>
            <a:off x="1221600" y="1876352"/>
            <a:ext cx="2149500" cy="2698500"/>
          </a:xfrm>
          <a:prstGeom prst="rect">
            <a:avLst/>
          </a:prstGeom>
          <a:noFill/>
          <a:ln cap="flat" cmpd="sng" w="38100">
            <a:solidFill>
              <a:srgbClr val="EC0A3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" name="Google Shape;51;p16"/>
          <p:cNvSpPr/>
          <p:nvPr/>
        </p:nvSpPr>
        <p:spPr>
          <a:xfrm>
            <a:off x="3503859" y="1876418"/>
            <a:ext cx="2149500" cy="2698500"/>
          </a:xfrm>
          <a:prstGeom prst="rect">
            <a:avLst/>
          </a:prstGeom>
          <a:noFill/>
          <a:ln cap="flat" cmpd="sng" w="38100">
            <a:solidFill>
              <a:srgbClr val="7F7F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" name="Google Shape;52;p16"/>
          <p:cNvSpPr/>
          <p:nvPr/>
        </p:nvSpPr>
        <p:spPr>
          <a:xfrm>
            <a:off x="5786121" y="1876323"/>
            <a:ext cx="2149500" cy="2698500"/>
          </a:xfrm>
          <a:prstGeom prst="rect">
            <a:avLst/>
          </a:prstGeom>
          <a:noFill/>
          <a:ln cap="flat" cmpd="sng" w="38100">
            <a:solidFill>
              <a:srgbClr val="A5A5A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" name="Google Shape;53;p16"/>
          <p:cNvSpPr txBox="1"/>
          <p:nvPr>
            <p:ph type="title"/>
          </p:nvPr>
        </p:nvSpPr>
        <p:spPr>
          <a:xfrm>
            <a:off x="1338625" y="2390482"/>
            <a:ext cx="19041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2" type="title"/>
          </p:nvPr>
        </p:nvSpPr>
        <p:spPr>
          <a:xfrm>
            <a:off x="1279680" y="1944756"/>
            <a:ext cx="2091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Google Shape;55;p16"/>
          <p:cNvSpPr/>
          <p:nvPr/>
        </p:nvSpPr>
        <p:spPr>
          <a:xfrm>
            <a:off x="1221603" y="1876344"/>
            <a:ext cx="2149500" cy="385800"/>
          </a:xfrm>
          <a:prstGeom prst="rect">
            <a:avLst/>
          </a:prstGeom>
          <a:solidFill>
            <a:srgbClr val="EC0A3D"/>
          </a:solidFill>
          <a:ln cap="flat" cmpd="sng" w="9525">
            <a:solidFill>
              <a:srgbClr val="EC0A3D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6"/>
          <p:cNvSpPr txBox="1"/>
          <p:nvPr>
            <p:ph idx="3" type="title"/>
          </p:nvPr>
        </p:nvSpPr>
        <p:spPr>
          <a:xfrm>
            <a:off x="3620887" y="2390482"/>
            <a:ext cx="19041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4" type="title"/>
          </p:nvPr>
        </p:nvSpPr>
        <p:spPr>
          <a:xfrm>
            <a:off x="3561938" y="1944756"/>
            <a:ext cx="2091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16"/>
          <p:cNvSpPr/>
          <p:nvPr/>
        </p:nvSpPr>
        <p:spPr>
          <a:xfrm>
            <a:off x="3503857" y="1876383"/>
            <a:ext cx="2149500" cy="385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33383C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6"/>
          <p:cNvSpPr txBox="1"/>
          <p:nvPr>
            <p:ph idx="5" type="title"/>
          </p:nvPr>
        </p:nvSpPr>
        <p:spPr>
          <a:xfrm>
            <a:off x="5903150" y="2390374"/>
            <a:ext cx="19041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6" type="title"/>
          </p:nvPr>
        </p:nvSpPr>
        <p:spPr>
          <a:xfrm>
            <a:off x="5844196" y="1944700"/>
            <a:ext cx="2091600" cy="3069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6"/>
          <p:cNvSpPr/>
          <p:nvPr/>
        </p:nvSpPr>
        <p:spPr>
          <a:xfrm>
            <a:off x="5786116" y="1876327"/>
            <a:ext cx="2149500" cy="3858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6"/>
          <p:cNvSpPr txBox="1"/>
          <p:nvPr>
            <p:ph idx="7" type="title"/>
          </p:nvPr>
        </p:nvSpPr>
        <p:spPr>
          <a:xfrm>
            <a:off x="687925" y="227025"/>
            <a:ext cx="4236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650" lIns="85325" spcFirstLastPara="1" rIns="85325" wrap="square" tIns="426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8" type="title"/>
          </p:nvPr>
        </p:nvSpPr>
        <p:spPr>
          <a:xfrm>
            <a:off x="2210025" y="1431075"/>
            <a:ext cx="4490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1125" lIns="82275" spcFirstLastPara="1" rIns="82275" wrap="square" tIns="411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1 1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1985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2" type="title"/>
          </p:nvPr>
        </p:nvSpPr>
        <p:spPr>
          <a:xfrm>
            <a:off x="7022888" y="0"/>
            <a:ext cx="212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720000" y="2067850"/>
            <a:ext cx="36936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30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pen Sans"/>
              <a:buChar char="○"/>
              <a:defRPr sz="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667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"/>
              <a:buFont typeface="Open Sans"/>
              <a:buChar char="■"/>
              <a:defRPr sz="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>
            <a:off x="719849" y="1388875"/>
            <a:ext cx="369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  <p:sp>
        <p:nvSpPr>
          <p:cNvPr id="69" name="Google Shape;69;p17"/>
          <p:cNvSpPr txBox="1"/>
          <p:nvPr>
            <p:ph idx="4" type="body"/>
          </p:nvPr>
        </p:nvSpPr>
        <p:spPr>
          <a:xfrm>
            <a:off x="4731599" y="2067850"/>
            <a:ext cx="36936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30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pen Sans"/>
              <a:buChar char="○"/>
              <a:defRPr sz="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667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"/>
              <a:buFont typeface="Open Sans"/>
              <a:buChar char="■"/>
              <a:defRPr sz="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5" type="subTitle"/>
          </p:nvPr>
        </p:nvSpPr>
        <p:spPr>
          <a:xfrm>
            <a:off x="4731550" y="1388875"/>
            <a:ext cx="369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1 2">
  <p:cSld name="BLANK_1_1_1_4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0" y="0"/>
            <a:ext cx="3284700" cy="486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8"/>
          <p:cNvSpPr/>
          <p:nvPr/>
        </p:nvSpPr>
        <p:spPr>
          <a:xfrm>
            <a:off x="3640672" y="2601407"/>
            <a:ext cx="863700" cy="8637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8"/>
          <p:cNvSpPr/>
          <p:nvPr/>
        </p:nvSpPr>
        <p:spPr>
          <a:xfrm>
            <a:off x="5030300" y="2601407"/>
            <a:ext cx="863700" cy="8637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6534228" y="2601407"/>
            <a:ext cx="863700" cy="8637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7847656" y="2607047"/>
            <a:ext cx="863700" cy="8637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336150" y="1848432"/>
            <a:ext cx="2868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415950" y="3588832"/>
            <a:ext cx="2868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75" y="415225"/>
            <a:ext cx="2688000" cy="13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>
            <p:ph idx="2" type="title"/>
          </p:nvPr>
        </p:nvSpPr>
        <p:spPr>
          <a:xfrm>
            <a:off x="3500065" y="4167846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3" type="title"/>
          </p:nvPr>
        </p:nvSpPr>
        <p:spPr>
          <a:xfrm>
            <a:off x="3500065" y="3591021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4" type="title"/>
          </p:nvPr>
        </p:nvSpPr>
        <p:spPr>
          <a:xfrm>
            <a:off x="4847690" y="4179034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5" type="title"/>
          </p:nvPr>
        </p:nvSpPr>
        <p:spPr>
          <a:xfrm>
            <a:off x="4847690" y="3602209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6" type="title"/>
          </p:nvPr>
        </p:nvSpPr>
        <p:spPr>
          <a:xfrm>
            <a:off x="6233415" y="4167846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7" type="title"/>
          </p:nvPr>
        </p:nvSpPr>
        <p:spPr>
          <a:xfrm>
            <a:off x="6233415" y="3591021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8" type="title"/>
          </p:nvPr>
        </p:nvSpPr>
        <p:spPr>
          <a:xfrm>
            <a:off x="7581040" y="4179034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9" type="title"/>
          </p:nvPr>
        </p:nvSpPr>
        <p:spPr>
          <a:xfrm>
            <a:off x="7581040" y="3602209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18"/>
          <p:cNvSpPr/>
          <p:nvPr/>
        </p:nvSpPr>
        <p:spPr>
          <a:xfrm>
            <a:off x="3606460" y="270733"/>
            <a:ext cx="863700" cy="8637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4996088" y="270733"/>
            <a:ext cx="863700" cy="8637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6500016" y="270733"/>
            <a:ext cx="863700" cy="8637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7813444" y="276373"/>
            <a:ext cx="863700" cy="8637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>
            <p:ph idx="13" type="title"/>
          </p:nvPr>
        </p:nvSpPr>
        <p:spPr>
          <a:xfrm>
            <a:off x="3465854" y="1837173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4" type="title"/>
          </p:nvPr>
        </p:nvSpPr>
        <p:spPr>
          <a:xfrm>
            <a:off x="3465854" y="1260348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5" type="title"/>
          </p:nvPr>
        </p:nvSpPr>
        <p:spPr>
          <a:xfrm>
            <a:off x="4813479" y="1848360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6" type="title"/>
          </p:nvPr>
        </p:nvSpPr>
        <p:spPr>
          <a:xfrm>
            <a:off x="4813479" y="1271535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7" type="title"/>
          </p:nvPr>
        </p:nvSpPr>
        <p:spPr>
          <a:xfrm>
            <a:off x="6199204" y="1837173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8" type="title"/>
          </p:nvPr>
        </p:nvSpPr>
        <p:spPr>
          <a:xfrm>
            <a:off x="6199204" y="1260348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9" type="title"/>
          </p:nvPr>
        </p:nvSpPr>
        <p:spPr>
          <a:xfrm>
            <a:off x="7546829" y="1848360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20" type="title"/>
          </p:nvPr>
        </p:nvSpPr>
        <p:spPr>
          <a:xfrm>
            <a:off x="7546829" y="1271535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úmeración">
  <p:cSld name="BLANK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43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256500" y="141725"/>
            <a:ext cx="7452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2" type="title"/>
          </p:nvPr>
        </p:nvSpPr>
        <p:spPr>
          <a:xfrm>
            <a:off x="1407350" y="1716863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i="0" sz="18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1407350" y="2302788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3" type="title"/>
          </p:nvPr>
        </p:nvSpPr>
        <p:spPr>
          <a:xfrm>
            <a:off x="742200" y="17179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106" name="Google Shape;106;p19"/>
          <p:cNvCxnSpPr/>
          <p:nvPr/>
        </p:nvCxnSpPr>
        <p:spPr>
          <a:xfrm rot="10800000">
            <a:off x="1349125" y="1601825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>
            <p:ph idx="4" type="title"/>
          </p:nvPr>
        </p:nvSpPr>
        <p:spPr>
          <a:xfrm>
            <a:off x="3986225" y="1716863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i="0" sz="18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5" type="subTitle"/>
          </p:nvPr>
        </p:nvSpPr>
        <p:spPr>
          <a:xfrm>
            <a:off x="3986225" y="2302788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6" type="title"/>
          </p:nvPr>
        </p:nvSpPr>
        <p:spPr>
          <a:xfrm>
            <a:off x="3321075" y="17179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110" name="Google Shape;110;p19"/>
          <p:cNvCxnSpPr/>
          <p:nvPr/>
        </p:nvCxnSpPr>
        <p:spPr>
          <a:xfrm rot="10800000">
            <a:off x="3928000" y="1601825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9"/>
          <p:cNvSpPr txBox="1"/>
          <p:nvPr>
            <p:ph idx="7" type="title"/>
          </p:nvPr>
        </p:nvSpPr>
        <p:spPr>
          <a:xfrm>
            <a:off x="6666750" y="1716863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i="0" sz="18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8" type="subTitle"/>
          </p:nvPr>
        </p:nvSpPr>
        <p:spPr>
          <a:xfrm>
            <a:off x="6666750" y="2302788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9" type="title"/>
          </p:nvPr>
        </p:nvSpPr>
        <p:spPr>
          <a:xfrm>
            <a:off x="6001600" y="17179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114" name="Google Shape;114;p19"/>
          <p:cNvCxnSpPr/>
          <p:nvPr/>
        </p:nvCxnSpPr>
        <p:spPr>
          <a:xfrm rot="10800000">
            <a:off x="6608525" y="1601825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9"/>
          <p:cNvSpPr txBox="1"/>
          <p:nvPr>
            <p:ph idx="13" type="title"/>
          </p:nvPr>
        </p:nvSpPr>
        <p:spPr>
          <a:xfrm>
            <a:off x="1407350" y="3078888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i="0" sz="18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4" type="subTitle"/>
          </p:nvPr>
        </p:nvSpPr>
        <p:spPr>
          <a:xfrm>
            <a:off x="1407350" y="3664813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5" type="title"/>
          </p:nvPr>
        </p:nvSpPr>
        <p:spPr>
          <a:xfrm>
            <a:off x="742200" y="30799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118" name="Google Shape;118;p19"/>
          <p:cNvCxnSpPr/>
          <p:nvPr/>
        </p:nvCxnSpPr>
        <p:spPr>
          <a:xfrm rot="10800000">
            <a:off x="1349125" y="2963850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9"/>
          <p:cNvSpPr txBox="1"/>
          <p:nvPr>
            <p:ph idx="16" type="title"/>
          </p:nvPr>
        </p:nvSpPr>
        <p:spPr>
          <a:xfrm>
            <a:off x="3986225" y="3078888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i="0" sz="18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7" type="subTitle"/>
          </p:nvPr>
        </p:nvSpPr>
        <p:spPr>
          <a:xfrm>
            <a:off x="3986225" y="3664813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8" type="title"/>
          </p:nvPr>
        </p:nvSpPr>
        <p:spPr>
          <a:xfrm>
            <a:off x="3321075" y="30799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122" name="Google Shape;122;p19"/>
          <p:cNvCxnSpPr/>
          <p:nvPr/>
        </p:nvCxnSpPr>
        <p:spPr>
          <a:xfrm rot="10800000">
            <a:off x="3928000" y="2963850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9"/>
          <p:cNvSpPr txBox="1"/>
          <p:nvPr>
            <p:ph idx="19" type="title"/>
          </p:nvPr>
        </p:nvSpPr>
        <p:spPr>
          <a:xfrm>
            <a:off x="6666750" y="3078888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i="0" sz="18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ajdhani"/>
              <a:buNone/>
              <a:defRPr b="1" sz="24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20" type="subTitle"/>
          </p:nvPr>
        </p:nvSpPr>
        <p:spPr>
          <a:xfrm>
            <a:off x="6666750" y="3664813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B1E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21" type="title"/>
          </p:nvPr>
        </p:nvSpPr>
        <p:spPr>
          <a:xfrm>
            <a:off x="6001600" y="30799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126" name="Google Shape;126;p19"/>
          <p:cNvCxnSpPr/>
          <p:nvPr/>
        </p:nvCxnSpPr>
        <p:spPr>
          <a:xfrm rot="10800000">
            <a:off x="6608525" y="2963850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s de texto">
  <p:cSld name="Texto y Multimedia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2">
            <a:alphaModFix/>
          </a:blip>
          <a:srcRect b="6503" l="0" r="0" t="13992"/>
          <a:stretch/>
        </p:blipFill>
        <p:spPr>
          <a:xfrm>
            <a:off x="0" y="600"/>
            <a:ext cx="9144000" cy="8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54549"/>
          <a:stretch/>
        </p:blipFill>
        <p:spPr>
          <a:xfrm>
            <a:off x="0" y="4896325"/>
            <a:ext cx="9144000" cy="2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type="title"/>
          </p:nvPr>
        </p:nvSpPr>
        <p:spPr>
          <a:xfrm>
            <a:off x="559375" y="1188150"/>
            <a:ext cx="8140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None/>
              <a:defRPr b="1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None/>
              <a:defRPr b="1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None/>
              <a:defRPr b="1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None/>
              <a:defRPr b="1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None/>
              <a:defRPr b="1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None/>
              <a:defRPr b="1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None/>
              <a:defRPr b="1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None/>
              <a:defRPr b="1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None/>
              <a:defRPr b="1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698425" y="1876350"/>
            <a:ext cx="4001700" cy="27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●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○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■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●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○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■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●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○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■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559375" y="1876350"/>
            <a:ext cx="4001700" cy="27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●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○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■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●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○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■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●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○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Light"/>
              <a:buChar char="■"/>
              <a:defRPr sz="12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">
  <p:cSld name="BLANK_1_1_1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0000" y="1444950"/>
            <a:ext cx="7679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2" type="title"/>
          </p:nvPr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1 1">
  <p:cSld name="BLANK_1_1_1_4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72425" y="3960425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2" type="title"/>
          </p:nvPr>
        </p:nvSpPr>
        <p:spPr>
          <a:xfrm>
            <a:off x="772425" y="3269300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3" type="title"/>
          </p:nvPr>
        </p:nvSpPr>
        <p:spPr>
          <a:xfrm>
            <a:off x="2358488" y="3949238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4" type="title"/>
          </p:nvPr>
        </p:nvSpPr>
        <p:spPr>
          <a:xfrm>
            <a:off x="2358488" y="3258113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5" type="title"/>
          </p:nvPr>
        </p:nvSpPr>
        <p:spPr>
          <a:xfrm>
            <a:off x="3934713" y="3960425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6" type="title"/>
          </p:nvPr>
        </p:nvSpPr>
        <p:spPr>
          <a:xfrm>
            <a:off x="3934713" y="3269300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7" type="title"/>
          </p:nvPr>
        </p:nvSpPr>
        <p:spPr>
          <a:xfrm>
            <a:off x="5663338" y="3949238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8" type="title"/>
          </p:nvPr>
        </p:nvSpPr>
        <p:spPr>
          <a:xfrm>
            <a:off x="5663338" y="3258113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9" type="title"/>
          </p:nvPr>
        </p:nvSpPr>
        <p:spPr>
          <a:xfrm>
            <a:off x="7010963" y="3960425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3" type="title"/>
          </p:nvPr>
        </p:nvSpPr>
        <p:spPr>
          <a:xfrm>
            <a:off x="7010963" y="3269300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47" name="Google Shape;147;p22"/>
          <p:cNvGrpSpPr/>
          <p:nvPr/>
        </p:nvGrpSpPr>
        <p:grpSpPr>
          <a:xfrm>
            <a:off x="2371205" y="1656670"/>
            <a:ext cx="1303540" cy="1296751"/>
            <a:chOff x="798835" y="1137541"/>
            <a:chExt cx="2476801" cy="2463901"/>
          </a:xfrm>
        </p:grpSpPr>
        <p:sp>
          <p:nvSpPr>
            <p:cNvPr id="148" name="Google Shape;148;p22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50" name="Google Shape;150;p22"/>
          <p:cNvGrpSpPr/>
          <p:nvPr/>
        </p:nvGrpSpPr>
        <p:grpSpPr>
          <a:xfrm>
            <a:off x="3920227" y="1656670"/>
            <a:ext cx="1303540" cy="1296751"/>
            <a:chOff x="798835" y="1137541"/>
            <a:chExt cx="2476801" cy="2463901"/>
          </a:xfrm>
        </p:grpSpPr>
        <p:sp>
          <p:nvSpPr>
            <p:cNvPr id="151" name="Google Shape;151;p22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53" name="Google Shape;153;p22"/>
          <p:cNvGrpSpPr/>
          <p:nvPr/>
        </p:nvGrpSpPr>
        <p:grpSpPr>
          <a:xfrm>
            <a:off x="822190" y="1656670"/>
            <a:ext cx="1303540" cy="1296751"/>
            <a:chOff x="798835" y="1137541"/>
            <a:chExt cx="2476801" cy="2463901"/>
          </a:xfrm>
        </p:grpSpPr>
        <p:sp>
          <p:nvSpPr>
            <p:cNvPr id="154" name="Google Shape;154;p22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56" name="Google Shape;156;p22"/>
          <p:cNvGrpSpPr/>
          <p:nvPr/>
        </p:nvGrpSpPr>
        <p:grpSpPr>
          <a:xfrm>
            <a:off x="5469242" y="1656670"/>
            <a:ext cx="1303540" cy="1296751"/>
            <a:chOff x="798835" y="1137541"/>
            <a:chExt cx="2476801" cy="2463901"/>
          </a:xfrm>
        </p:grpSpPr>
        <p:sp>
          <p:nvSpPr>
            <p:cNvPr id="157" name="Google Shape;157;p22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59" name="Google Shape;159;p22"/>
          <p:cNvGrpSpPr/>
          <p:nvPr/>
        </p:nvGrpSpPr>
        <p:grpSpPr>
          <a:xfrm>
            <a:off x="7018267" y="1656670"/>
            <a:ext cx="1303540" cy="1296751"/>
            <a:chOff x="798835" y="1137541"/>
            <a:chExt cx="2476801" cy="2463901"/>
          </a:xfrm>
        </p:grpSpPr>
        <p:sp>
          <p:nvSpPr>
            <p:cNvPr id="160" name="Google Shape;160;p22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2" name="Google Shape;162;p22"/>
          <p:cNvSpPr txBox="1"/>
          <p:nvPr>
            <p:ph idx="14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3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5" name="Google Shape;165;p23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ansible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scargarmaquinasvirtuale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lt1"/>
                </a:solidFill>
              </a:rPr>
              <a:t>Ansible em ação</a:t>
            </a:r>
            <a:endParaRPr sz="46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/>
        </p:nvSpPr>
        <p:spPr>
          <a:xfrm>
            <a:off x="943525" y="584600"/>
            <a:ext cx="556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Agora, no Oracle VM </a:t>
            </a:r>
            <a:r>
              <a:rPr b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VirtualBox</a:t>
            </a: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clicamos em  “Arquivo” e selecionamos </a:t>
            </a:r>
            <a:r>
              <a:rPr b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“Importar Appliance”.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600" y="397700"/>
            <a:ext cx="12763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275" y="1508000"/>
            <a:ext cx="3022785" cy="30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241400" y="571150"/>
            <a:ext cx="718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O próximo passo é </a:t>
            </a:r>
            <a:r>
              <a:rPr b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selecionar </a:t>
            </a: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arquivo VM baixado clicando no ícone de pasta abaixo.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 flipH="1">
            <a:off x="4904425" y="2233200"/>
            <a:ext cx="32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325" y="279450"/>
            <a:ext cx="895300" cy="9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25" y="1554488"/>
            <a:ext cx="8839201" cy="2115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/>
          <p:nvPr/>
        </p:nvSpPr>
        <p:spPr>
          <a:xfrm>
            <a:off x="8678625" y="3273875"/>
            <a:ext cx="353700" cy="31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/>
        </p:nvSpPr>
        <p:spPr>
          <a:xfrm>
            <a:off x="363850" y="241700"/>
            <a:ext cx="718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Em seguida, alteramos o nome da VM para que possamos identificá-la. Escolhemos o local que iremos salvar.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 flipH="1">
            <a:off x="4904425" y="2233200"/>
            <a:ext cx="32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475" y="2304250"/>
            <a:ext cx="1228025" cy="13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825225"/>
            <a:ext cx="6046974" cy="40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/>
        </p:nvSpPr>
        <p:spPr>
          <a:xfrm>
            <a:off x="882575" y="584600"/>
            <a:ext cx="718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Selecione a opção "Gerar novos endereços MAC...".</a:t>
            </a:r>
            <a:endParaRPr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 flipH="1">
            <a:off x="882575" y="2356200"/>
            <a:ext cx="55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ubik"/>
                <a:ea typeface="Rubik"/>
                <a:cs typeface="Rubik"/>
                <a:sym typeface="Rubik"/>
              </a:rPr>
              <a:t>- Quando terminar, clique em “Importar”.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325" y="315750"/>
            <a:ext cx="895300" cy="9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/>
          <p:nvPr/>
        </p:nvSpPr>
        <p:spPr>
          <a:xfrm flipH="1">
            <a:off x="943525" y="2787300"/>
            <a:ext cx="774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ubik"/>
                <a:ea typeface="Rubik"/>
                <a:cs typeface="Rubik"/>
                <a:sym typeface="Rubik"/>
              </a:rPr>
              <a:t>- Repetimos essas etapas com cada VM que usaremos em nossos ambientes.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 flipH="1">
            <a:off x="1005425" y="3464400"/>
            <a:ext cx="774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ubik"/>
                <a:ea typeface="Rubik"/>
                <a:cs typeface="Rubik"/>
                <a:sym typeface="Rubik"/>
              </a:rPr>
              <a:t>- Podemos fazer um teste menor de acordo com o</a:t>
            </a:r>
            <a:r>
              <a:rPr b="1" lang="es" sz="1600">
                <a:latin typeface="Rubik"/>
                <a:ea typeface="Rubik"/>
                <a:cs typeface="Rubik"/>
                <a:sym typeface="Rubik"/>
              </a:rPr>
              <a:t> hardware disponível</a:t>
            </a:r>
            <a:r>
              <a:rPr lang="es" sz="1600">
                <a:latin typeface="Rubik"/>
                <a:ea typeface="Rubik"/>
                <a:cs typeface="Rubik"/>
                <a:sym typeface="Rubik"/>
              </a:rPr>
              <a:t> que temos, pois pode ser que não tenhamos uma máquina real disponível que suporte todo esse ambiente. A versão simplificada é de duas VMs </a:t>
            </a:r>
            <a:r>
              <a:rPr b="1" lang="es" sz="1600">
                <a:latin typeface="Rubik"/>
                <a:ea typeface="Rubik"/>
                <a:cs typeface="Rubik"/>
                <a:sym typeface="Rubik"/>
              </a:rPr>
              <a:t>(um servidor Ansible e um cliente).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525" y="1094625"/>
            <a:ext cx="4890220" cy="8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4100" y="2271900"/>
            <a:ext cx="3146124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/>
        </p:nvSpPr>
        <p:spPr>
          <a:xfrm>
            <a:off x="943525" y="584600"/>
            <a:ext cx="718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Nosso </a:t>
            </a:r>
            <a:r>
              <a:rPr b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VirtualBox </a:t>
            </a: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deve ficar assim.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 flipH="1">
            <a:off x="5527525" y="1915975"/>
            <a:ext cx="322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ubik"/>
                <a:ea typeface="Rubik"/>
                <a:cs typeface="Rubik"/>
                <a:sym typeface="Rubik"/>
              </a:rPr>
              <a:t>Login:</a:t>
            </a:r>
            <a:endParaRPr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ubik"/>
                <a:ea typeface="Rubik"/>
                <a:cs typeface="Rubik"/>
                <a:sym typeface="Rubik"/>
              </a:rPr>
              <a:t>- Usuário</a:t>
            </a:r>
            <a:r>
              <a:rPr lang="es" sz="1600">
                <a:latin typeface="Rubik"/>
                <a:ea typeface="Rubik"/>
                <a:cs typeface="Rubik"/>
                <a:sym typeface="Rubik"/>
              </a:rPr>
              <a:t>: </a:t>
            </a:r>
            <a:r>
              <a:rPr b="1" lang="es" sz="1600">
                <a:latin typeface="Rubik"/>
                <a:ea typeface="Rubik"/>
                <a:cs typeface="Rubik"/>
                <a:sym typeface="Rubik"/>
              </a:rPr>
              <a:t>root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s" sz="1600">
                <a:latin typeface="Rubik"/>
                <a:ea typeface="Rubik"/>
                <a:cs typeface="Rubik"/>
                <a:sym typeface="Rubik"/>
              </a:rPr>
              <a:t>Senha</a:t>
            </a:r>
            <a:r>
              <a:rPr lang="es" sz="1600">
                <a:latin typeface="Rubik"/>
                <a:ea typeface="Rubik"/>
                <a:cs typeface="Rubik"/>
                <a:sym typeface="Rubik"/>
              </a:rPr>
              <a:t>: </a:t>
            </a:r>
            <a:r>
              <a:rPr b="1" lang="es" sz="1600">
                <a:latin typeface="Rubik"/>
                <a:ea typeface="Rubik"/>
                <a:cs typeface="Rubik"/>
                <a:sym typeface="Rubik"/>
              </a:rPr>
              <a:t>toor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ubik"/>
                <a:ea typeface="Rubik"/>
                <a:cs typeface="Rubik"/>
                <a:sym typeface="Rubik"/>
              </a:rPr>
              <a:t>- Usuário: </a:t>
            </a:r>
            <a:r>
              <a:rPr b="1" lang="es" sz="1600">
                <a:latin typeface="Rubik"/>
                <a:ea typeface="Rubik"/>
                <a:cs typeface="Rubik"/>
                <a:sym typeface="Rubik"/>
              </a:rPr>
              <a:t>usuario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Senha</a:t>
            </a:r>
            <a:r>
              <a:rPr lang="es" sz="1600">
                <a:latin typeface="Rubik"/>
                <a:ea typeface="Rubik"/>
                <a:cs typeface="Rubik"/>
                <a:sym typeface="Rubik"/>
              </a:rPr>
              <a:t>: </a:t>
            </a:r>
            <a:r>
              <a:rPr b="1" lang="es" sz="1600">
                <a:latin typeface="Rubik"/>
                <a:ea typeface="Rubik"/>
                <a:cs typeface="Rubik"/>
                <a:sym typeface="Rubik"/>
              </a:rPr>
              <a:t>usuario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625" y="279450"/>
            <a:ext cx="895300" cy="9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750" y="1078275"/>
            <a:ext cx="3733800" cy="33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/>
        </p:nvSpPr>
        <p:spPr>
          <a:xfrm>
            <a:off x="943525" y="584600"/>
            <a:ext cx="628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Na configuração da rede, temos que colocar a Rede NAT para termos acesso.</a:t>
            </a:r>
            <a:endParaRPr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625" y="279450"/>
            <a:ext cx="895300" cy="9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625" y="1724325"/>
            <a:ext cx="7122450" cy="19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664875" y="275200"/>
            <a:ext cx="397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Comandos de ajuda</a:t>
            </a:r>
            <a:endParaRPr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98" name="Google Shape;298;p43"/>
          <p:cNvGrpSpPr/>
          <p:nvPr/>
        </p:nvGrpSpPr>
        <p:grpSpPr>
          <a:xfrm>
            <a:off x="845806" y="2017604"/>
            <a:ext cx="3309819" cy="393673"/>
            <a:chOff x="-3884521" y="-1183014"/>
            <a:chExt cx="6771316" cy="1737305"/>
          </a:xfrm>
        </p:grpSpPr>
        <p:sp>
          <p:nvSpPr>
            <p:cNvPr id="299" name="Google Shape;299;p43"/>
            <p:cNvSpPr/>
            <p:nvPr/>
          </p:nvSpPr>
          <p:spPr>
            <a:xfrm>
              <a:off x="-3399105" y="-1183014"/>
              <a:ext cx="6285900" cy="1737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ip a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-3884521" y="-1183010"/>
              <a:ext cx="485400" cy="17373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1" name="Google Shape;301;p43"/>
          <p:cNvSpPr txBox="1"/>
          <p:nvPr/>
        </p:nvSpPr>
        <p:spPr>
          <a:xfrm>
            <a:off x="664875" y="847900"/>
            <a:ext cx="7402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Login: </a:t>
            </a:r>
            <a:endParaRPr sz="1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user: </a:t>
            </a:r>
            <a:r>
              <a:rPr b="1"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usuario</a:t>
            </a:r>
            <a:r>
              <a:rPr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b="1" sz="1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password: </a:t>
            </a:r>
            <a:r>
              <a:rPr b="1"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usuario</a:t>
            </a:r>
            <a:endParaRPr b="1" sz="1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Para saber o IP do nosso servidor devemos executar o seguinte comando:</a:t>
            </a:r>
            <a:endParaRPr sz="1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362100" y="2924025"/>
            <a:ext cx="288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NOTA:</a:t>
            </a:r>
            <a:endParaRPr b="1" sz="1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Consulte o conteúdo de </a:t>
            </a:r>
            <a:r>
              <a:rPr b="1"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“Configuração de IP na VM” </a:t>
            </a:r>
            <a:r>
              <a:rPr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para configurar o IP dos hosts.</a:t>
            </a:r>
            <a:endParaRPr sz="1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100" y="2522850"/>
            <a:ext cx="5765888" cy="21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/>
          <p:nvPr/>
        </p:nvSpPr>
        <p:spPr>
          <a:xfrm>
            <a:off x="3429000" y="3959675"/>
            <a:ext cx="1004100" cy="14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Instalação do Ansible em nosso servidor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/>
        </p:nvSpPr>
        <p:spPr>
          <a:xfrm>
            <a:off x="581000" y="1507225"/>
            <a:ext cx="2427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Colocamos nosso servidor </a:t>
            </a:r>
            <a:r>
              <a:rPr b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Ansible </a:t>
            </a: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em funcionamento.</a:t>
            </a:r>
            <a:endParaRPr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user: usuario</a:t>
            </a:r>
            <a:endParaRPr i="1"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pass: usuario</a:t>
            </a:r>
            <a:endParaRPr i="1"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 flipH="1">
            <a:off x="5165000" y="1848000"/>
            <a:ext cx="32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775" y="1059900"/>
            <a:ext cx="4718250" cy="3541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664875" y="775900"/>
            <a:ext cx="166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Ansible </a:t>
            </a:r>
            <a:endParaRPr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24" name="Google Shape;324;p46"/>
          <p:cNvGrpSpPr/>
          <p:nvPr/>
        </p:nvGrpSpPr>
        <p:grpSpPr>
          <a:xfrm>
            <a:off x="978027" y="2571744"/>
            <a:ext cx="3547492" cy="572616"/>
            <a:chOff x="-4326828" y="1258182"/>
            <a:chExt cx="6771316" cy="1737305"/>
          </a:xfrm>
        </p:grpSpPr>
        <p:sp>
          <p:nvSpPr>
            <p:cNvPr id="325" name="Google Shape;325;p46"/>
            <p:cNvSpPr/>
            <p:nvPr/>
          </p:nvSpPr>
          <p:spPr>
            <a:xfrm>
              <a:off x="-3841413" y="1258182"/>
              <a:ext cx="6285900" cy="1737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sudo apt-get install ansible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-4326828" y="1258186"/>
              <a:ext cx="485400" cy="17373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7" name="Google Shape;327;p46"/>
          <p:cNvSpPr txBox="1"/>
          <p:nvPr/>
        </p:nvSpPr>
        <p:spPr>
          <a:xfrm>
            <a:off x="664875" y="1401100"/>
            <a:ext cx="56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Abrimos um terminal:</a:t>
            </a:r>
            <a:endParaRPr sz="12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28" name="Google Shape;3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850" y="584600"/>
            <a:ext cx="3131135" cy="38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400" y="1219990"/>
            <a:ext cx="974250" cy="7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3822425" y="2281725"/>
            <a:ext cx="5070600" cy="27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ubik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Criação do ambiente de trabalho</a:t>
            </a:r>
            <a:endParaRPr b="1" sz="2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ubik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Geração de VM</a:t>
            </a:r>
            <a:endParaRPr b="1" sz="2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ubik"/>
              <a:buAutoNum type="arabicPeriod"/>
            </a:pPr>
            <a:r>
              <a:rPr b="1" lang="es" sz="20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Instalação do Ansible em nosso servidor</a:t>
            </a:r>
            <a:endParaRPr b="1" sz="20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endParaRPr b="1" sz="27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92" name="Google Shape;192;p29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675350" y="380175"/>
            <a:ext cx="28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Inventário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35" name="Google Shape;335;p47"/>
          <p:cNvGrpSpPr/>
          <p:nvPr/>
        </p:nvGrpSpPr>
        <p:grpSpPr>
          <a:xfrm>
            <a:off x="847535" y="1833474"/>
            <a:ext cx="2801962" cy="1008281"/>
            <a:chOff x="-1827311" y="44576"/>
            <a:chExt cx="6771294" cy="1623903"/>
          </a:xfrm>
        </p:grpSpPr>
        <p:sp>
          <p:nvSpPr>
            <p:cNvPr id="336" name="Google Shape;336;p47"/>
            <p:cNvSpPr/>
            <p:nvPr/>
          </p:nvSpPr>
          <p:spPr>
            <a:xfrm>
              <a:off x="-1341916" y="44578"/>
              <a:ext cx="6285900" cy="16239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cd /etc/ansible/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sudo nano hosts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7" name="Google Shape;337;p47"/>
            <p:cNvSpPr/>
            <p:nvPr/>
          </p:nvSpPr>
          <p:spPr>
            <a:xfrm>
              <a:off x="-1827311" y="44576"/>
              <a:ext cx="485400" cy="16239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8" name="Google Shape;338;p47"/>
          <p:cNvSpPr txBox="1"/>
          <p:nvPr/>
        </p:nvSpPr>
        <p:spPr>
          <a:xfrm>
            <a:off x="675350" y="952875"/>
            <a:ext cx="7673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O Ansible trabalha com um inventário de servidores. Este inventário é configurado no arquivo (deve ser criado, caso não exista) '</a:t>
            </a:r>
            <a:r>
              <a:rPr b="1"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/etc/ansible/hosts</a:t>
            </a:r>
            <a:r>
              <a:rPr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' e tem o seguinte formato:</a:t>
            </a:r>
            <a:endParaRPr sz="11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39" name="Google Shape;339;p47"/>
          <p:cNvGrpSpPr/>
          <p:nvPr/>
        </p:nvGrpSpPr>
        <p:grpSpPr>
          <a:xfrm>
            <a:off x="4776555" y="1829745"/>
            <a:ext cx="3279044" cy="1846704"/>
            <a:chOff x="-4318792" y="672492"/>
            <a:chExt cx="7924224" cy="1623904"/>
          </a:xfrm>
        </p:grpSpPr>
        <p:sp>
          <p:nvSpPr>
            <p:cNvPr id="340" name="Google Shape;340;p47"/>
            <p:cNvSpPr/>
            <p:nvPr/>
          </p:nvSpPr>
          <p:spPr>
            <a:xfrm>
              <a:off x="-3833368" y="672496"/>
              <a:ext cx="7438800" cy="16239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[desenvolvimento]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10.0.2.5 ansible_ssh_user=</a:t>
              </a: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root</a:t>
              </a: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10.0.2.8 </a:t>
              </a:r>
              <a:r>
                <a:rPr lang="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ansible_ssh_user=root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producao</a:t>
              </a: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10.0.2.6 </a:t>
              </a:r>
              <a:r>
                <a:rPr lang="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ansible_ssh_user=root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10.0.2.7 </a:t>
              </a:r>
              <a:r>
                <a:rPr lang="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ansible_ssh_user=root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1" name="Google Shape;341;p47"/>
            <p:cNvSpPr/>
            <p:nvPr/>
          </p:nvSpPr>
          <p:spPr>
            <a:xfrm>
              <a:off x="-4318792" y="672492"/>
              <a:ext cx="485400" cy="16239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2" name="Google Shape;342;p47"/>
          <p:cNvSpPr txBox="1"/>
          <p:nvPr/>
        </p:nvSpPr>
        <p:spPr>
          <a:xfrm>
            <a:off x="735300" y="3722350"/>
            <a:ext cx="7673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222222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Como você pode ver, é uma lista de IPs que são agrupados. Por exemplo, aqui o grupo de servidores “</a:t>
            </a:r>
            <a:r>
              <a:rPr b="1" lang="es" sz="1350">
                <a:solidFill>
                  <a:srgbClr val="222222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desenvolvimento</a:t>
            </a:r>
            <a:r>
              <a:rPr lang="es" sz="1350">
                <a:solidFill>
                  <a:srgbClr val="222222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” tem servidores 10.0.2.5 e 10.0.2.8. (Os IPs dependem da rede que configuraram).</a:t>
            </a:r>
            <a:endParaRPr sz="11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675350" y="380175"/>
            <a:ext cx="7789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Configurando certificados de segurança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48" name="Google Shape;348;p48"/>
          <p:cNvGrpSpPr/>
          <p:nvPr/>
        </p:nvGrpSpPr>
        <p:grpSpPr>
          <a:xfrm>
            <a:off x="977701" y="1833474"/>
            <a:ext cx="7214267" cy="738225"/>
            <a:chOff x="-1827311" y="44576"/>
            <a:chExt cx="14454553" cy="1623901"/>
          </a:xfrm>
        </p:grpSpPr>
        <p:sp>
          <p:nvSpPr>
            <p:cNvPr id="349" name="Google Shape;349;p48"/>
            <p:cNvSpPr/>
            <p:nvPr/>
          </p:nvSpPr>
          <p:spPr>
            <a:xfrm>
              <a:off x="-1341958" y="44576"/>
              <a:ext cx="13969200" cy="16239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@ubuntu-server-amd64: cd /etc/ssh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lang="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@ubuntu-server-amd64:/etc/ssh# sudo nano sshd_config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0" name="Google Shape;350;p48"/>
            <p:cNvSpPr/>
            <p:nvPr/>
          </p:nvSpPr>
          <p:spPr>
            <a:xfrm>
              <a:off x="-1827311" y="44576"/>
              <a:ext cx="485400" cy="16239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51" name="Google Shape;351;p48"/>
          <p:cNvSpPr txBox="1"/>
          <p:nvPr/>
        </p:nvSpPr>
        <p:spPr>
          <a:xfrm>
            <a:off x="675350" y="1105275"/>
            <a:ext cx="767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Primeiro temos que habilitar o usuário root nos hosts para poder ser acessado por ssh, já que está bloqueado por segurança.</a:t>
            </a:r>
            <a:endParaRPr sz="11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748138" y="2653400"/>
            <a:ext cx="767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22222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Agora precisamos adicionar a seguinte linha:</a:t>
            </a:r>
            <a:endParaRPr sz="15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735300" y="3580300"/>
            <a:ext cx="745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Salvamos pressionando </a:t>
            </a:r>
            <a:r>
              <a:rPr b="1"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Ctrl+O</a:t>
            </a:r>
            <a:r>
              <a:rPr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e saímos com </a:t>
            </a:r>
            <a:r>
              <a:rPr b="1"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Ctrl+X</a:t>
            </a:r>
            <a:r>
              <a:rPr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e, em seguida, reiniciamos o serviço SSH com o seguinte comando.</a:t>
            </a:r>
            <a:endParaRPr sz="11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54" name="Google Shape;354;p48"/>
          <p:cNvGrpSpPr/>
          <p:nvPr/>
        </p:nvGrpSpPr>
        <p:grpSpPr>
          <a:xfrm>
            <a:off x="977708" y="4281650"/>
            <a:ext cx="7214289" cy="378045"/>
            <a:chOff x="-1827311" y="44576"/>
            <a:chExt cx="8564988" cy="1623905"/>
          </a:xfrm>
        </p:grpSpPr>
        <p:sp>
          <p:nvSpPr>
            <p:cNvPr id="355" name="Google Shape;355;p48"/>
            <p:cNvSpPr/>
            <p:nvPr/>
          </p:nvSpPr>
          <p:spPr>
            <a:xfrm>
              <a:off x="-1341923" y="44581"/>
              <a:ext cx="8079600" cy="16239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usuario@ubuntu-server-amd64:</a:t>
              </a:r>
              <a:r>
                <a:rPr lang="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/etc/ssh# sudo systemctl restart ssh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6" name="Google Shape;356;p48"/>
            <p:cNvSpPr/>
            <p:nvPr/>
          </p:nvSpPr>
          <p:spPr>
            <a:xfrm>
              <a:off x="-1827311" y="44576"/>
              <a:ext cx="485400" cy="16239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57" name="Google Shape;357;p48"/>
          <p:cNvSpPr/>
          <p:nvPr/>
        </p:nvSpPr>
        <p:spPr>
          <a:xfrm>
            <a:off x="1259982" y="3112201"/>
            <a:ext cx="6805200" cy="4248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ctr" bIns="90000" lIns="126000" spcFirstLastPara="1" rIns="9000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PermitRootLogin yes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977700" y="3100650"/>
            <a:ext cx="408600" cy="424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675350" y="380175"/>
            <a:ext cx="7789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Configurando certificados de segurança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64" name="Google Shape;364;p49"/>
          <p:cNvGrpSpPr/>
          <p:nvPr/>
        </p:nvGrpSpPr>
        <p:grpSpPr>
          <a:xfrm>
            <a:off x="977699" y="1833475"/>
            <a:ext cx="3379553" cy="378045"/>
            <a:chOff x="-1827311" y="44576"/>
            <a:chExt cx="6771294" cy="1623903"/>
          </a:xfrm>
        </p:grpSpPr>
        <p:sp>
          <p:nvSpPr>
            <p:cNvPr id="365" name="Google Shape;365;p49"/>
            <p:cNvSpPr/>
            <p:nvPr/>
          </p:nvSpPr>
          <p:spPr>
            <a:xfrm>
              <a:off x="-1341916" y="44578"/>
              <a:ext cx="6285900" cy="16239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sudo </a:t>
              </a: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ssh-keygen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6" name="Google Shape;366;p49"/>
            <p:cNvSpPr/>
            <p:nvPr/>
          </p:nvSpPr>
          <p:spPr>
            <a:xfrm>
              <a:off x="-1827311" y="44576"/>
              <a:ext cx="485400" cy="16239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67" name="Google Shape;367;p49"/>
          <p:cNvSpPr txBox="1"/>
          <p:nvPr/>
        </p:nvSpPr>
        <p:spPr>
          <a:xfrm>
            <a:off x="675350" y="952875"/>
            <a:ext cx="7673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Ansible se comunica com os outros servidores via SSH e um certificado de segurança. Agora é hora de criar este certificado de segurança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(recomendação para não adicionar frase):</a:t>
            </a:r>
            <a:endParaRPr b="1" sz="1100">
              <a:solidFill>
                <a:srgbClr val="434343"/>
              </a:solidFill>
            </a:endParaRPr>
          </a:p>
        </p:txBody>
      </p:sp>
      <p:sp>
        <p:nvSpPr>
          <p:cNvPr id="368" name="Google Shape;368;p49"/>
          <p:cNvSpPr txBox="1"/>
          <p:nvPr/>
        </p:nvSpPr>
        <p:spPr>
          <a:xfrm>
            <a:off x="735300" y="3153375"/>
            <a:ext cx="76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22222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Isso nos pedirá a senha de usuário SSH do servidor e copiará o certificado. Depois que tudo estiver instalado e configurado, podemos tentar fazer um ping, para verificar se funciona:</a:t>
            </a:r>
            <a:endParaRPr sz="13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9" name="Google Shape;369;p49"/>
          <p:cNvSpPr txBox="1"/>
          <p:nvPr/>
        </p:nvSpPr>
        <p:spPr>
          <a:xfrm>
            <a:off x="675350" y="2248500"/>
            <a:ext cx="767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Então, teremos que copiar o certificado de segurança para os diferentes servidores:</a:t>
            </a:r>
            <a:endParaRPr sz="11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70" name="Google Shape;370;p49"/>
          <p:cNvGrpSpPr/>
          <p:nvPr/>
        </p:nvGrpSpPr>
        <p:grpSpPr>
          <a:xfrm>
            <a:off x="977640" y="2663999"/>
            <a:ext cx="3379744" cy="378045"/>
            <a:chOff x="-1827311" y="44576"/>
            <a:chExt cx="8564988" cy="1623905"/>
          </a:xfrm>
        </p:grpSpPr>
        <p:sp>
          <p:nvSpPr>
            <p:cNvPr id="371" name="Google Shape;371;p49"/>
            <p:cNvSpPr/>
            <p:nvPr/>
          </p:nvSpPr>
          <p:spPr>
            <a:xfrm>
              <a:off x="-1341923" y="44581"/>
              <a:ext cx="8079600" cy="16239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sudo </a:t>
              </a: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ssh-copy-id root@10.0.2.5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2" name="Google Shape;372;p49"/>
            <p:cNvSpPr/>
            <p:nvPr/>
          </p:nvSpPr>
          <p:spPr>
            <a:xfrm>
              <a:off x="-1827311" y="44576"/>
              <a:ext cx="485400" cy="16239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73" name="Google Shape;373;p49"/>
          <p:cNvSpPr/>
          <p:nvPr/>
        </p:nvSpPr>
        <p:spPr>
          <a:xfrm>
            <a:off x="1169274" y="3753675"/>
            <a:ext cx="3188100" cy="3780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ctr" bIns="90000" lIns="126000" spcFirstLastPara="1" rIns="9000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 </a:t>
            </a:r>
            <a:r>
              <a:rPr lang="es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ansible all -m ping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49"/>
          <p:cNvSpPr/>
          <p:nvPr/>
        </p:nvSpPr>
        <p:spPr>
          <a:xfrm>
            <a:off x="977640" y="3753674"/>
            <a:ext cx="191400" cy="37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49"/>
          <p:cNvSpPr txBox="1"/>
          <p:nvPr/>
        </p:nvSpPr>
        <p:spPr>
          <a:xfrm>
            <a:off x="735300" y="4243050"/>
            <a:ext cx="767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222222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Devemos habilitar o usuário ssh e copiar o certificado para todos os hosts</a:t>
            </a:r>
            <a:endParaRPr sz="11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title"/>
          </p:nvPr>
        </p:nvSpPr>
        <p:spPr>
          <a:xfrm>
            <a:off x="675350" y="380175"/>
            <a:ext cx="340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Devemos ver: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81" name="Google Shape;381;p50"/>
          <p:cNvGrpSpPr/>
          <p:nvPr/>
        </p:nvGrpSpPr>
        <p:grpSpPr>
          <a:xfrm>
            <a:off x="1028925" y="935226"/>
            <a:ext cx="6787659" cy="3641975"/>
            <a:chOff x="-4254641" y="114542"/>
            <a:chExt cx="6951007" cy="1775534"/>
          </a:xfrm>
        </p:grpSpPr>
        <p:sp>
          <p:nvSpPr>
            <p:cNvPr id="382" name="Google Shape;382;p50"/>
            <p:cNvSpPr/>
            <p:nvPr/>
          </p:nvSpPr>
          <p:spPr>
            <a:xfrm>
              <a:off x="-3769233" y="114676"/>
              <a:ext cx="6465600" cy="17754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usuario@debian-10:</a:t>
              </a:r>
              <a:r>
                <a:rPr b="1" lang="es" sz="1200">
                  <a:solidFill>
                    <a:srgbClr val="00FFFF"/>
                  </a:solidFill>
                  <a:latin typeface="Consolas"/>
                  <a:ea typeface="Consolas"/>
                  <a:cs typeface="Consolas"/>
                  <a:sym typeface="Consolas"/>
                </a:rPr>
                <a:t>/etc/ansible</a:t>
              </a:r>
              <a:r>
                <a:rPr b="1" lang="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$ </a:t>
              </a:r>
              <a:r>
                <a:rPr lang="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sudo </a:t>
              </a:r>
              <a:r>
                <a:rPr lang="e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ansible all -m ping</a:t>
              </a:r>
              <a:endParaRPr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10.0.2.5 | SUCCES =&gt; {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	“changed”: false,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	“ping”: “pong”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10.0.2.6 | SUCCES =&gt; {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	“changed”: false,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	“ping”: “pong”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10.0.2.7 | SUCCES =&gt; {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	“changed”: false,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	“ping”: “pong”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00FF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3" name="Google Shape;383;p50"/>
            <p:cNvSpPr/>
            <p:nvPr/>
          </p:nvSpPr>
          <p:spPr>
            <a:xfrm>
              <a:off x="-4254641" y="114542"/>
              <a:ext cx="485400" cy="17754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675350" y="380175"/>
            <a:ext cx="7789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Executando comandos do Ansible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89" name="Google Shape;389;p51"/>
          <p:cNvGrpSpPr/>
          <p:nvPr/>
        </p:nvGrpSpPr>
        <p:grpSpPr>
          <a:xfrm>
            <a:off x="977644" y="1833475"/>
            <a:ext cx="6554613" cy="378045"/>
            <a:chOff x="-1827311" y="44576"/>
            <a:chExt cx="6771294" cy="1623903"/>
          </a:xfrm>
        </p:grpSpPr>
        <p:sp>
          <p:nvSpPr>
            <p:cNvPr id="390" name="Google Shape;390;p51"/>
            <p:cNvSpPr/>
            <p:nvPr/>
          </p:nvSpPr>
          <p:spPr>
            <a:xfrm>
              <a:off x="-1341916" y="44578"/>
              <a:ext cx="6285900" cy="16239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ansible  &lt;servidor/grupo/pattern&gt; -m &lt;módulo&gt; -a &lt;argumentos&gt;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-1827311" y="44576"/>
              <a:ext cx="485400" cy="16239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2" name="Google Shape;392;p51"/>
          <p:cNvSpPr txBox="1"/>
          <p:nvPr/>
        </p:nvSpPr>
        <p:spPr>
          <a:xfrm>
            <a:off x="675350" y="952875"/>
            <a:ext cx="767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Agora que temos tudo instalado e configurado, podemos começar a executar os comandos. A sintaxe do Ansible é a seguinte:</a:t>
            </a:r>
            <a:endParaRPr sz="11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735300" y="2571750"/>
            <a:ext cx="767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Você pode encontrar mais informações no seguinte link da documentação oficial do </a:t>
            </a:r>
            <a:r>
              <a:rPr b="1" lang="es" sz="15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Ansible: </a:t>
            </a:r>
            <a:r>
              <a:rPr b="1" lang="es" sz="15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https://docs.ansible.com/</a:t>
            </a:r>
            <a:endParaRPr b="1" sz="15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55875"/>
            <a:ext cx="7528051" cy="39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Criação do ambiente de trabalho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658500" y="1527300"/>
            <a:ext cx="3450900" cy="30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ubik"/>
                <a:ea typeface="Rubik"/>
                <a:cs typeface="Rubik"/>
                <a:sym typeface="Rubik"/>
              </a:rPr>
              <a:t>Vamos criar nosso servidor Linux com Ansible e dois ambientes de trabalho </a:t>
            </a:r>
            <a:r>
              <a:rPr b="1" lang="es" sz="1600">
                <a:latin typeface="Rubik"/>
                <a:ea typeface="Rubik"/>
                <a:cs typeface="Rubik"/>
                <a:sym typeface="Rubik"/>
              </a:rPr>
              <a:t>(Desenvolvimento e Produção),</a:t>
            </a:r>
            <a:r>
              <a:rPr lang="es" sz="1600">
                <a:latin typeface="Rubik"/>
                <a:ea typeface="Rubik"/>
                <a:cs typeface="Rubik"/>
                <a:sym typeface="Rubik"/>
              </a:rPr>
              <a:t> cada um com dois servidores, como podemos ver na imagem a seguir: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658500" y="753350"/>
            <a:ext cx="810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Criação do ambiente de trabalho</a:t>
            </a:r>
            <a:endParaRPr b="1" sz="30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00" y="1326050"/>
            <a:ext cx="4476374" cy="27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Geração das VM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642000" y="1391350"/>
            <a:ext cx="7860000" cy="30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ubik"/>
                <a:ea typeface="Rubik"/>
                <a:cs typeface="Rubik"/>
                <a:sym typeface="Rubik"/>
              </a:rPr>
              <a:t>Até agora, vimos a virtualização através do VirtualBox e Vagrant. Agora, vamos agilizar a criação de máquinas virtuais e vamos baixá-las completas no link a seguir:</a:t>
            </a:r>
            <a:endParaRPr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https://descargarmaquinasvirtuales.com/</a:t>
            </a:r>
            <a:r>
              <a:rPr lang="es" sz="1600">
                <a:latin typeface="Rubik"/>
                <a:ea typeface="Rubik"/>
                <a:cs typeface="Rubik"/>
                <a:sym typeface="Rubik"/>
              </a:rPr>
              <a:t> </a:t>
            </a:r>
            <a:endParaRPr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ubik"/>
                <a:ea typeface="Rubik"/>
                <a:cs typeface="Rubik"/>
                <a:sym typeface="Rubik"/>
              </a:rPr>
              <a:t>Nós iremos baixamos a imagem </a:t>
            </a:r>
            <a:r>
              <a:rPr b="1" lang="es" sz="1600">
                <a:latin typeface="Rubik"/>
                <a:ea typeface="Rubik"/>
                <a:cs typeface="Rubik"/>
                <a:sym typeface="Rubik"/>
              </a:rPr>
              <a:t>Ubuntu Escritorio v20.04 de 3818MB </a:t>
            </a:r>
            <a:r>
              <a:rPr lang="es" sz="1600">
                <a:latin typeface="Rubik"/>
                <a:ea typeface="Rubik"/>
                <a:cs typeface="Rubik"/>
                <a:sym typeface="Rubik"/>
              </a:rPr>
              <a:t>para o servidor onde vamos instalar o </a:t>
            </a:r>
            <a:r>
              <a:rPr b="1" lang="es" sz="1600">
                <a:latin typeface="Rubik"/>
                <a:ea typeface="Rubik"/>
                <a:cs typeface="Rubik"/>
                <a:sym typeface="Rubik"/>
              </a:rPr>
              <a:t>Ansible</a:t>
            </a:r>
            <a:r>
              <a:rPr lang="es" sz="1600">
                <a:latin typeface="Rubik"/>
                <a:ea typeface="Rubik"/>
                <a:cs typeface="Rubik"/>
                <a:sym typeface="Rubik"/>
              </a:rPr>
              <a:t>, e a imagem </a:t>
            </a:r>
            <a:r>
              <a:rPr b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Ubuntu Servidor v20.04 de 1425MB</a:t>
            </a:r>
            <a:r>
              <a:rPr lang="es" sz="1600">
                <a:latin typeface="Rubik"/>
                <a:ea typeface="Rubik"/>
                <a:cs typeface="Rubik"/>
                <a:sym typeface="Rubik"/>
              </a:rPr>
              <a:t> para os servidores “Production” e “Development”.</a:t>
            </a:r>
            <a:endParaRPr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9" name="Google Shape;219;p33"/>
          <p:cNvSpPr txBox="1"/>
          <p:nvPr>
            <p:ph type="title"/>
          </p:nvPr>
        </p:nvSpPr>
        <p:spPr>
          <a:xfrm>
            <a:off x="658500" y="753350"/>
            <a:ext cx="810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Geração de máquinas virtuais</a:t>
            </a:r>
            <a:endParaRPr b="1" sz="30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550" y="32675"/>
            <a:ext cx="5521750" cy="472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4"/>
          <p:cNvCxnSpPr/>
          <p:nvPr/>
        </p:nvCxnSpPr>
        <p:spPr>
          <a:xfrm>
            <a:off x="1200150" y="4588350"/>
            <a:ext cx="759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4"/>
          <p:cNvCxnSpPr/>
          <p:nvPr/>
        </p:nvCxnSpPr>
        <p:spPr>
          <a:xfrm>
            <a:off x="1200150" y="4332550"/>
            <a:ext cx="759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/>
        </p:nvSpPr>
        <p:spPr>
          <a:xfrm>
            <a:off x="886625" y="823575"/>
            <a:ext cx="718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O próximo passo é abrir o Oracle VM </a:t>
            </a:r>
            <a:r>
              <a:rPr b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VirtualBox</a:t>
            </a: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600" y="397700"/>
            <a:ext cx="12763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 flipH="1">
            <a:off x="5848925" y="2221825"/>
            <a:ext cx="322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Vamos para “Preferências” e criamos um novo </a:t>
            </a:r>
            <a:r>
              <a:rPr b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Red </a:t>
            </a:r>
            <a:r>
              <a:rPr b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NAT</a:t>
            </a: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6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75" y="1366275"/>
            <a:ext cx="5544125" cy="3121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/>
        </p:nvSpPr>
        <p:spPr>
          <a:xfrm>
            <a:off x="1954200" y="584600"/>
            <a:ext cx="718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Neste caso, criamos a</a:t>
            </a: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NatNetwork</a:t>
            </a: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b="1" sz="16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600" y="397700"/>
            <a:ext cx="12763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 flipH="1">
            <a:off x="6668375" y="2187675"/>
            <a:ext cx="204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Com IPs na rede: </a:t>
            </a:r>
            <a:r>
              <a:rPr b="1"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10.0.2.0/24.</a:t>
            </a:r>
            <a:endParaRPr b="1"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Então aceitamos e clicamos em OK.</a:t>
            </a:r>
            <a:endParaRPr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675" y="1015700"/>
            <a:ext cx="3905250" cy="33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