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03" r:id="rId3"/>
    <p:sldMasterId id="2147483704" r:id="rId4"/>
    <p:sldMasterId id="2147483705" r:id="rId5"/>
    <p:sldMasterId id="214748370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ubik Light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Open Sans ExtraBold"/>
      <p:bold r:id="rId33"/>
      <p:boldItalic r:id="rId34"/>
    </p:embeddedFont>
    <p:embeddedFont>
      <p:font typeface="Rubik"/>
      <p:regular r:id="rId35"/>
      <p:bold r:id="rId36"/>
      <p:italic r:id="rId37"/>
      <p:boldItalic r:id="rId38"/>
    </p:embeddedFont>
    <p:embeddedFont>
      <p:font typeface="Rajdhani"/>
      <p:regular r:id="rId39"/>
      <p:bold r:id="rId40"/>
    </p:embeddedFont>
    <p:embeddedFont>
      <p:font typeface="Open Sans Light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jdhani-bold.fntdata"/><Relationship Id="rId20" Type="http://schemas.openxmlformats.org/officeDocument/2006/relationships/slide" Target="slides/slide13.xml"/><Relationship Id="rId42" Type="http://schemas.openxmlformats.org/officeDocument/2006/relationships/font" Target="fonts/OpenSansLight-bold.fntdata"/><Relationship Id="rId41" Type="http://schemas.openxmlformats.org/officeDocument/2006/relationships/font" Target="fonts/OpenSansLight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Light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Light-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bold.fntdata"/><Relationship Id="rId23" Type="http://schemas.openxmlformats.org/officeDocument/2006/relationships/slide" Target="slides/slide16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RubikLight-bold.fntdata"/><Relationship Id="rId48" Type="http://schemas.openxmlformats.org/officeDocument/2006/relationships/font" Target="fonts/OpenSans-boldItalic.fntdata"/><Relationship Id="rId25" Type="http://schemas.openxmlformats.org/officeDocument/2006/relationships/font" Target="fonts/RubikLight-regular.fntdata"/><Relationship Id="rId47" Type="http://schemas.openxmlformats.org/officeDocument/2006/relationships/font" Target="fonts/OpenSans-italic.fntdata"/><Relationship Id="rId28" Type="http://schemas.openxmlformats.org/officeDocument/2006/relationships/font" Target="fonts/RubikLight-boldItalic.fntdata"/><Relationship Id="rId27" Type="http://schemas.openxmlformats.org/officeDocument/2006/relationships/font" Target="fonts/RubikLight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Montserra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4.xml"/><Relationship Id="rId33" Type="http://schemas.openxmlformats.org/officeDocument/2006/relationships/font" Target="fonts/OpenSansExtraBold-bold.fntdata"/><Relationship Id="rId10" Type="http://schemas.openxmlformats.org/officeDocument/2006/relationships/slide" Target="slides/slide3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6.xml"/><Relationship Id="rId35" Type="http://schemas.openxmlformats.org/officeDocument/2006/relationships/font" Target="fonts/Rubik-regular.fntdata"/><Relationship Id="rId12" Type="http://schemas.openxmlformats.org/officeDocument/2006/relationships/slide" Target="slides/slide5.xml"/><Relationship Id="rId34" Type="http://schemas.openxmlformats.org/officeDocument/2006/relationships/font" Target="fonts/OpenSansExtraBold-boldItalic.fntdata"/><Relationship Id="rId15" Type="http://schemas.openxmlformats.org/officeDocument/2006/relationships/slide" Target="slides/slide8.xml"/><Relationship Id="rId37" Type="http://schemas.openxmlformats.org/officeDocument/2006/relationships/font" Target="fonts/Rubik-italic.fntdata"/><Relationship Id="rId14" Type="http://schemas.openxmlformats.org/officeDocument/2006/relationships/slide" Target="slides/slide7.xml"/><Relationship Id="rId36" Type="http://schemas.openxmlformats.org/officeDocument/2006/relationships/font" Target="fonts/Rubik-bold.fntdata"/><Relationship Id="rId17" Type="http://schemas.openxmlformats.org/officeDocument/2006/relationships/slide" Target="slides/slide10.xml"/><Relationship Id="rId39" Type="http://schemas.openxmlformats.org/officeDocument/2006/relationships/font" Target="fonts/Rajdhani-regular.fntdata"/><Relationship Id="rId16" Type="http://schemas.openxmlformats.org/officeDocument/2006/relationships/slide" Target="slides/slide9.xml"/><Relationship Id="rId38" Type="http://schemas.openxmlformats.org/officeDocument/2006/relationships/font" Target="fonts/Rubik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f74480d5d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f74480d5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d68d2f4d6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d68d2f4d6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3d67afb4c_7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3d67afb4c_7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04575476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04575476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04575476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904575476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f74480d5d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f74480d5d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4419631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4419631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4419631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4419631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d3dbe06a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d3dbe06a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3d67afb4c_27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3d67afb4c_27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047c452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6047c45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d68d2f4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d68d2f4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d68d2f4d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d68d2f4d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3d67afb4c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3d67afb4c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6047c45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6047c45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d68d2f4d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d68d2f4d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d68d2f4d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d68d2f4d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52" name="Google Shape;52;p1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" name="Google Shape;53;p1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15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59" name="Google Shape;59;p1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7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" name="Google Shape;63;p17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95" name="Google Shape;95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1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4" name="Google Shape;114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3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Rutas, hipervínculos e imágenes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22" name="Google Shape;12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3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Rutas, hipervínculos e imágenes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3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84000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Guía de instalación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" name="Google Shape;13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8" name="Google Shape;138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45" name="Google Shape;145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149" name="Google Shape;1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53" name="Google Shape;153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58" name="Google Shape;15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61" name="Google Shape;161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5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76" name="Google Shape;176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4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Rutas, hipervínculos e imágenes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84" name="Google Shape;18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4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Rutas, hipervínculos e imágenes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49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49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Guía de instalación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0" name="Google Shape;200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1" name="Google Shape;20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4" name="Google Shape;20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07" name="Google Shape;207;p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8" name="Google Shape;20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211" name="Google Shape;21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15" name="Google Shape;215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20" name="Google Shape;22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9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46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46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46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46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hyperlink" Target="https://www.vagrantup.com/downloads" TargetMode="External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vagrantup.com/downloads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6.xml"/><Relationship Id="rId4" Type="http://schemas.openxmlformats.org/officeDocument/2006/relationships/slide" Target="/ppt/slides/slide1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hyperlink" Target="https://www.virtualbox.org/wiki/Downloads" TargetMode="External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virtualbox.org/wiki/Downloads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0"/>
          <p:cNvSpPr txBox="1"/>
          <p:nvPr>
            <p:ph type="title"/>
          </p:nvPr>
        </p:nvSpPr>
        <p:spPr>
          <a:xfrm>
            <a:off x="5265550" y="379925"/>
            <a:ext cx="3649800" cy="27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Guia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</a:t>
            </a:r>
            <a:endParaRPr/>
          </a:p>
        </p:txBody>
      </p:sp>
      <p:pic>
        <p:nvPicPr>
          <p:cNvPr id="236" name="Google Shape;236;p60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9"/>
          <p:cNvSpPr txBox="1"/>
          <p:nvPr/>
        </p:nvSpPr>
        <p:spPr>
          <a:xfrm>
            <a:off x="741400" y="5864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Como executá-lo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9" name="Google Shape;339;p69"/>
          <p:cNvSpPr txBox="1"/>
          <p:nvPr/>
        </p:nvSpPr>
        <p:spPr>
          <a:xfrm>
            <a:off x="760025" y="1190025"/>
            <a:ext cx="30924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Quando o processo de instalação estiver concluído, ele nos permitirá escolher se deseja executar o Virtual Box antes de clicar em "Concluir". Outra opção, no menu iniciar procure o </a:t>
            </a: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Oracle VirtualBox</a:t>
            </a: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 clique no ícone para executá-lo.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6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Guía de instalación Widnows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2" name="Google Shape;34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598" y="1420200"/>
            <a:ext cx="4071350" cy="23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6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do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Vagrant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0" name="Google Shape;350;p7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1" name="Google Shape;351;p7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7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do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1"/>
          <p:cNvSpPr txBox="1"/>
          <p:nvPr/>
        </p:nvSpPr>
        <p:spPr>
          <a:xfrm>
            <a:off x="763050" y="1379550"/>
            <a:ext cx="50583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Vagrant </a:t>
            </a:r>
            <a:r>
              <a:rPr lang="en" sz="21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é um utilitário desenvolvido pela HashiCorp que permite controlar o ciclo de vida de máquinas virtuais, automatizar sua configuração, gerar imagens com software pré-instalado e gerenciar ambientes de desenvolvimento de forma simples.</a:t>
            </a:r>
            <a:endParaRPr sz="8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58" name="Google Shape;358;p71"/>
          <p:cNvSpPr txBox="1"/>
          <p:nvPr/>
        </p:nvSpPr>
        <p:spPr>
          <a:xfrm>
            <a:off x="763050" y="340614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59" name="Google Shape;359;p71"/>
          <p:cNvSpPr txBox="1"/>
          <p:nvPr/>
        </p:nvSpPr>
        <p:spPr>
          <a:xfrm>
            <a:off x="5244125" y="3490325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60" name="Google Shape;360;p71"/>
          <p:cNvSpPr/>
          <p:nvPr/>
        </p:nvSpPr>
        <p:spPr>
          <a:xfrm>
            <a:off x="6017244" y="21306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7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Guía de instalación Windows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3" name="Google Shape;36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7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do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2"/>
          <p:cNvSpPr txBox="1"/>
          <p:nvPr/>
        </p:nvSpPr>
        <p:spPr>
          <a:xfrm>
            <a:off x="741400" y="5864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Qual editor vamos usar?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70" name="Google Shape;370;p72"/>
          <p:cNvSpPr txBox="1"/>
          <p:nvPr/>
        </p:nvSpPr>
        <p:spPr>
          <a:xfrm>
            <a:off x="741400" y="1113825"/>
            <a:ext cx="69264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Vagrant é uma ferramenta de linha de comando que ajuda a gerenciar e controlar facilmente o ciclo de vida das máquinas virtuais.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72"/>
          <p:cNvSpPr txBox="1"/>
          <p:nvPr/>
        </p:nvSpPr>
        <p:spPr>
          <a:xfrm>
            <a:off x="2656450" y="4043025"/>
            <a:ext cx="2729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Hashicorp Vagrant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7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7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Guía de instalación Windows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7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9288" y="2380175"/>
            <a:ext cx="1203425" cy="14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7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do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Como instalá-lo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82" name="Google Shape;382;p73"/>
          <p:cNvSpPr txBox="1"/>
          <p:nvPr/>
        </p:nvSpPr>
        <p:spPr>
          <a:xfrm>
            <a:off x="1274800" y="1266225"/>
            <a:ext cx="75888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Entrar no site </a:t>
            </a:r>
            <a:r>
              <a:rPr lang="en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https://www.vagrantup.com/downloads</a:t>
            </a: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site detecta o sistema operacional que estamos usando, clique em "Download".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Vá para a pasta de downloads e abra o arquivo com a extensão "exe" que acabou de baixar.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 tela de boas-vindas, clique em 'Avançar'.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7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7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Guía de instalación Windows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5" name="Google Shape;38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73"/>
          <p:cNvSpPr/>
          <p:nvPr/>
        </p:nvSpPr>
        <p:spPr>
          <a:xfrm>
            <a:off x="799250" y="1368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73"/>
          <p:cNvSpPr txBox="1"/>
          <p:nvPr/>
        </p:nvSpPr>
        <p:spPr>
          <a:xfrm>
            <a:off x="799225" y="1329225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88" name="Google Shape;388;p73"/>
          <p:cNvSpPr/>
          <p:nvPr/>
        </p:nvSpPr>
        <p:spPr>
          <a:xfrm>
            <a:off x="799250" y="210201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73"/>
          <p:cNvSpPr txBox="1"/>
          <p:nvPr/>
        </p:nvSpPr>
        <p:spPr>
          <a:xfrm>
            <a:off x="799225" y="2053763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0" name="Google Shape;390;p73"/>
          <p:cNvSpPr/>
          <p:nvPr/>
        </p:nvSpPr>
        <p:spPr>
          <a:xfrm>
            <a:off x="799250" y="277825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73"/>
          <p:cNvSpPr txBox="1"/>
          <p:nvPr/>
        </p:nvSpPr>
        <p:spPr>
          <a:xfrm>
            <a:off x="799225" y="2739975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2" name="Google Shape;392;p73"/>
          <p:cNvSpPr/>
          <p:nvPr/>
        </p:nvSpPr>
        <p:spPr>
          <a:xfrm>
            <a:off x="799250" y="3609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73"/>
          <p:cNvSpPr txBox="1"/>
          <p:nvPr/>
        </p:nvSpPr>
        <p:spPr>
          <a:xfrm>
            <a:off x="799225" y="3578575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4" name="Google Shape;394;p7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do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4"/>
          <p:cNvSpPr txBox="1"/>
          <p:nvPr/>
        </p:nvSpPr>
        <p:spPr>
          <a:xfrm>
            <a:off x="741400" y="5864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Como instalá-lo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00" name="Google Shape;400;p74"/>
          <p:cNvSpPr txBox="1"/>
          <p:nvPr/>
        </p:nvSpPr>
        <p:spPr>
          <a:xfrm>
            <a:off x="1198600" y="1190025"/>
            <a:ext cx="75888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 tela em que nos é apresentada a licença de uso, marque a caixa de seleção indicando que o acordo é aceito e clique em "Avançar".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Mantenha o local de instalação padrão e clique em “Next”.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 última tela do processo, clique em "Instalar".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7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7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Guía de instalación Windows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3" name="Google Shape;40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74"/>
          <p:cNvSpPr/>
          <p:nvPr/>
        </p:nvSpPr>
        <p:spPr>
          <a:xfrm>
            <a:off x="799225" y="13407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74"/>
          <p:cNvSpPr txBox="1"/>
          <p:nvPr/>
        </p:nvSpPr>
        <p:spPr>
          <a:xfrm>
            <a:off x="799225" y="1309575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5</a:t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06" name="Google Shape;406;p74"/>
          <p:cNvSpPr/>
          <p:nvPr/>
        </p:nvSpPr>
        <p:spPr>
          <a:xfrm>
            <a:off x="799225" y="220616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4"/>
          <p:cNvSpPr txBox="1"/>
          <p:nvPr/>
        </p:nvSpPr>
        <p:spPr>
          <a:xfrm>
            <a:off x="799225" y="2174963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6</a:t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08" name="Google Shape;408;p74"/>
          <p:cNvSpPr/>
          <p:nvPr/>
        </p:nvSpPr>
        <p:spPr>
          <a:xfrm>
            <a:off x="799225" y="2917538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74"/>
          <p:cNvSpPr txBox="1"/>
          <p:nvPr/>
        </p:nvSpPr>
        <p:spPr>
          <a:xfrm>
            <a:off x="799225" y="2886338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7</a:t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10" name="Google Shape;410;p7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do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5"/>
          <p:cNvSpPr txBox="1"/>
          <p:nvPr/>
        </p:nvSpPr>
        <p:spPr>
          <a:xfrm>
            <a:off x="741400" y="5864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Como validar a instalação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16" name="Google Shape;416;p75"/>
          <p:cNvSpPr txBox="1"/>
          <p:nvPr/>
        </p:nvSpPr>
        <p:spPr>
          <a:xfrm>
            <a:off x="775800" y="1190025"/>
            <a:ext cx="73680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Uma vez instalado, a partir de uma janela cmd ou PowerShell, executamos: </a:t>
            </a: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vagrant --version</a:t>
            </a: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p7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7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Guía de instalación Windows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9" name="Google Shape;41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875" y="2373088"/>
            <a:ext cx="6249050" cy="9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7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do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1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n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Virtualização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n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Virtual Box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n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Vagrant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61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243" name="Google Shape;243;p61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61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do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2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Virtualização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6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2" name="Google Shape;252;p6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2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6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do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3"/>
          <p:cNvSpPr txBox="1"/>
          <p:nvPr/>
        </p:nvSpPr>
        <p:spPr>
          <a:xfrm>
            <a:off x="763050" y="1379550"/>
            <a:ext cx="4285800" cy="30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Uma plataforma de virtualização usa os recursos de hardware e software necessários para nos permitir executar várias máquinas virtuais no mesmo computador físico.</a:t>
            </a:r>
            <a:endParaRPr sz="9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63"/>
          <p:cNvSpPr txBox="1"/>
          <p:nvPr/>
        </p:nvSpPr>
        <p:spPr>
          <a:xfrm>
            <a:off x="763050" y="340614"/>
            <a:ext cx="1092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61" name="Google Shape;261;p63"/>
          <p:cNvSpPr txBox="1"/>
          <p:nvPr/>
        </p:nvSpPr>
        <p:spPr>
          <a:xfrm>
            <a:off x="4733475" y="3889275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3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>
              <a:solidFill>
                <a:srgbClr val="EC183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62" name="Google Shape;262;p63"/>
          <p:cNvSpPr/>
          <p:nvPr/>
        </p:nvSpPr>
        <p:spPr>
          <a:xfrm>
            <a:off x="6017244" y="21306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6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6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do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5" name="Google Shape;2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Guía de instalación Windows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2" name="Google Shape;27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6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do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64"/>
          <p:cNvSpPr txBox="1"/>
          <p:nvPr/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Virtualização</a:t>
            </a:r>
            <a:endParaRPr b="1" sz="2500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5" name="Google Shape;275;p64"/>
          <p:cNvSpPr txBox="1"/>
          <p:nvPr/>
        </p:nvSpPr>
        <p:spPr>
          <a:xfrm>
            <a:off x="621575" y="1057300"/>
            <a:ext cx="57726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ubik Light"/>
              <a:ea typeface="Rubik Light"/>
              <a:cs typeface="Rubik Light"/>
              <a:sym typeface="Rubik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 Light"/>
                <a:ea typeface="Rubik Light"/>
                <a:cs typeface="Rubik Light"/>
                <a:sym typeface="Rubik Light"/>
              </a:rPr>
              <a:t>A </a:t>
            </a:r>
            <a:r>
              <a:rPr b="1" lang="en" sz="1500">
                <a:latin typeface="Rubik"/>
                <a:ea typeface="Rubik"/>
                <a:cs typeface="Rubik"/>
                <a:sym typeface="Rubik"/>
              </a:rPr>
              <a:t>virtualização </a:t>
            </a:r>
            <a:r>
              <a:rPr lang="en" sz="1500">
                <a:latin typeface="Rubik Light"/>
                <a:ea typeface="Rubik Light"/>
                <a:cs typeface="Rubik Light"/>
                <a:sym typeface="Rubik Light"/>
              </a:rPr>
              <a:t>permite que você melhore a agilidade, flexibilidade e escalabilidade de sua infraestrutura de TI, enquanto fornece economias de custo significativas.</a:t>
            </a:r>
            <a:endParaRPr sz="1500"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 Light"/>
                <a:ea typeface="Rubik Light"/>
                <a:cs typeface="Rubik Light"/>
                <a:sym typeface="Rubik Light"/>
              </a:rPr>
              <a:t>Algumas vantagens da virtualização são:</a:t>
            </a:r>
            <a:endParaRPr sz="1500">
              <a:latin typeface="Rubik Light"/>
              <a:ea typeface="Rubik Light"/>
              <a:cs typeface="Rubik Light"/>
              <a:sym typeface="Rubik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ubik Light"/>
              <a:buChar char="●"/>
            </a:pPr>
            <a:r>
              <a:rPr lang="en" sz="1500">
                <a:latin typeface="Rubik Light"/>
                <a:ea typeface="Rubik Light"/>
                <a:cs typeface="Rubik Light"/>
                <a:sym typeface="Rubik Light"/>
              </a:rPr>
              <a:t>Maior mobilidade das cargas de trabalho.</a:t>
            </a:r>
            <a:endParaRPr sz="1500">
              <a:latin typeface="Rubik Light"/>
              <a:ea typeface="Rubik Light"/>
              <a:cs typeface="Rubik Light"/>
              <a:sym typeface="Rubik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ubik Light"/>
              <a:buChar char="●"/>
            </a:pPr>
            <a:r>
              <a:rPr lang="en" sz="1500">
                <a:latin typeface="Rubik Light"/>
                <a:ea typeface="Rubik Light"/>
                <a:cs typeface="Rubik Light"/>
                <a:sym typeface="Rubik Light"/>
              </a:rPr>
              <a:t>Maior desempenho.</a:t>
            </a:r>
            <a:endParaRPr sz="1500">
              <a:latin typeface="Rubik Light"/>
              <a:ea typeface="Rubik Light"/>
              <a:cs typeface="Rubik Light"/>
              <a:sym typeface="Rubik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ubik Light"/>
              <a:buChar char="●"/>
            </a:pPr>
            <a:r>
              <a:rPr lang="en" sz="1500">
                <a:latin typeface="Rubik Light"/>
                <a:ea typeface="Rubik Light"/>
                <a:cs typeface="Rubik Light"/>
                <a:sym typeface="Rubik Light"/>
              </a:rPr>
              <a:t>Menos esforço nas atualizações do sistema.</a:t>
            </a:r>
            <a:endParaRPr sz="1500">
              <a:latin typeface="Rubik Light"/>
              <a:ea typeface="Rubik Light"/>
              <a:cs typeface="Rubik Light"/>
              <a:sym typeface="Rubik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ubik Light"/>
              <a:buChar char="●"/>
            </a:pPr>
            <a:r>
              <a:rPr lang="en" sz="1500">
                <a:latin typeface="Rubik Light"/>
                <a:ea typeface="Rubik Light"/>
                <a:cs typeface="Rubik Light"/>
                <a:sym typeface="Rubik Light"/>
              </a:rPr>
              <a:t>Melhor disponibilidade de recursos ou automação de operações:</a:t>
            </a:r>
            <a:endParaRPr sz="1500">
              <a:latin typeface="Rubik Light"/>
              <a:ea typeface="Rubik Light"/>
              <a:cs typeface="Rubik Light"/>
              <a:sym typeface="Rubik Light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ubik Light"/>
              <a:buChar char="●"/>
            </a:pPr>
            <a:r>
              <a:rPr lang="en" sz="1500">
                <a:latin typeface="Rubik Light"/>
                <a:ea typeface="Rubik Light"/>
                <a:cs typeface="Rubik Light"/>
                <a:sym typeface="Rubik Light"/>
              </a:rPr>
              <a:t>simplifica o gerenciamento da infraestrutura de TI;</a:t>
            </a:r>
            <a:endParaRPr sz="1500">
              <a:latin typeface="Rubik Light"/>
              <a:ea typeface="Rubik Light"/>
              <a:cs typeface="Rubik Light"/>
              <a:sym typeface="Rubik Light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ubik Light"/>
              <a:buChar char="●"/>
            </a:pPr>
            <a:r>
              <a:rPr lang="en" sz="1500">
                <a:latin typeface="Rubik Light"/>
                <a:ea typeface="Rubik Light"/>
                <a:cs typeface="Rubik Light"/>
                <a:sym typeface="Rubik Light"/>
              </a:rPr>
              <a:t>permite redução dos custos de propriedade e operacionais.</a:t>
            </a:r>
            <a:endParaRPr sz="1500">
              <a:latin typeface="Rubik Light"/>
              <a:ea typeface="Rubik Light"/>
              <a:cs typeface="Rubik Light"/>
              <a:sym typeface="Rubik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276" name="Google Shape;27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175" y="1842219"/>
            <a:ext cx="2695425" cy="1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Virtual Box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2" name="Google Shape;282;p6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3" name="Google Shape;283;p6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6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do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6"/>
          <p:cNvSpPr txBox="1"/>
          <p:nvPr/>
        </p:nvSpPr>
        <p:spPr>
          <a:xfrm>
            <a:off x="665200" y="297425"/>
            <a:ext cx="83307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Que tecnologia vamos usar para virtualizar?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1" name="Google Shape;291;p66"/>
          <p:cNvSpPr txBox="1"/>
          <p:nvPr/>
        </p:nvSpPr>
        <p:spPr>
          <a:xfrm>
            <a:off x="741400" y="1647225"/>
            <a:ext cx="42444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Virtual Box é uma tecnologia de virtualização multiplataforma. Isso nos permitirá criar máquinas virtuais independentemente do sistema operacional que estamos usando.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66"/>
          <p:cNvSpPr txBox="1"/>
          <p:nvPr/>
        </p:nvSpPr>
        <p:spPr>
          <a:xfrm>
            <a:off x="5448350" y="3957075"/>
            <a:ext cx="2729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Oracle Virtual Box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6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6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Guía de instalación Windows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5" name="Google Shape;29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6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5200" y="1649200"/>
            <a:ext cx="2352250" cy="23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6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do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7"/>
          <p:cNvSpPr txBox="1"/>
          <p:nvPr/>
        </p:nvSpPr>
        <p:spPr>
          <a:xfrm>
            <a:off x="741400" y="6626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Como instalá-lo?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3" name="Google Shape;303;p67"/>
          <p:cNvSpPr txBox="1"/>
          <p:nvPr/>
        </p:nvSpPr>
        <p:spPr>
          <a:xfrm>
            <a:off x="1274800" y="1418625"/>
            <a:ext cx="68757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Entre no site</a:t>
            </a: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https://www.virtualbox.org/wiki/Downloads</a:t>
            </a: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 seção de </a:t>
            </a: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pacotes da plataforma VirtualBox 6.1.20</a:t>
            </a: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selecione a opção </a:t>
            </a: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Windows Hosts.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Vá para a pasta de download e abra o arquivo com a extensão "exe".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 tela de boas-vindas, clique em "Avançar" ou “Next”.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6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Guía de instalación Windows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6" name="Google Shape;30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67"/>
          <p:cNvSpPr/>
          <p:nvPr/>
        </p:nvSpPr>
        <p:spPr>
          <a:xfrm>
            <a:off x="799250" y="150200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7"/>
          <p:cNvSpPr txBox="1"/>
          <p:nvPr/>
        </p:nvSpPr>
        <p:spPr>
          <a:xfrm>
            <a:off x="799250" y="14708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9" name="Google Shape;309;p67"/>
          <p:cNvSpPr/>
          <p:nvPr/>
        </p:nvSpPr>
        <p:spPr>
          <a:xfrm>
            <a:off x="799250" y="2320888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67"/>
          <p:cNvSpPr txBox="1"/>
          <p:nvPr/>
        </p:nvSpPr>
        <p:spPr>
          <a:xfrm>
            <a:off x="799250" y="2289688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1" name="Google Shape;311;p67"/>
          <p:cNvSpPr/>
          <p:nvPr/>
        </p:nvSpPr>
        <p:spPr>
          <a:xfrm>
            <a:off x="799250" y="321600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7"/>
          <p:cNvSpPr txBox="1"/>
          <p:nvPr/>
        </p:nvSpPr>
        <p:spPr>
          <a:xfrm>
            <a:off x="799250" y="3184800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3" name="Google Shape;313;p67"/>
          <p:cNvSpPr/>
          <p:nvPr/>
        </p:nvSpPr>
        <p:spPr>
          <a:xfrm>
            <a:off x="799250" y="38966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67"/>
          <p:cNvSpPr txBox="1"/>
          <p:nvPr/>
        </p:nvSpPr>
        <p:spPr>
          <a:xfrm>
            <a:off x="799250" y="3865475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5" name="Google Shape;315;p6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do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8"/>
          <p:cNvSpPr txBox="1"/>
          <p:nvPr/>
        </p:nvSpPr>
        <p:spPr>
          <a:xfrm>
            <a:off x="741400" y="586425"/>
            <a:ext cx="5678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Como instalá-lo</a:t>
            </a:r>
            <a:endParaRPr b="1" sz="31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1" name="Google Shape;321;p68"/>
          <p:cNvSpPr txBox="1"/>
          <p:nvPr/>
        </p:nvSpPr>
        <p:spPr>
          <a:xfrm>
            <a:off x="1329850" y="1200700"/>
            <a:ext cx="67374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 tela que permite personalizar a instalação, mantenha todas as opções padrão e clique em "Avançar".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Desmarque qualquer opção para criar atalhos e associação de arquivo que não seja desejada. Caso contrário, mantenha as configurações padrão e clique em "Avançar".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Diante da tela que avisa que pode haver uma breve interrupção na conexão de rede durante a instalação, clique em “Sim”.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 tela “Pronto para instalar”, selecione “Instalar”.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6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8"/>
          <p:cNvSpPr/>
          <p:nvPr/>
        </p:nvSpPr>
        <p:spPr>
          <a:xfrm>
            <a:off x="799225" y="1320075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8"/>
          <p:cNvSpPr txBox="1"/>
          <p:nvPr/>
        </p:nvSpPr>
        <p:spPr>
          <a:xfrm>
            <a:off x="799225" y="1288875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5</a:t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6" name="Google Shape;326;p68"/>
          <p:cNvSpPr/>
          <p:nvPr/>
        </p:nvSpPr>
        <p:spPr>
          <a:xfrm>
            <a:off x="799225" y="2028663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8"/>
          <p:cNvSpPr txBox="1"/>
          <p:nvPr/>
        </p:nvSpPr>
        <p:spPr>
          <a:xfrm>
            <a:off x="799225" y="1997463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6</a:t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8" name="Google Shape;328;p68"/>
          <p:cNvSpPr/>
          <p:nvPr/>
        </p:nvSpPr>
        <p:spPr>
          <a:xfrm>
            <a:off x="799225" y="3017200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8"/>
          <p:cNvSpPr txBox="1"/>
          <p:nvPr/>
        </p:nvSpPr>
        <p:spPr>
          <a:xfrm>
            <a:off x="799225" y="2985988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7</a:t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0" name="Google Shape;330;p68"/>
          <p:cNvSpPr/>
          <p:nvPr/>
        </p:nvSpPr>
        <p:spPr>
          <a:xfrm>
            <a:off x="799225" y="3857188"/>
            <a:ext cx="399300" cy="3993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68"/>
          <p:cNvSpPr txBox="1"/>
          <p:nvPr/>
        </p:nvSpPr>
        <p:spPr>
          <a:xfrm>
            <a:off x="799225" y="3825988"/>
            <a:ext cx="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8</a:t>
            </a:r>
            <a:endParaRPr b="1" sz="18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2" name="Google Shape;332;p68"/>
          <p:cNvSpPr txBox="1"/>
          <p:nvPr/>
        </p:nvSpPr>
        <p:spPr>
          <a:xfrm>
            <a:off x="1042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Guía de instalación Windows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6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Guia de instalação do Windows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