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17"/>
  </p:notesMasterIdLst>
  <p:sldIdLst>
    <p:sldId id="273" r:id="rId3"/>
    <p:sldId id="280" r:id="rId4"/>
    <p:sldId id="289" r:id="rId5"/>
    <p:sldId id="287" r:id="rId6"/>
    <p:sldId id="288" r:id="rId7"/>
    <p:sldId id="286" r:id="rId8"/>
    <p:sldId id="281" r:id="rId9"/>
    <p:sldId id="282" r:id="rId10"/>
    <p:sldId id="283" r:id="rId11"/>
    <p:sldId id="284" r:id="rId12"/>
    <p:sldId id="266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694E7-19EE-4000-A9C2-87343EDE6CCF}" v="37" dt="2020-10-29T23:03:0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75" autoAdjust="0"/>
  </p:normalViewPr>
  <p:slideViewPr>
    <p:cSldViewPr snapToGrid="0">
      <p:cViewPr varScale="1">
        <p:scale>
          <a:sx n="85" d="100"/>
          <a:sy n="85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ier Hernandez" userId="313e01a1fba915e8" providerId="LiveId" clId="{255694E7-19EE-4000-A9C2-87343EDE6CCF}"/>
    <pc:docChg chg="undo custSel addSld delSld modSld sldOrd">
      <pc:chgData name="Yunier Hernandez" userId="313e01a1fba915e8" providerId="LiveId" clId="{255694E7-19EE-4000-A9C2-87343EDE6CCF}" dt="2020-10-29T23:03:14.865" v="258" actId="1076"/>
      <pc:docMkLst>
        <pc:docMk/>
      </pc:docMkLst>
      <pc:sldChg chg="addSp delSp modSp add mod setBg">
        <pc:chgData name="Yunier Hernandez" userId="313e01a1fba915e8" providerId="LiveId" clId="{255694E7-19EE-4000-A9C2-87343EDE6CCF}" dt="2020-10-29T22:57:11.790" v="234" actId="478"/>
        <pc:sldMkLst>
          <pc:docMk/>
          <pc:sldMk cId="0" sldId="266"/>
        </pc:sldMkLst>
        <pc:spChg chg="add mod ord">
          <ac:chgData name="Yunier Hernandez" userId="313e01a1fba915e8" providerId="LiveId" clId="{255694E7-19EE-4000-A9C2-87343EDE6CCF}" dt="2020-10-29T22:57:06.554" v="233" actId="167"/>
          <ac:spMkLst>
            <pc:docMk/>
            <pc:sldMk cId="0" sldId="266"/>
            <ac:spMk id="2" creationId="{FD084946-9D95-4459-8C15-D2A63491DE93}"/>
          </ac:spMkLst>
        </pc:spChg>
        <pc:spChg chg="del">
          <ac:chgData name="Yunier Hernandez" userId="313e01a1fba915e8" providerId="LiveId" clId="{255694E7-19EE-4000-A9C2-87343EDE6CCF}" dt="2020-10-29T22:57:11.790" v="234" actId="478"/>
          <ac:spMkLst>
            <pc:docMk/>
            <pc:sldMk cId="0" sldId="266"/>
            <ac:spMk id="14348" creationId="{D99D7848-0CF8-484D-B272-C47004EB15F3}"/>
          </ac:spMkLst>
        </pc:spChg>
      </pc:sldChg>
      <pc:sldChg chg="modSp mod">
        <pc:chgData name="Yunier Hernandez" userId="313e01a1fba915e8" providerId="LiveId" clId="{255694E7-19EE-4000-A9C2-87343EDE6CCF}" dt="2020-10-29T22:31:29.537" v="11" actId="20577"/>
        <pc:sldMkLst>
          <pc:docMk/>
          <pc:sldMk cId="2022105283" sldId="273"/>
        </pc:sldMkLst>
        <pc:spChg chg="mod">
          <ac:chgData name="Yunier Hernandez" userId="313e01a1fba915e8" providerId="LiveId" clId="{255694E7-19EE-4000-A9C2-87343EDE6CCF}" dt="2020-10-29T22:31:29.537" v="11" actId="20577"/>
          <ac:spMkLst>
            <pc:docMk/>
            <pc:sldMk cId="2022105283" sldId="273"/>
            <ac:spMk id="4" creationId="{00000000-0000-0000-0000-000000000000}"/>
          </ac:spMkLst>
        </pc:spChg>
      </pc:sldChg>
      <pc:sldChg chg="del">
        <pc:chgData name="Yunier Hernandez" userId="313e01a1fba915e8" providerId="LiveId" clId="{255694E7-19EE-4000-A9C2-87343EDE6CCF}" dt="2020-10-29T22:31:35.306" v="14" actId="47"/>
        <pc:sldMkLst>
          <pc:docMk/>
          <pc:sldMk cId="1673500151" sldId="277"/>
        </pc:sldMkLst>
      </pc:sldChg>
      <pc:sldChg chg="del">
        <pc:chgData name="Yunier Hernandez" userId="313e01a1fba915e8" providerId="LiveId" clId="{255694E7-19EE-4000-A9C2-87343EDE6CCF}" dt="2020-10-29T22:31:33.840" v="12" actId="47"/>
        <pc:sldMkLst>
          <pc:docMk/>
          <pc:sldMk cId="2856770171" sldId="278"/>
        </pc:sldMkLst>
      </pc:sldChg>
      <pc:sldChg chg="del">
        <pc:chgData name="Yunier Hernandez" userId="313e01a1fba915e8" providerId="LiveId" clId="{255694E7-19EE-4000-A9C2-87343EDE6CCF}" dt="2020-10-29T22:31:34.529" v="13" actId="47"/>
        <pc:sldMkLst>
          <pc:docMk/>
          <pc:sldMk cId="1504321160" sldId="279"/>
        </pc:sldMkLst>
      </pc:sldChg>
      <pc:sldChg chg="addSp delSp modSp mod">
        <pc:chgData name="Yunier Hernandez" userId="313e01a1fba915e8" providerId="LiveId" clId="{255694E7-19EE-4000-A9C2-87343EDE6CCF}" dt="2020-10-29T22:49:38.283" v="169" actId="20577"/>
        <pc:sldMkLst>
          <pc:docMk/>
          <pc:sldMk cId="4179737213" sldId="280"/>
        </pc:sldMkLst>
        <pc:spChg chg="add del mod">
          <ac:chgData name="Yunier Hernandez" userId="313e01a1fba915e8" providerId="LiveId" clId="{255694E7-19EE-4000-A9C2-87343EDE6CCF}" dt="2020-10-29T22:49:21.436" v="160" actId="478"/>
          <ac:spMkLst>
            <pc:docMk/>
            <pc:sldMk cId="4179737213" sldId="280"/>
            <ac:spMk id="2" creationId="{DDEC57E0-84DE-4EF4-B21E-02E9C32BD2D3}"/>
          </ac:spMkLst>
        </pc:spChg>
        <pc:spChg chg="del">
          <ac:chgData name="Yunier Hernandez" userId="313e01a1fba915e8" providerId="LiveId" clId="{255694E7-19EE-4000-A9C2-87343EDE6CCF}" dt="2020-10-29T22:31:38.147" v="15" actId="478"/>
          <ac:spMkLst>
            <pc:docMk/>
            <pc:sldMk cId="4179737213" sldId="280"/>
            <ac:spMk id="7" creationId="{94E78FC6-0F91-4444-9BCB-FC0A1584461F}"/>
          </ac:spMkLst>
        </pc:spChg>
        <pc:spChg chg="add mod">
          <ac:chgData name="Yunier Hernandez" userId="313e01a1fba915e8" providerId="LiveId" clId="{255694E7-19EE-4000-A9C2-87343EDE6CCF}" dt="2020-10-29T22:49:38.283" v="169" actId="20577"/>
          <ac:spMkLst>
            <pc:docMk/>
            <pc:sldMk cId="4179737213" sldId="280"/>
            <ac:spMk id="9" creationId="{E0F52A65-05BD-4279-9680-3CD60970F85C}"/>
          </ac:spMkLst>
        </pc:spChg>
        <pc:picChg chg="add del mod">
          <ac:chgData name="Yunier Hernandez" userId="313e01a1fba915e8" providerId="LiveId" clId="{255694E7-19EE-4000-A9C2-87343EDE6CCF}" dt="2020-10-29T22:49:22.153" v="161" actId="478"/>
          <ac:picMkLst>
            <pc:docMk/>
            <pc:sldMk cId="4179737213" sldId="280"/>
            <ac:picMk id="4" creationId="{C74C3BF0-8C78-4E5B-AD2E-43B7C9B3187A}"/>
          </ac:picMkLst>
        </pc:picChg>
        <pc:picChg chg="del">
          <ac:chgData name="Yunier Hernandez" userId="313e01a1fba915e8" providerId="LiveId" clId="{255694E7-19EE-4000-A9C2-87343EDE6CCF}" dt="2020-10-29T22:31:39.088" v="16" actId="478"/>
          <ac:picMkLst>
            <pc:docMk/>
            <pc:sldMk cId="4179737213" sldId="280"/>
            <ac:picMk id="5" creationId="{94049810-6586-44B8-89EF-75A577F88807}"/>
          </ac:picMkLst>
        </pc:picChg>
        <pc:picChg chg="add mod">
          <ac:chgData name="Yunier Hernandez" userId="313e01a1fba915e8" providerId="LiveId" clId="{255694E7-19EE-4000-A9C2-87343EDE6CCF}" dt="2020-10-29T22:49:28.225" v="164" actId="1076"/>
          <ac:picMkLst>
            <pc:docMk/>
            <pc:sldMk cId="4179737213" sldId="280"/>
            <ac:picMk id="8" creationId="{82633FC6-9846-462D-B11B-1F710D78A9A6}"/>
          </ac:picMkLst>
        </pc:picChg>
        <pc:picChg chg="del">
          <ac:chgData name="Yunier Hernandez" userId="313e01a1fba915e8" providerId="LiveId" clId="{255694E7-19EE-4000-A9C2-87343EDE6CCF}" dt="2020-10-29T22:31:39.768" v="17" actId="478"/>
          <ac:picMkLst>
            <pc:docMk/>
            <pc:sldMk cId="4179737213" sldId="280"/>
            <ac:picMk id="2050" creationId="{7D05A1A3-D85A-4C37-B9A3-04517E680A17}"/>
          </ac:picMkLst>
        </pc:picChg>
      </pc:sldChg>
      <pc:sldChg chg="addSp delSp modSp add mod">
        <pc:chgData name="Yunier Hernandez" userId="313e01a1fba915e8" providerId="LiveId" clId="{255694E7-19EE-4000-A9C2-87343EDE6CCF}" dt="2020-10-29T22:39:31.345" v="77" actId="1076"/>
        <pc:sldMkLst>
          <pc:docMk/>
          <pc:sldMk cId="799178803" sldId="281"/>
        </pc:sldMkLst>
        <pc:spChg chg="del">
          <ac:chgData name="Yunier Hernandez" userId="313e01a1fba915e8" providerId="LiveId" clId="{255694E7-19EE-4000-A9C2-87343EDE6CCF}" dt="2020-10-29T22:34:36.426" v="52" actId="478"/>
          <ac:spMkLst>
            <pc:docMk/>
            <pc:sldMk cId="799178803" sldId="281"/>
            <ac:spMk id="2" creationId="{DDEC57E0-84DE-4EF4-B21E-02E9C32BD2D3}"/>
          </ac:spMkLst>
        </pc:spChg>
        <pc:spChg chg="add del mod">
          <ac:chgData name="Yunier Hernandez" userId="313e01a1fba915e8" providerId="LiveId" clId="{255694E7-19EE-4000-A9C2-87343EDE6CCF}" dt="2020-10-29T22:36:40.468" v="59" actId="478"/>
          <ac:spMkLst>
            <pc:docMk/>
            <pc:sldMk cId="799178803" sldId="281"/>
            <ac:spMk id="5" creationId="{BF46786E-FA03-4439-91CC-39272E647F98}"/>
          </ac:spMkLst>
        </pc:spChg>
        <pc:spChg chg="add mod">
          <ac:chgData name="Yunier Hernandez" userId="313e01a1fba915e8" providerId="LiveId" clId="{255694E7-19EE-4000-A9C2-87343EDE6CCF}" dt="2020-10-29T22:37:09.325" v="65" actId="14100"/>
          <ac:spMkLst>
            <pc:docMk/>
            <pc:sldMk cId="799178803" sldId="281"/>
            <ac:spMk id="9" creationId="{6936DE7F-CE4E-4FF5-AA3E-949A48F860E2}"/>
          </ac:spMkLst>
        </pc:spChg>
        <pc:picChg chg="del">
          <ac:chgData name="Yunier Hernandez" userId="313e01a1fba915e8" providerId="LiveId" clId="{255694E7-19EE-4000-A9C2-87343EDE6CCF}" dt="2020-10-29T22:34:34.647" v="51" actId="478"/>
          <ac:picMkLst>
            <pc:docMk/>
            <pc:sldMk cId="799178803" sldId="281"/>
            <ac:picMk id="4" creationId="{C74C3BF0-8C78-4E5B-AD2E-43B7C9B3187A}"/>
          </ac:picMkLst>
        </pc:picChg>
        <pc:picChg chg="add mod">
          <ac:chgData name="Yunier Hernandez" userId="313e01a1fba915e8" providerId="LiveId" clId="{255694E7-19EE-4000-A9C2-87343EDE6CCF}" dt="2020-10-29T22:38:40.473" v="69" actId="1076"/>
          <ac:picMkLst>
            <pc:docMk/>
            <pc:sldMk cId="799178803" sldId="281"/>
            <ac:picMk id="8" creationId="{82D134F0-4788-4F31-A760-F26ED55F835C}"/>
          </ac:picMkLst>
        </pc:picChg>
        <pc:picChg chg="add mod">
          <ac:chgData name="Yunier Hernandez" userId="313e01a1fba915e8" providerId="LiveId" clId="{255694E7-19EE-4000-A9C2-87343EDE6CCF}" dt="2020-10-29T22:39:31.345" v="77" actId="1076"/>
          <ac:picMkLst>
            <pc:docMk/>
            <pc:sldMk cId="799178803" sldId="281"/>
            <ac:picMk id="10" creationId="{3CBFD5B1-097F-4163-94AE-3D00C813AF3F}"/>
          </ac:picMkLst>
        </pc:picChg>
        <pc:picChg chg="add mod modCrop">
          <ac:chgData name="Yunier Hernandez" userId="313e01a1fba915e8" providerId="LiveId" clId="{255694E7-19EE-4000-A9C2-87343EDE6CCF}" dt="2020-10-29T22:39:27.346" v="76" actId="14100"/>
          <ac:picMkLst>
            <pc:docMk/>
            <pc:sldMk cId="799178803" sldId="281"/>
            <ac:picMk id="11" creationId="{B9D3B405-8691-4F6B-B40D-210F75904153}"/>
          </ac:picMkLst>
        </pc:picChg>
      </pc:sldChg>
      <pc:sldChg chg="addSp delSp modSp add mod ord">
        <pc:chgData name="Yunier Hernandez" userId="313e01a1fba915e8" providerId="LiveId" clId="{255694E7-19EE-4000-A9C2-87343EDE6CCF}" dt="2020-10-29T22:42:54.600" v="112" actId="1076"/>
        <pc:sldMkLst>
          <pc:docMk/>
          <pc:sldMk cId="3530059261" sldId="282"/>
        </pc:sldMkLst>
        <pc:spChg chg="del">
          <ac:chgData name="Yunier Hernandez" userId="313e01a1fba915e8" providerId="LiveId" clId="{255694E7-19EE-4000-A9C2-87343EDE6CCF}" dt="2020-10-29T22:39:46.467" v="82" actId="478"/>
          <ac:spMkLst>
            <pc:docMk/>
            <pc:sldMk cId="3530059261" sldId="282"/>
            <ac:spMk id="2" creationId="{DDEC57E0-84DE-4EF4-B21E-02E9C32BD2D3}"/>
          </ac:spMkLst>
        </pc:spChg>
        <pc:picChg chg="del">
          <ac:chgData name="Yunier Hernandez" userId="313e01a1fba915e8" providerId="LiveId" clId="{255694E7-19EE-4000-A9C2-87343EDE6CCF}" dt="2020-10-29T22:39:44.703" v="81" actId="478"/>
          <ac:picMkLst>
            <pc:docMk/>
            <pc:sldMk cId="3530059261" sldId="282"/>
            <ac:picMk id="4" creationId="{C74C3BF0-8C78-4E5B-AD2E-43B7C9B3187A}"/>
          </ac:picMkLst>
        </pc:picChg>
        <pc:picChg chg="add mod">
          <ac:chgData name="Yunier Hernandez" userId="313e01a1fba915e8" providerId="LiveId" clId="{255694E7-19EE-4000-A9C2-87343EDE6CCF}" dt="2020-10-29T22:42:22.937" v="108" actId="1076"/>
          <ac:picMkLst>
            <pc:docMk/>
            <pc:sldMk cId="3530059261" sldId="282"/>
            <ac:picMk id="5" creationId="{AE440F9B-83BA-42EC-9B5B-8D38EA8D0673}"/>
          </ac:picMkLst>
        </pc:picChg>
        <pc:picChg chg="add mod">
          <ac:chgData name="Yunier Hernandez" userId="313e01a1fba915e8" providerId="LiveId" clId="{255694E7-19EE-4000-A9C2-87343EDE6CCF}" dt="2020-10-29T22:42:54.600" v="112" actId="1076"/>
          <ac:picMkLst>
            <pc:docMk/>
            <pc:sldMk cId="3530059261" sldId="282"/>
            <ac:picMk id="7" creationId="{E7DCD681-136C-41A9-9323-41E490335F19}"/>
          </ac:picMkLst>
        </pc:picChg>
        <pc:picChg chg="add del mod">
          <ac:chgData name="Yunier Hernandez" userId="313e01a1fba915e8" providerId="LiveId" clId="{255694E7-19EE-4000-A9C2-87343EDE6CCF}" dt="2020-10-29T22:42:49.756" v="110" actId="478"/>
          <ac:picMkLst>
            <pc:docMk/>
            <pc:sldMk cId="3530059261" sldId="282"/>
            <ac:picMk id="8" creationId="{06F96B64-60AB-4E29-A1F7-98DFA89AF78E}"/>
          </ac:picMkLst>
        </pc:picChg>
      </pc:sldChg>
      <pc:sldChg chg="addSp delSp modSp add mod">
        <pc:chgData name="Yunier Hernandez" userId="313e01a1fba915e8" providerId="LiveId" clId="{255694E7-19EE-4000-A9C2-87343EDE6CCF}" dt="2020-10-29T22:44:38.561" v="126" actId="1076"/>
        <pc:sldMkLst>
          <pc:docMk/>
          <pc:sldMk cId="2044414568" sldId="283"/>
        </pc:sldMkLst>
        <pc:spChg chg="add mod">
          <ac:chgData name="Yunier Hernandez" userId="313e01a1fba915e8" providerId="LiveId" clId="{255694E7-19EE-4000-A9C2-87343EDE6CCF}" dt="2020-10-29T22:44:38.561" v="126" actId="1076"/>
          <ac:spMkLst>
            <pc:docMk/>
            <pc:sldMk cId="2044414568" sldId="283"/>
            <ac:spMk id="10" creationId="{33FFBC43-A7B9-4464-ACA3-144A80C78C41}"/>
          </ac:spMkLst>
        </pc:spChg>
        <pc:picChg chg="add mod">
          <ac:chgData name="Yunier Hernandez" userId="313e01a1fba915e8" providerId="LiveId" clId="{255694E7-19EE-4000-A9C2-87343EDE6CCF}" dt="2020-10-29T22:43:37.545" v="118" actId="1076"/>
          <ac:picMkLst>
            <pc:docMk/>
            <pc:sldMk cId="2044414568" sldId="283"/>
            <ac:picMk id="2" creationId="{BAE9D073-0937-4CB0-86B0-CE7A8093FCC9}"/>
          </ac:picMkLst>
        </pc:picChg>
        <pc:picChg chg="add del mod">
          <ac:chgData name="Yunier Hernandez" userId="313e01a1fba915e8" providerId="LiveId" clId="{255694E7-19EE-4000-A9C2-87343EDE6CCF}" dt="2020-10-29T22:44:22.613" v="121" actId="478"/>
          <ac:picMkLst>
            <pc:docMk/>
            <pc:sldMk cId="2044414568" sldId="283"/>
            <ac:picMk id="4" creationId="{AC55757B-5EE8-4A27-98CB-D0F7519F714B}"/>
          </ac:picMkLst>
        </pc:picChg>
        <pc:picChg chg="del">
          <ac:chgData name="Yunier Hernandez" userId="313e01a1fba915e8" providerId="LiveId" clId="{255694E7-19EE-4000-A9C2-87343EDE6CCF}" dt="2020-10-29T22:43:30.993" v="114" actId="478"/>
          <ac:picMkLst>
            <pc:docMk/>
            <pc:sldMk cId="2044414568" sldId="283"/>
            <ac:picMk id="5" creationId="{AE440F9B-83BA-42EC-9B5B-8D38EA8D0673}"/>
          </ac:picMkLst>
        </pc:picChg>
        <pc:picChg chg="del">
          <ac:chgData name="Yunier Hernandez" userId="313e01a1fba915e8" providerId="LiveId" clId="{255694E7-19EE-4000-A9C2-87343EDE6CCF}" dt="2020-10-29T22:43:31.737" v="115" actId="478"/>
          <ac:picMkLst>
            <pc:docMk/>
            <pc:sldMk cId="2044414568" sldId="283"/>
            <ac:picMk id="7" creationId="{E7DCD681-136C-41A9-9323-41E490335F19}"/>
          </ac:picMkLst>
        </pc:picChg>
      </pc:sldChg>
      <pc:sldChg chg="addSp delSp modSp add mod">
        <pc:chgData name="Yunier Hernandez" userId="313e01a1fba915e8" providerId="LiveId" clId="{255694E7-19EE-4000-A9C2-87343EDE6CCF}" dt="2020-10-29T22:47:18.505" v="153" actId="1076"/>
        <pc:sldMkLst>
          <pc:docMk/>
          <pc:sldMk cId="2175384843" sldId="284"/>
        </pc:sldMkLst>
        <pc:spChg chg="add del">
          <ac:chgData name="Yunier Hernandez" userId="313e01a1fba915e8" providerId="LiveId" clId="{255694E7-19EE-4000-A9C2-87343EDE6CCF}" dt="2020-10-29T22:45:36.601" v="131"/>
          <ac:spMkLst>
            <pc:docMk/>
            <pc:sldMk cId="2175384843" sldId="284"/>
            <ac:spMk id="4" creationId="{2298BB28-CB43-4B55-9601-06CA4BABF298}"/>
          </ac:spMkLst>
        </pc:spChg>
        <pc:spChg chg="add mod">
          <ac:chgData name="Yunier Hernandez" userId="313e01a1fba915e8" providerId="LiveId" clId="{255694E7-19EE-4000-A9C2-87343EDE6CCF}" dt="2020-10-29T22:45:46.756" v="137" actId="5793"/>
          <ac:spMkLst>
            <pc:docMk/>
            <pc:sldMk cId="2175384843" sldId="284"/>
            <ac:spMk id="9" creationId="{018F30A2-4BA0-465E-AE5E-8D6375C371F6}"/>
          </ac:spMkLst>
        </pc:spChg>
        <pc:spChg chg="del">
          <ac:chgData name="Yunier Hernandez" userId="313e01a1fba915e8" providerId="LiveId" clId="{255694E7-19EE-4000-A9C2-87343EDE6CCF}" dt="2020-10-29T22:45:20.455" v="129" actId="478"/>
          <ac:spMkLst>
            <pc:docMk/>
            <pc:sldMk cId="2175384843" sldId="284"/>
            <ac:spMk id="10" creationId="{33FFBC43-A7B9-4464-ACA3-144A80C78C41}"/>
          </ac:spMkLst>
        </pc:spChg>
        <pc:spChg chg="add mod">
          <ac:chgData name="Yunier Hernandez" userId="313e01a1fba915e8" providerId="LiveId" clId="{255694E7-19EE-4000-A9C2-87343EDE6CCF}" dt="2020-10-29T22:46:40.701" v="145" actId="113"/>
          <ac:spMkLst>
            <pc:docMk/>
            <pc:sldMk cId="2175384843" sldId="284"/>
            <ac:spMk id="12" creationId="{D6076E2B-90CD-41A6-8F55-E8A941F5E57D}"/>
          </ac:spMkLst>
        </pc:spChg>
        <pc:spChg chg="add mod">
          <ac:chgData name="Yunier Hernandez" userId="313e01a1fba915e8" providerId="LiveId" clId="{255694E7-19EE-4000-A9C2-87343EDE6CCF}" dt="2020-10-29T22:47:18.505" v="153" actId="1076"/>
          <ac:spMkLst>
            <pc:docMk/>
            <pc:sldMk cId="2175384843" sldId="284"/>
            <ac:spMk id="13" creationId="{19C2EFD3-56AD-4CDD-8415-E82EBCF9F5F0}"/>
          </ac:spMkLst>
        </pc:spChg>
        <pc:picChg chg="del">
          <ac:chgData name="Yunier Hernandez" userId="313e01a1fba915e8" providerId="LiveId" clId="{255694E7-19EE-4000-A9C2-87343EDE6CCF}" dt="2020-10-29T22:45:18.521" v="128" actId="478"/>
          <ac:picMkLst>
            <pc:docMk/>
            <pc:sldMk cId="2175384843" sldId="284"/>
            <ac:picMk id="2" creationId="{BAE9D073-0937-4CB0-86B0-CE7A8093FCC9}"/>
          </ac:picMkLst>
        </pc:picChg>
        <pc:picChg chg="add mod">
          <ac:chgData name="Yunier Hernandez" userId="313e01a1fba915e8" providerId="LiveId" clId="{255694E7-19EE-4000-A9C2-87343EDE6CCF}" dt="2020-10-29T22:46:04.826" v="139" actId="1076"/>
          <ac:picMkLst>
            <pc:docMk/>
            <pc:sldMk cId="2175384843" sldId="284"/>
            <ac:picMk id="7" creationId="{27AC3FF5-1ACB-4618-9421-B03E4ED3B4FB}"/>
          </ac:picMkLst>
        </pc:picChg>
        <pc:picChg chg="add mod">
          <ac:chgData name="Yunier Hernandez" userId="313e01a1fba915e8" providerId="LiveId" clId="{255694E7-19EE-4000-A9C2-87343EDE6CCF}" dt="2020-10-29T22:46:32.265" v="144" actId="1076"/>
          <ac:picMkLst>
            <pc:docMk/>
            <pc:sldMk cId="2175384843" sldId="284"/>
            <ac:picMk id="11" creationId="{94583F44-F201-4D77-BA7E-400870AEC405}"/>
          </ac:picMkLst>
        </pc:picChg>
      </pc:sldChg>
      <pc:sldChg chg="addSp delSp modSp add del mod">
        <pc:chgData name="Yunier Hernandez" userId="313e01a1fba915e8" providerId="LiveId" clId="{255694E7-19EE-4000-A9C2-87343EDE6CCF}" dt="2020-10-29T22:59:21.662" v="236" actId="2696"/>
        <pc:sldMkLst>
          <pc:docMk/>
          <pc:sldMk cId="3929275545" sldId="285"/>
        </pc:sldMkLst>
        <pc:spChg chg="add del mod">
          <ac:chgData name="Yunier Hernandez" userId="313e01a1fba915e8" providerId="LiveId" clId="{255694E7-19EE-4000-A9C2-87343EDE6CCF}" dt="2020-10-29T22:57:23.913" v="235" actId="478"/>
          <ac:spMkLst>
            <pc:docMk/>
            <pc:sldMk cId="3929275545" sldId="285"/>
            <ac:spMk id="2" creationId="{A0B32A61-69A5-4A43-A8BC-CC76ADBACC34}"/>
          </ac:spMkLst>
        </pc:spChg>
        <pc:spChg chg="del">
          <ac:chgData name="Yunier Hernandez" userId="313e01a1fba915e8" providerId="LiveId" clId="{255694E7-19EE-4000-A9C2-87343EDE6CCF}" dt="2020-10-29T22:47:57.219" v="155" actId="478"/>
          <ac:spMkLst>
            <pc:docMk/>
            <pc:sldMk cId="3929275545" sldId="285"/>
            <ac:spMk id="9" creationId="{018F30A2-4BA0-465E-AE5E-8D6375C371F6}"/>
          </ac:spMkLst>
        </pc:spChg>
        <pc:spChg chg="del">
          <ac:chgData name="Yunier Hernandez" userId="313e01a1fba915e8" providerId="LiveId" clId="{255694E7-19EE-4000-A9C2-87343EDE6CCF}" dt="2020-10-29T22:47:59.900" v="156" actId="478"/>
          <ac:spMkLst>
            <pc:docMk/>
            <pc:sldMk cId="3929275545" sldId="285"/>
            <ac:spMk id="12" creationId="{D6076E2B-90CD-41A6-8F55-E8A941F5E57D}"/>
          </ac:spMkLst>
        </pc:spChg>
        <pc:picChg chg="del">
          <ac:chgData name="Yunier Hernandez" userId="313e01a1fba915e8" providerId="LiveId" clId="{255694E7-19EE-4000-A9C2-87343EDE6CCF}" dt="2020-10-29T22:48:00.401" v="157" actId="478"/>
          <ac:picMkLst>
            <pc:docMk/>
            <pc:sldMk cId="3929275545" sldId="285"/>
            <ac:picMk id="7" creationId="{27AC3FF5-1ACB-4618-9421-B03E4ED3B4FB}"/>
          </ac:picMkLst>
        </pc:picChg>
        <pc:picChg chg="del">
          <ac:chgData name="Yunier Hernandez" userId="313e01a1fba915e8" providerId="LiveId" clId="{255694E7-19EE-4000-A9C2-87343EDE6CCF}" dt="2020-10-29T22:48:01.067" v="158" actId="478"/>
          <ac:picMkLst>
            <pc:docMk/>
            <pc:sldMk cId="3929275545" sldId="285"/>
            <ac:picMk id="11" creationId="{94583F44-F201-4D77-BA7E-400870AEC405}"/>
          </ac:picMkLst>
        </pc:picChg>
      </pc:sldChg>
      <pc:sldChg chg="add">
        <pc:chgData name="Yunier Hernandez" userId="313e01a1fba915e8" providerId="LiveId" clId="{255694E7-19EE-4000-A9C2-87343EDE6CCF}" dt="2020-10-29T22:49:17.767" v="159" actId="2890"/>
        <pc:sldMkLst>
          <pc:docMk/>
          <pc:sldMk cId="1899397631" sldId="286"/>
        </pc:sldMkLst>
      </pc:sldChg>
      <pc:sldChg chg="addSp delSp modSp add mod">
        <pc:chgData name="Yunier Hernandez" userId="313e01a1fba915e8" providerId="LiveId" clId="{255694E7-19EE-4000-A9C2-87343EDE6CCF}" dt="2020-10-29T22:51:30.801" v="190" actId="1076"/>
        <pc:sldMkLst>
          <pc:docMk/>
          <pc:sldMk cId="733280790" sldId="287"/>
        </pc:sldMkLst>
        <pc:spChg chg="add mod">
          <ac:chgData name="Yunier Hernandez" userId="313e01a1fba915e8" providerId="LiveId" clId="{255694E7-19EE-4000-A9C2-87343EDE6CCF}" dt="2020-10-29T22:51:30.801" v="190" actId="1076"/>
          <ac:spMkLst>
            <pc:docMk/>
            <pc:sldMk cId="733280790" sldId="287"/>
            <ac:spMk id="4" creationId="{B0733E98-31C4-4481-B734-C556B6C4F5C4}"/>
          </ac:spMkLst>
        </pc:spChg>
        <pc:picChg chg="add mod">
          <ac:chgData name="Yunier Hernandez" userId="313e01a1fba915e8" providerId="LiveId" clId="{255694E7-19EE-4000-A9C2-87343EDE6CCF}" dt="2020-10-29T22:51:20.376" v="175" actId="1076"/>
          <ac:picMkLst>
            <pc:docMk/>
            <pc:sldMk cId="733280790" sldId="287"/>
            <ac:picMk id="2" creationId="{B8C7C2EB-692D-4CC5-89B7-00A6A6C9E172}"/>
          </ac:picMkLst>
        </pc:picChg>
        <pc:picChg chg="del">
          <ac:chgData name="Yunier Hernandez" userId="313e01a1fba915e8" providerId="LiveId" clId="{255694E7-19EE-4000-A9C2-87343EDE6CCF}" dt="2020-10-29T22:51:11.004" v="171" actId="478"/>
          <ac:picMkLst>
            <pc:docMk/>
            <pc:sldMk cId="733280790" sldId="287"/>
            <ac:picMk id="8" creationId="{82633FC6-9846-462D-B11B-1F710D78A9A6}"/>
          </ac:picMkLst>
        </pc:picChg>
      </pc:sldChg>
      <pc:sldChg chg="addSp delSp modSp add mod">
        <pc:chgData name="Yunier Hernandez" userId="313e01a1fba915e8" providerId="LiveId" clId="{255694E7-19EE-4000-A9C2-87343EDE6CCF}" dt="2020-10-29T22:52:49.182" v="210" actId="20577"/>
        <pc:sldMkLst>
          <pc:docMk/>
          <pc:sldMk cId="115563206" sldId="288"/>
        </pc:sldMkLst>
        <pc:spChg chg="mod">
          <ac:chgData name="Yunier Hernandez" userId="313e01a1fba915e8" providerId="LiveId" clId="{255694E7-19EE-4000-A9C2-87343EDE6CCF}" dt="2020-10-29T22:52:49.182" v="210" actId="20577"/>
          <ac:spMkLst>
            <pc:docMk/>
            <pc:sldMk cId="115563206" sldId="288"/>
            <ac:spMk id="4" creationId="{B0733E98-31C4-4481-B734-C556B6C4F5C4}"/>
          </ac:spMkLst>
        </pc:spChg>
        <pc:spChg chg="del">
          <ac:chgData name="Yunier Hernandez" userId="313e01a1fba915e8" providerId="LiveId" clId="{255694E7-19EE-4000-A9C2-87343EDE6CCF}" dt="2020-10-29T22:52:41.481" v="199" actId="478"/>
          <ac:spMkLst>
            <pc:docMk/>
            <pc:sldMk cId="115563206" sldId="288"/>
            <ac:spMk id="9" creationId="{E0F52A65-05BD-4279-9680-3CD60970F85C}"/>
          </ac:spMkLst>
        </pc:spChg>
        <pc:picChg chg="del">
          <ac:chgData name="Yunier Hernandez" userId="313e01a1fba915e8" providerId="LiveId" clId="{255694E7-19EE-4000-A9C2-87343EDE6CCF}" dt="2020-10-29T22:52:15.200" v="192" actId="478"/>
          <ac:picMkLst>
            <pc:docMk/>
            <pc:sldMk cId="115563206" sldId="288"/>
            <ac:picMk id="2" creationId="{B8C7C2EB-692D-4CC5-89B7-00A6A6C9E172}"/>
          </ac:picMkLst>
        </pc:picChg>
        <pc:picChg chg="add mod">
          <ac:chgData name="Yunier Hernandez" userId="313e01a1fba915e8" providerId="LiveId" clId="{255694E7-19EE-4000-A9C2-87343EDE6CCF}" dt="2020-10-29T22:52:21.263" v="195" actId="1076"/>
          <ac:picMkLst>
            <pc:docMk/>
            <pc:sldMk cId="115563206" sldId="288"/>
            <ac:picMk id="5" creationId="{F324436A-9194-4F8D-9A22-2279FD36D233}"/>
          </ac:picMkLst>
        </pc:picChg>
        <pc:picChg chg="add mod">
          <ac:chgData name="Yunier Hernandez" userId="313e01a1fba915e8" providerId="LiveId" clId="{255694E7-19EE-4000-A9C2-87343EDE6CCF}" dt="2020-10-29T22:52:43.266" v="200" actId="1076"/>
          <ac:picMkLst>
            <pc:docMk/>
            <pc:sldMk cId="115563206" sldId="288"/>
            <ac:picMk id="7" creationId="{A7594B3C-9EC9-45F0-B6A4-EE1D1AA371AA}"/>
          </ac:picMkLst>
        </pc:picChg>
      </pc:sldChg>
      <pc:sldChg chg="addSp delSp modSp add mod">
        <pc:chgData name="Yunier Hernandez" userId="313e01a1fba915e8" providerId="LiveId" clId="{255694E7-19EE-4000-A9C2-87343EDE6CCF}" dt="2020-10-29T22:55:26.899" v="221" actId="1076"/>
        <pc:sldMkLst>
          <pc:docMk/>
          <pc:sldMk cId="610673050" sldId="289"/>
        </pc:sldMkLst>
        <pc:spChg chg="add mod">
          <ac:chgData name="Yunier Hernandez" userId="313e01a1fba915e8" providerId="LiveId" clId="{255694E7-19EE-4000-A9C2-87343EDE6CCF}" dt="2020-10-29T22:55:26.899" v="221" actId="1076"/>
          <ac:spMkLst>
            <pc:docMk/>
            <pc:sldMk cId="610673050" sldId="289"/>
            <ac:spMk id="4" creationId="{B909145E-3C15-4A70-829F-6EB9D27A80C9}"/>
          </ac:spMkLst>
        </pc:spChg>
        <pc:spChg chg="del">
          <ac:chgData name="Yunier Hernandez" userId="313e01a1fba915e8" providerId="LiveId" clId="{255694E7-19EE-4000-A9C2-87343EDE6CCF}" dt="2020-10-29T22:54:57.024" v="215" actId="478"/>
          <ac:spMkLst>
            <pc:docMk/>
            <pc:sldMk cId="610673050" sldId="289"/>
            <ac:spMk id="9" creationId="{E0F52A65-05BD-4279-9680-3CD60970F85C}"/>
          </ac:spMkLst>
        </pc:spChg>
        <pc:picChg chg="add mod">
          <ac:chgData name="Yunier Hernandez" userId="313e01a1fba915e8" providerId="LiveId" clId="{255694E7-19EE-4000-A9C2-87343EDE6CCF}" dt="2020-10-29T22:54:52.793" v="214" actId="1076"/>
          <ac:picMkLst>
            <pc:docMk/>
            <pc:sldMk cId="610673050" sldId="289"/>
            <ac:picMk id="2" creationId="{53BFA8BA-A87A-4AC6-8CDF-79485A2AE5E0}"/>
          </ac:picMkLst>
        </pc:picChg>
        <pc:picChg chg="del">
          <ac:chgData name="Yunier Hernandez" userId="313e01a1fba915e8" providerId="LiveId" clId="{255694E7-19EE-4000-A9C2-87343EDE6CCF}" dt="2020-10-29T22:54:40.766" v="212" actId="478"/>
          <ac:picMkLst>
            <pc:docMk/>
            <pc:sldMk cId="610673050" sldId="289"/>
            <ac:picMk id="8" creationId="{82633FC6-9846-462D-B11B-1F710D78A9A6}"/>
          </ac:picMkLst>
        </pc:picChg>
      </pc:sldChg>
      <pc:sldChg chg="addSp delSp modSp add mod ord">
        <pc:chgData name="Yunier Hernandez" userId="313e01a1fba915e8" providerId="LiveId" clId="{255694E7-19EE-4000-A9C2-87343EDE6CCF}" dt="2020-10-29T23:00:32.370" v="252" actId="3626"/>
        <pc:sldMkLst>
          <pc:docMk/>
          <pc:sldMk cId="4272315646" sldId="290"/>
        </pc:sldMkLst>
        <pc:spChg chg="del">
          <ac:chgData name="Yunier Hernandez" userId="313e01a1fba915e8" providerId="LiveId" clId="{255694E7-19EE-4000-A9C2-87343EDE6CCF}" dt="2020-10-29T22:59:34.211" v="240" actId="478"/>
          <ac:spMkLst>
            <pc:docMk/>
            <pc:sldMk cId="4272315646" sldId="290"/>
            <ac:spMk id="9" creationId="{018F30A2-4BA0-465E-AE5E-8D6375C371F6}"/>
          </ac:spMkLst>
        </pc:spChg>
        <pc:spChg chg="del">
          <ac:chgData name="Yunier Hernandez" userId="313e01a1fba915e8" providerId="LiveId" clId="{255694E7-19EE-4000-A9C2-87343EDE6CCF}" dt="2020-10-29T22:59:36.625" v="241" actId="478"/>
          <ac:spMkLst>
            <pc:docMk/>
            <pc:sldMk cId="4272315646" sldId="290"/>
            <ac:spMk id="12" creationId="{D6076E2B-90CD-41A6-8F55-E8A941F5E57D}"/>
          </ac:spMkLst>
        </pc:spChg>
        <pc:spChg chg="mod">
          <ac:chgData name="Yunier Hernandez" userId="313e01a1fba915e8" providerId="LiveId" clId="{255694E7-19EE-4000-A9C2-87343EDE6CCF}" dt="2020-10-29T23:00:32.370" v="252" actId="3626"/>
          <ac:spMkLst>
            <pc:docMk/>
            <pc:sldMk cId="4272315646" sldId="290"/>
            <ac:spMk id="13" creationId="{19C2EFD3-56AD-4CDD-8415-E82EBCF9F5F0}"/>
          </ac:spMkLst>
        </pc:spChg>
        <pc:picChg chg="add mod">
          <ac:chgData name="Yunier Hernandez" userId="313e01a1fba915e8" providerId="LiveId" clId="{255694E7-19EE-4000-A9C2-87343EDE6CCF}" dt="2020-10-29T23:00:01.547" v="246" actId="1076"/>
          <ac:picMkLst>
            <pc:docMk/>
            <pc:sldMk cId="4272315646" sldId="290"/>
            <ac:picMk id="2" creationId="{2C372178-64DC-4021-A065-074644103C08}"/>
          </ac:picMkLst>
        </pc:picChg>
        <pc:picChg chg="del">
          <ac:chgData name="Yunier Hernandez" userId="313e01a1fba915e8" providerId="LiveId" clId="{255694E7-19EE-4000-A9C2-87343EDE6CCF}" dt="2020-10-29T22:59:37.189" v="242" actId="478"/>
          <ac:picMkLst>
            <pc:docMk/>
            <pc:sldMk cId="4272315646" sldId="290"/>
            <ac:picMk id="7" creationId="{27AC3FF5-1ACB-4618-9421-B03E4ED3B4FB}"/>
          </ac:picMkLst>
        </pc:picChg>
        <pc:picChg chg="del">
          <ac:chgData name="Yunier Hernandez" userId="313e01a1fba915e8" providerId="LiveId" clId="{255694E7-19EE-4000-A9C2-87343EDE6CCF}" dt="2020-10-29T22:59:38.268" v="243" actId="478"/>
          <ac:picMkLst>
            <pc:docMk/>
            <pc:sldMk cId="4272315646" sldId="290"/>
            <ac:picMk id="11" creationId="{94583F44-F201-4D77-BA7E-400870AEC405}"/>
          </ac:picMkLst>
        </pc:picChg>
      </pc:sldChg>
      <pc:sldChg chg="addSp delSp modSp add mod">
        <pc:chgData name="Yunier Hernandez" userId="313e01a1fba915e8" providerId="LiveId" clId="{255694E7-19EE-4000-A9C2-87343EDE6CCF}" dt="2020-10-29T23:00:24.833" v="251" actId="478"/>
        <pc:sldMkLst>
          <pc:docMk/>
          <pc:sldMk cId="2338330107" sldId="291"/>
        </pc:sldMkLst>
        <pc:spChg chg="del">
          <ac:chgData name="Yunier Hernandez" userId="313e01a1fba915e8" providerId="LiveId" clId="{255694E7-19EE-4000-A9C2-87343EDE6CCF}" dt="2020-10-29T23:00:24.833" v="251" actId="478"/>
          <ac:spMkLst>
            <pc:docMk/>
            <pc:sldMk cId="2338330107" sldId="291"/>
            <ac:spMk id="13" creationId="{19C2EFD3-56AD-4CDD-8415-E82EBCF9F5F0}"/>
          </ac:spMkLst>
        </pc:spChg>
        <pc:picChg chg="del">
          <ac:chgData name="Yunier Hernandez" userId="313e01a1fba915e8" providerId="LiveId" clId="{255694E7-19EE-4000-A9C2-87343EDE6CCF}" dt="2020-10-29T23:00:07.106" v="248" actId="478"/>
          <ac:picMkLst>
            <pc:docMk/>
            <pc:sldMk cId="2338330107" sldId="291"/>
            <ac:picMk id="2" creationId="{2C372178-64DC-4021-A065-074644103C08}"/>
          </ac:picMkLst>
        </pc:picChg>
        <pc:picChg chg="add mod">
          <ac:chgData name="Yunier Hernandez" userId="313e01a1fba915e8" providerId="LiveId" clId="{255694E7-19EE-4000-A9C2-87343EDE6CCF}" dt="2020-10-29T23:00:21.273" v="250" actId="1076"/>
          <ac:picMkLst>
            <pc:docMk/>
            <pc:sldMk cId="2338330107" sldId="291"/>
            <ac:picMk id="4" creationId="{A13D09B8-3962-4116-99DC-6E1E63C9C255}"/>
          </ac:picMkLst>
        </pc:picChg>
      </pc:sldChg>
      <pc:sldChg chg="addSp delSp modSp add mod">
        <pc:chgData name="Yunier Hernandez" userId="313e01a1fba915e8" providerId="LiveId" clId="{255694E7-19EE-4000-A9C2-87343EDE6CCF}" dt="2020-10-29T23:03:14.865" v="258" actId="1076"/>
        <pc:sldMkLst>
          <pc:docMk/>
          <pc:sldMk cId="2857948841" sldId="292"/>
        </pc:sldMkLst>
        <pc:picChg chg="add mod">
          <ac:chgData name="Yunier Hernandez" userId="313e01a1fba915e8" providerId="LiveId" clId="{255694E7-19EE-4000-A9C2-87343EDE6CCF}" dt="2020-10-29T23:03:14.865" v="258" actId="1076"/>
          <ac:picMkLst>
            <pc:docMk/>
            <pc:sldMk cId="2857948841" sldId="292"/>
            <ac:picMk id="2" creationId="{DCD1F71D-372A-4787-88CD-447B00B0D0E4}"/>
          </ac:picMkLst>
        </pc:picChg>
        <pc:picChg chg="del">
          <ac:chgData name="Yunier Hernandez" userId="313e01a1fba915e8" providerId="LiveId" clId="{255694E7-19EE-4000-A9C2-87343EDE6CCF}" dt="2020-10-29T23:03:07.250" v="254" actId="478"/>
          <ac:picMkLst>
            <pc:docMk/>
            <pc:sldMk cId="2857948841" sldId="292"/>
            <ac:picMk id="4" creationId="{A13D09B8-3962-4116-99DC-6E1E63C9C2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F0E8E-8228-4C9E-BB38-E257D70EA60B}" type="datetimeFigureOut">
              <a:rPr lang="es-419" smtClean="0"/>
              <a:t>29/10/2020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E2AD9-E3DC-4657-BB6C-061C496A8D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9674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436" y="2060851"/>
            <a:ext cx="7018965" cy="1470025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7436" y="3861048"/>
            <a:ext cx="7018965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7072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35360" y="612775"/>
            <a:ext cx="7315200" cy="4114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35360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6091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950040" cy="11430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1307651" cy="4525963"/>
          </a:xfrm>
          <a:solidFill>
            <a:schemeClr val="bg1"/>
          </a:solidFill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A501-A71D-4BA1-93E8-6382AFCBE255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29/10/2020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83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solidFill>
            <a:schemeClr val="bg1"/>
          </a:solidFill>
        </p:spPr>
        <p:txBody>
          <a:bodyPr vert="eaVert">
            <a:normAutofit/>
          </a:bodyPr>
          <a:lstStyle>
            <a:lvl1pPr>
              <a:defRPr sz="36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solidFill>
            <a:schemeClr val="bg1"/>
          </a:solidFill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8389-F744-47E3-9287-F0929E40EB32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29/10/2020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378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609603" y="225287"/>
            <a:ext cx="5678421" cy="1017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609600" y="1600203"/>
            <a:ext cx="6062464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/>
          <a:p>
            <a:fld id="{907F1A1B-8E6C-46E3-88C5-8EE0A17DC0EC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29/10/2020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64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609602" y="225287"/>
            <a:ext cx="6984153" cy="1017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/>
          <a:p>
            <a:fld id="{8162FF7F-5580-4FFF-B66C-DE0EBA9E2D92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29/10/2020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Marcador de contenido 2"/>
          <p:cNvSpPr>
            <a:spLocks noGrp="1"/>
          </p:cNvSpPr>
          <p:nvPr>
            <p:ph idx="13"/>
          </p:nvPr>
        </p:nvSpPr>
        <p:spPr>
          <a:xfrm>
            <a:off x="609602" y="1470273"/>
            <a:ext cx="7143708" cy="4658196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28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53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118581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1B00C49D-5BE4-495E-BC27-B7459512B37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29/10/2020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>
            <a:lvl1pPr>
              <a:buClr>
                <a:schemeClr val="accent6">
                  <a:lumMod val="75000"/>
                </a:schemeClr>
              </a:buClr>
              <a:defRPr sz="2800"/>
            </a:lvl1pPr>
            <a:lvl2pPr>
              <a:buClr>
                <a:schemeClr val="accent6">
                  <a:lumMod val="75000"/>
                </a:schemeClr>
              </a:buClr>
              <a:defRPr sz="2400"/>
            </a:lvl2pPr>
            <a:lvl3pPr>
              <a:buClr>
                <a:schemeClr val="accent6">
                  <a:lumMod val="75000"/>
                </a:schemeClr>
              </a:buClr>
              <a:defRPr sz="2000"/>
            </a:lvl3pPr>
            <a:lvl4pPr>
              <a:buClr>
                <a:schemeClr val="accent6">
                  <a:lumMod val="75000"/>
                </a:schemeClr>
              </a:buClr>
              <a:defRPr sz="1800"/>
            </a:lvl4pPr>
            <a:lvl5pPr>
              <a:buClr>
                <a:schemeClr val="accent6">
                  <a:lumMod val="75000"/>
                </a:schemeClr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39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26040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904A1258-E206-4367-A7C4-BEF21181100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29/10/2020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609600" y="1600203"/>
            <a:ext cx="5386917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4"/>
          </p:nvPr>
        </p:nvSpPr>
        <p:spPr>
          <a:xfrm>
            <a:off x="6195484" y="1600203"/>
            <a:ext cx="5386917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09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70709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6687E76A-E803-46F1-B562-CFBE34FFAE8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29/10/2020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609600" y="2240154"/>
            <a:ext cx="5386917" cy="392515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6195484" y="2240154"/>
            <a:ext cx="5386917" cy="392515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007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3952" y="1882238"/>
            <a:ext cx="7773888" cy="14700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9171" y="5575029"/>
            <a:ext cx="6525684" cy="466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s-ES" dirty="0"/>
              <a:t>Haga clic para modificar el texto</a:t>
            </a:r>
          </a:p>
        </p:txBody>
      </p:sp>
      <p:sp>
        <p:nvSpPr>
          <p:cNvPr id="10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55165" y="3789040"/>
            <a:ext cx="5568619" cy="91589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s-ES" dirty="0"/>
              <a:t>Haga clic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219864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8750763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36BFFA45-346E-4980-AF9A-A31465532D2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29/10/2020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18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A36ACDE3-00E0-482C-BD57-480E0B80EA5D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29/10/2020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69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1435103"/>
            <a:ext cx="6815667" cy="4691063"/>
          </a:xfrm>
        </p:spPr>
        <p:txBody>
          <a:bodyPr/>
          <a:lstStyle>
            <a:lvl1pPr>
              <a:buClr>
                <a:srgbClr val="C00000"/>
              </a:buCl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49F14001-48C1-4A64-89FF-3B5C88FE6EE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29/10/2020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43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58430C2F-D135-4589-960E-CC36AC5DF09B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29/10/2020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17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220755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990742BF-303D-4FBC-ADE5-A2B9CBE7312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29/10/2020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862885"/>
            <a:ext cx="2743200" cy="526328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862885"/>
            <a:ext cx="8026400" cy="526328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1F947419-DCB9-4A4D-A23F-293696ADFFD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29/10/2020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69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idx="1"/>
          </p:nvPr>
        </p:nvSpPr>
        <p:spPr>
          <a:xfrm>
            <a:off x="352024" y="1600203"/>
            <a:ext cx="586417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título 1"/>
          <p:cNvSpPr>
            <a:spLocks noGrp="1"/>
          </p:cNvSpPr>
          <p:nvPr>
            <p:ph type="title"/>
          </p:nvPr>
        </p:nvSpPr>
        <p:spPr>
          <a:xfrm>
            <a:off x="352025" y="218942"/>
            <a:ext cx="6087412" cy="11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5980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774432" cy="1143000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7BD-EECB-40EE-B999-05CEB9B10464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29/10/2020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609600" y="1600203"/>
            <a:ext cx="7118581" cy="4525963"/>
          </a:xfrm>
        </p:spPr>
        <p:txBody>
          <a:bodyPr>
            <a:normAutofit/>
          </a:bodyPr>
          <a:lstStyle>
            <a:lvl1pPr>
              <a:buClr>
                <a:schemeClr val="accent6">
                  <a:lumMod val="75000"/>
                </a:schemeClr>
              </a:buClr>
              <a:defRPr sz="3200"/>
            </a:lvl1pPr>
            <a:lvl2pPr>
              <a:buClr>
                <a:schemeClr val="accent6">
                  <a:lumMod val="75000"/>
                </a:schemeClr>
              </a:buClr>
              <a:defRPr sz="2800"/>
            </a:lvl2pPr>
            <a:lvl3pPr>
              <a:buClr>
                <a:schemeClr val="accent6">
                  <a:lumMod val="75000"/>
                </a:schemeClr>
              </a:buClr>
              <a:defRPr sz="2400"/>
            </a:lvl3pPr>
            <a:lvl4pPr>
              <a:buClr>
                <a:schemeClr val="accent6">
                  <a:lumMod val="75000"/>
                </a:schemeClr>
              </a:buClr>
              <a:defRPr sz="2000"/>
            </a:lvl4pPr>
            <a:lvl5pPr>
              <a:buClr>
                <a:schemeClr val="accent6">
                  <a:lumMod val="75000"/>
                </a:schemeClr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2845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7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352025" y="341791"/>
            <a:ext cx="7023652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8873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132" y="3131893"/>
            <a:ext cx="7914752" cy="1362075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68132" y="1631704"/>
            <a:ext cx="791475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3503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678421" cy="1143000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9304-1CB7-4445-9E24-AAD9EEFB4577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29/10/2020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609600" y="1600203"/>
            <a:ext cx="5386917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4"/>
          </p:nvPr>
        </p:nvSpPr>
        <p:spPr>
          <a:xfrm>
            <a:off x="6288021" y="1600202"/>
            <a:ext cx="5568619" cy="45259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202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1F8-B7F6-4D6A-BAE7-5C9800D2E2C3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29/10/2020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808943" y="1435101"/>
            <a:ext cx="7143708" cy="4658196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19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6667-4B74-4987-9E3E-01C44A2374D1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29/10/2020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5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PT6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28AA70DC-B5A8-43B0-B9DB-3E99EF7D23A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29/10/2020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8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ybmeta.com/var-let-y-const-en-javascrip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ypescriptlang.org/es/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es5-vs-es6#:~:text=ES5%20is%20an%20abbreviation%20of,write%20programs%20for%20complex%20applications.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dirty="0"/>
              <a:t>Desarrollo de Aplicaciones Web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655165" y="3789040"/>
            <a:ext cx="6754303" cy="1470024"/>
          </a:xfrm>
        </p:spPr>
        <p:txBody>
          <a:bodyPr/>
          <a:lstStyle/>
          <a:p>
            <a:r>
              <a:rPr lang="es-CL" b="1" dirty="0"/>
              <a:t>Unidad de aprendizaje 2: </a:t>
            </a:r>
            <a:r>
              <a:rPr lang="es-CL" dirty="0"/>
              <a:t> </a:t>
            </a:r>
            <a:r>
              <a:rPr lang="es-CL" dirty="0" err="1"/>
              <a:t>javaScript</a:t>
            </a:r>
            <a:r>
              <a:rPr lang="es-CL" b="1" i="0" dirty="0" err="1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Diseño</a:t>
            </a:r>
            <a:r>
              <a:rPr lang="es-CL" b="1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estructural de un sistema Orientado a Objetos Patrones de diseño en Android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02210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6E9BEC-0E62-4EFE-83CE-A18105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Desarrollo de Aplicaciones Web</a:t>
            </a:r>
            <a:endParaRPr lang="es-419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8FCD7FC-C697-43DE-B230-A17FC10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0F9E0D3-51B3-8D47-9FA0-6C6BA96BAD74}" type="slidenum">
              <a:rPr lang="es-ES">
                <a:solidFill>
                  <a:prstClr val="black">
                    <a:tint val="75000"/>
                  </a:prstClr>
                </a:solidFill>
              </a:rPr>
              <a:pPr defTabSz="457200">
                <a:spcAft>
                  <a:spcPts val="600"/>
                </a:spcAft>
              </a:pPr>
              <a:t>10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8F30A2-4BA0-465E-AE5E-8D6375C371F6}"/>
              </a:ext>
            </a:extLst>
          </p:cNvPr>
          <p:cNvSpPr txBox="1"/>
          <p:nvPr/>
        </p:nvSpPr>
        <p:spPr>
          <a:xfrm>
            <a:off x="713342" y="1644911"/>
            <a:ext cx="6097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 err="1"/>
              <a:t>Const</a:t>
            </a:r>
            <a:endParaRPr lang="es-CL" b="1" dirty="0"/>
          </a:p>
          <a:p>
            <a:endParaRPr lang="es-CL" b="1" dirty="0"/>
          </a:p>
          <a:p>
            <a:r>
              <a:rPr lang="es-CL" dirty="0"/>
              <a:t>El ámbito o </a:t>
            </a:r>
            <a:r>
              <a:rPr lang="es-CL" dirty="0" err="1"/>
              <a:t>scope</a:t>
            </a:r>
            <a:r>
              <a:rPr lang="es-CL" dirty="0"/>
              <a:t> para una variable declarada con </a:t>
            </a:r>
            <a:r>
              <a:rPr lang="es-CL" dirty="0" err="1"/>
              <a:t>const</a:t>
            </a:r>
            <a:r>
              <a:rPr lang="es-CL" dirty="0"/>
              <a:t> es, al igual que con </a:t>
            </a:r>
            <a:r>
              <a:rPr lang="es-CL" dirty="0" err="1"/>
              <a:t>let</a:t>
            </a:r>
            <a:r>
              <a:rPr lang="es-CL" dirty="0"/>
              <a:t>, el bloque, pero si la declaración con </a:t>
            </a:r>
            <a:r>
              <a:rPr lang="es-CL" dirty="0" err="1"/>
              <a:t>let</a:t>
            </a:r>
            <a:r>
              <a:rPr lang="es-CL" dirty="0"/>
              <a:t> previene la sobreescritura de variables, </a:t>
            </a:r>
            <a:r>
              <a:rPr lang="es-CL" dirty="0" err="1"/>
              <a:t>const</a:t>
            </a:r>
            <a:r>
              <a:rPr lang="es-CL" dirty="0"/>
              <a:t> directamente prohíbe la reasignación de valores (</a:t>
            </a:r>
            <a:r>
              <a:rPr lang="es-CL" dirty="0" err="1"/>
              <a:t>const</a:t>
            </a:r>
            <a:r>
              <a:rPr lang="es-CL" dirty="0"/>
              <a:t> viene de </a:t>
            </a:r>
            <a:r>
              <a:rPr lang="es-CL" dirty="0" err="1"/>
              <a:t>constant</a:t>
            </a:r>
            <a:r>
              <a:rPr lang="es-CL" dirty="0"/>
              <a:t>).</a:t>
            </a:r>
          </a:p>
          <a:p>
            <a:endParaRPr lang="es-CL" dirty="0"/>
          </a:p>
          <a:p>
            <a:r>
              <a:rPr lang="es-CL" dirty="0"/>
              <a:t>Con </a:t>
            </a:r>
            <a:r>
              <a:rPr lang="es-CL" dirty="0" err="1"/>
              <a:t>let</a:t>
            </a:r>
            <a:r>
              <a:rPr lang="es-CL" dirty="0"/>
              <a:t> una variable puede ser reasignada: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AC3FF5-1ACB-4618-9421-B03E4ED3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15" y="2052763"/>
            <a:ext cx="2171888" cy="176799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6076E2B-90CD-41A6-8F55-E8A941F5E57D}"/>
              </a:ext>
            </a:extLst>
          </p:cNvPr>
          <p:cNvSpPr txBox="1"/>
          <p:nvPr/>
        </p:nvSpPr>
        <p:spPr>
          <a:xfrm>
            <a:off x="801477" y="4353495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Con </a:t>
            </a:r>
            <a:r>
              <a:rPr lang="es-CL" b="1" dirty="0" err="1"/>
              <a:t>const</a:t>
            </a:r>
            <a:r>
              <a:rPr lang="es-CL" b="1" dirty="0"/>
              <a:t> </a:t>
            </a:r>
            <a:r>
              <a:rPr lang="es-CL" dirty="0"/>
              <a:t>no es posible; si se intenta reasignar una variable constante se obtendrá un error tipo </a:t>
            </a:r>
            <a:r>
              <a:rPr lang="es-CL" dirty="0" err="1"/>
              <a:t>TypeError</a:t>
            </a:r>
            <a:r>
              <a:rPr lang="es-CL" dirty="0"/>
              <a:t>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4583F44-F201-4D77-BA7E-400870AEC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319" y="4455881"/>
            <a:ext cx="4206605" cy="53344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9C2EFD3-56AD-4CDD-8415-E82EBCF9F5F0}"/>
              </a:ext>
            </a:extLst>
          </p:cNvPr>
          <p:cNvSpPr txBox="1"/>
          <p:nvPr/>
        </p:nvSpPr>
        <p:spPr>
          <a:xfrm>
            <a:off x="11582400" y="617168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hlinkClick r:id="rId4"/>
              </a:rPr>
              <a:t>link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538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D084946-9D95-4459-8C15-D2A63491DE93}"/>
              </a:ext>
            </a:extLst>
          </p:cNvPr>
          <p:cNvSpPr/>
          <p:nvPr/>
        </p:nvSpPr>
        <p:spPr>
          <a:xfrm>
            <a:off x="0" y="0"/>
            <a:ext cx="12192000" cy="65193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337" name="AutoShape 1">
            <a:extLst>
              <a:ext uri="{FF2B5EF4-FFF2-40B4-BE49-F238E27FC236}">
                <a16:creationId xmlns:a16="http://schemas.microsoft.com/office/drawing/2014/main" id="{95F92D1F-DB5A-46C6-A294-DD500FF9AF63}"/>
              </a:ext>
            </a:extLst>
          </p:cNvPr>
          <p:cNvSpPr>
            <a:spLocks/>
          </p:cNvSpPr>
          <p:nvPr/>
        </p:nvSpPr>
        <p:spPr bwMode="auto">
          <a:xfrm>
            <a:off x="406401" y="535517"/>
            <a:ext cx="7387167" cy="573828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1pPr>
            <a:lvl2pPr marL="742950" indent="-28575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2pPr>
            <a:lvl3pPr marL="11430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3pPr>
            <a:lvl4pPr marL="16002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4pPr>
            <a:lvl5pPr marL="20574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s-CL" sz="2400">
                <a:solidFill>
                  <a:srgbClr val="FFFFFF"/>
                </a:solidFill>
                <a:latin typeface="Courier" pitchFamily="2" charset="0"/>
                <a:sym typeface="Gill Sans" pitchFamily="2" charset="0"/>
              </a:rPr>
              <a:t>function</a:t>
            </a:r>
            <a:r>
              <a:rPr lang="en-US" altLang="es-CL" sz="2400">
                <a:solidFill>
                  <a:srgbClr val="FF40FF"/>
                </a:solidFill>
                <a:latin typeface="Courier" pitchFamily="2" charset="0"/>
                <a:sym typeface="Gill Sans" pitchFamily="2" charset="0"/>
              </a:rPr>
              <a:t> </a:t>
            </a:r>
            <a:r>
              <a:rPr lang="en-US" altLang="es-CL" sz="2400">
                <a:solidFill>
                  <a:srgbClr val="DD495D"/>
                </a:solidFill>
                <a:latin typeface="Courier" pitchFamily="2" charset="0"/>
                <a:sym typeface="Gill Sans" pitchFamily="2" charset="0"/>
              </a:rPr>
              <a:t>PartyAnimal</a:t>
            </a:r>
            <a:r>
              <a:rPr lang="en-US" altLang="es-CL" sz="2400">
                <a:solidFill>
                  <a:srgbClr val="FFFFFF"/>
                </a:solidFill>
                <a:latin typeface="Courier" pitchFamily="2" charset="0"/>
                <a:sym typeface="Gill Sans" pitchFamily="2" charset="0"/>
              </a:rPr>
              <a:t>() {</a:t>
            </a:r>
            <a:endParaRPr lang="en-US" altLang="es-CL" sz="2400">
              <a:solidFill>
                <a:srgbClr val="FF40FF"/>
              </a:solidFill>
              <a:latin typeface="Courier" pitchFamily="2" charset="0"/>
              <a:sym typeface="Gill Sans" pitchFamily="2" charset="0"/>
            </a:endParaRPr>
          </a:p>
          <a:p>
            <a:pPr eaLnBrk="1"/>
            <a:r>
              <a:rPr lang="en-US" altLang="es-CL" sz="2400">
                <a:solidFill>
                  <a:srgbClr val="FFFB00"/>
                </a:solidFill>
                <a:latin typeface="Courier" pitchFamily="2" charset="0"/>
                <a:sym typeface="Gill Sans" pitchFamily="2" charset="0"/>
              </a:rPr>
              <a:t>    this.x = 0;</a:t>
            </a:r>
          </a:p>
          <a:p>
            <a:pPr eaLnBrk="1"/>
            <a:r>
              <a:rPr lang="en-US" altLang="es-CL" sz="2400">
                <a:solidFill>
                  <a:srgbClr val="00F900"/>
                </a:solidFill>
                <a:latin typeface="Courier" pitchFamily="2" charset="0"/>
                <a:sym typeface="Gill Sans" pitchFamily="2" charset="0"/>
              </a:rPr>
              <a:t>    this.party = function () {</a:t>
            </a:r>
          </a:p>
          <a:p>
            <a:pPr eaLnBrk="1"/>
            <a:r>
              <a:rPr lang="en-US" altLang="es-CL" sz="2400">
                <a:solidFill>
                  <a:srgbClr val="00F900"/>
                </a:solidFill>
                <a:latin typeface="Courier" pitchFamily="2" charset="0"/>
                <a:sym typeface="Gill Sans" pitchFamily="2" charset="0"/>
              </a:rPr>
              <a:t>        this.x = this.x + 1;</a:t>
            </a:r>
          </a:p>
          <a:p>
            <a:pPr eaLnBrk="1"/>
            <a:r>
              <a:rPr lang="en-US" altLang="es-CL" sz="2400">
                <a:solidFill>
                  <a:srgbClr val="00F900"/>
                </a:solidFill>
                <a:latin typeface="Courier" pitchFamily="2" charset="0"/>
                <a:sym typeface="Gill Sans" pitchFamily="2" charset="0"/>
              </a:rPr>
              <a:t>        console.log("So far "+this.x);</a:t>
            </a:r>
          </a:p>
          <a:p>
            <a:pPr eaLnBrk="1"/>
            <a:r>
              <a:rPr lang="en-US" altLang="es-CL" sz="2400">
                <a:solidFill>
                  <a:srgbClr val="00F900"/>
                </a:solidFill>
                <a:latin typeface="Courier" pitchFamily="2" charset="0"/>
                <a:sym typeface="Gill Sans" pitchFamily="2" charset="0"/>
              </a:rPr>
              <a:t>    }</a:t>
            </a:r>
          </a:p>
          <a:p>
            <a:pPr eaLnBrk="1"/>
            <a:r>
              <a:rPr lang="en-US" altLang="es-CL" sz="2400">
                <a:solidFill>
                  <a:srgbClr val="FFFFFF"/>
                </a:solidFill>
                <a:latin typeface="Courier" pitchFamily="2" charset="0"/>
                <a:sym typeface="Gill Sans" pitchFamily="2" charset="0"/>
              </a:rPr>
              <a:t>}</a:t>
            </a:r>
          </a:p>
          <a:p>
            <a:pPr eaLnBrk="1"/>
            <a:endParaRPr lang="en-US" altLang="es-CL" sz="2400">
              <a:solidFill>
                <a:srgbClr val="FF40FF"/>
              </a:solidFill>
              <a:latin typeface="Courier" pitchFamily="2" charset="0"/>
              <a:sym typeface="Gill Sans" pitchFamily="2" charset="0"/>
            </a:endParaRPr>
          </a:p>
          <a:p>
            <a:pPr eaLnBrk="1"/>
            <a:r>
              <a:rPr lang="en-US" altLang="es-CL" sz="2400">
                <a:solidFill>
                  <a:srgbClr val="FF9300"/>
                </a:solidFill>
                <a:latin typeface="Courier" pitchFamily="2" charset="0"/>
                <a:sym typeface="Gill Sans" pitchFamily="2" charset="0"/>
              </a:rPr>
              <a:t>an = new PartyAnimal();</a:t>
            </a:r>
          </a:p>
          <a:p>
            <a:pPr eaLnBrk="1"/>
            <a:endParaRPr lang="en-US" altLang="es-CL" sz="2400">
              <a:solidFill>
                <a:srgbClr val="FF9300"/>
              </a:solidFill>
              <a:latin typeface="Courier" pitchFamily="2" charset="0"/>
              <a:sym typeface="Gill Sans" pitchFamily="2" charset="0"/>
            </a:endParaRPr>
          </a:p>
          <a:p>
            <a:pPr eaLnBrk="1"/>
            <a:r>
              <a:rPr lang="en-US" altLang="es-CL" sz="2400">
                <a:solidFill>
                  <a:srgbClr val="FF40FF"/>
                </a:solidFill>
                <a:latin typeface="Courier" pitchFamily="2" charset="0"/>
                <a:sym typeface="Gill Sans" pitchFamily="2" charset="0"/>
              </a:rPr>
              <a:t>an.party();</a:t>
            </a:r>
          </a:p>
          <a:p>
            <a:pPr eaLnBrk="1"/>
            <a:r>
              <a:rPr lang="en-US" altLang="es-CL" sz="2400">
                <a:solidFill>
                  <a:srgbClr val="FF40FF"/>
                </a:solidFill>
                <a:latin typeface="Courier" pitchFamily="2" charset="0"/>
                <a:sym typeface="Gill Sans" pitchFamily="2" charset="0"/>
              </a:rPr>
              <a:t>an.party();</a:t>
            </a:r>
          </a:p>
          <a:p>
            <a:pPr eaLnBrk="1"/>
            <a:r>
              <a:rPr lang="en-US" altLang="es-CL" sz="2400">
                <a:solidFill>
                  <a:srgbClr val="FF40FF"/>
                </a:solidFill>
                <a:latin typeface="Courier" pitchFamily="2" charset="0"/>
                <a:sym typeface="Gill Sans" pitchFamily="2" charset="0"/>
              </a:rPr>
              <a:t>an.party();</a:t>
            </a:r>
            <a:endParaRPr lang="en-US" altLang="es-CL" sz="2400">
              <a:latin typeface="Courier" pitchFamily="2" charset="0"/>
            </a:endParaRPr>
          </a:p>
        </p:txBody>
      </p:sp>
      <p:sp>
        <p:nvSpPr>
          <p:cNvPr id="18434" name="AutoShape 2">
            <a:extLst>
              <a:ext uri="{FF2B5EF4-FFF2-40B4-BE49-F238E27FC236}">
                <a16:creationId xmlns:a16="http://schemas.microsoft.com/office/drawing/2014/main" id="{61F12C5E-14B6-4CCA-9240-C168D1292AB7}"/>
              </a:ext>
            </a:extLst>
          </p:cNvPr>
          <p:cNvSpPr>
            <a:spLocks/>
          </p:cNvSpPr>
          <p:nvPr/>
        </p:nvSpPr>
        <p:spPr bwMode="auto">
          <a:xfrm>
            <a:off x="6462184" y="535517"/>
            <a:ext cx="4205816" cy="97366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1pPr>
            <a:lvl2pPr marL="742950" indent="-28575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2pPr>
            <a:lvl3pPr marL="11430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3pPr>
            <a:lvl4pPr marL="16002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4pPr>
            <a:lvl5pPr marL="20574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9pPr>
          </a:lstStyle>
          <a:p>
            <a:pPr algn="ctr" eaLnBrk="1"/>
            <a:r>
              <a:rPr lang="en-US" altLang="es-CL" sz="2800">
                <a:solidFill>
                  <a:srgbClr val="DD495D"/>
                </a:solidFill>
                <a:latin typeface="Gill Sans" pitchFamily="2" charset="0"/>
                <a:sym typeface="Gill Sans" pitchFamily="2" charset="0"/>
              </a:rPr>
              <a:t>This is the template for making PartyAnimal objects.</a:t>
            </a:r>
            <a:endParaRPr lang="en-US" altLang="es-CL" sz="400">
              <a:solidFill>
                <a:srgbClr val="DD495D"/>
              </a:solidFill>
            </a:endParaRPr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id="{A3C7985B-FDF0-45E6-B96A-B70B092A7D13}"/>
              </a:ext>
            </a:extLst>
          </p:cNvPr>
          <p:cNvSpPr>
            <a:spLocks/>
          </p:cNvSpPr>
          <p:nvPr/>
        </p:nvSpPr>
        <p:spPr bwMode="auto">
          <a:xfrm>
            <a:off x="7793567" y="1623484"/>
            <a:ext cx="3524251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1pPr>
            <a:lvl2pPr marL="742950" indent="-28575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2pPr>
            <a:lvl3pPr marL="11430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3pPr>
            <a:lvl4pPr marL="16002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4pPr>
            <a:lvl5pPr marL="20574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9pPr>
          </a:lstStyle>
          <a:p>
            <a:pPr algn="ctr" eaLnBrk="1"/>
            <a:r>
              <a:rPr lang="en-US" altLang="es-CL" sz="2800">
                <a:solidFill>
                  <a:srgbClr val="FFFB00"/>
                </a:solidFill>
                <a:latin typeface="Gill Sans" pitchFamily="2" charset="0"/>
                <a:sym typeface="Gill Sans" pitchFamily="2" charset="0"/>
              </a:rPr>
              <a:t>Each PartyAnimal object has a bit of data.</a:t>
            </a:r>
            <a:endParaRPr lang="en-US" altLang="es-CL" sz="400"/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D682CB5B-0699-423B-81D2-61250B1060FC}"/>
              </a:ext>
            </a:extLst>
          </p:cNvPr>
          <p:cNvSpPr>
            <a:spLocks/>
          </p:cNvSpPr>
          <p:nvPr/>
        </p:nvSpPr>
        <p:spPr bwMode="auto">
          <a:xfrm>
            <a:off x="7626351" y="2891367"/>
            <a:ext cx="3989916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1pPr>
            <a:lvl2pPr marL="742950" indent="-28575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2pPr>
            <a:lvl3pPr marL="11430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3pPr>
            <a:lvl4pPr marL="16002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4pPr>
            <a:lvl5pPr marL="20574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9pPr>
          </a:lstStyle>
          <a:p>
            <a:pPr algn="ctr" eaLnBrk="1"/>
            <a:r>
              <a:rPr lang="en-US" altLang="es-CL" sz="2800">
                <a:solidFill>
                  <a:srgbClr val="00F900"/>
                </a:solidFill>
                <a:latin typeface="Gill Sans" pitchFamily="2" charset="0"/>
                <a:sym typeface="Gill Sans" pitchFamily="2" charset="0"/>
              </a:rPr>
              <a:t>Each PartyAnimal object has a bit of code.</a:t>
            </a:r>
            <a:endParaRPr lang="en-US" altLang="es-CL" sz="400"/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17A59E77-57A3-45EA-B666-070D513C274C}"/>
              </a:ext>
            </a:extLst>
          </p:cNvPr>
          <p:cNvSpPr>
            <a:spLocks/>
          </p:cNvSpPr>
          <p:nvPr/>
        </p:nvSpPr>
        <p:spPr bwMode="auto">
          <a:xfrm>
            <a:off x="7795685" y="4042833"/>
            <a:ext cx="4091516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1pPr>
            <a:lvl2pPr marL="742950" indent="-28575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2pPr>
            <a:lvl3pPr marL="11430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3pPr>
            <a:lvl4pPr marL="16002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4pPr>
            <a:lvl5pPr marL="20574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9pPr>
          </a:lstStyle>
          <a:p>
            <a:pPr algn="ctr" eaLnBrk="1"/>
            <a:r>
              <a:rPr lang="en-US" altLang="es-CL" sz="2800">
                <a:solidFill>
                  <a:srgbClr val="FF9300"/>
                </a:solidFill>
                <a:latin typeface="Gill Sans" pitchFamily="2" charset="0"/>
                <a:sym typeface="Gill Sans" pitchFamily="2" charset="0"/>
              </a:rPr>
              <a:t>Create a PartyAnimal object</a:t>
            </a:r>
            <a:endParaRPr lang="en-US" altLang="es-CL" sz="400"/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1D5FCC67-FD55-4633-B09E-0A4F788B70A6}"/>
              </a:ext>
            </a:extLst>
          </p:cNvPr>
          <p:cNvSpPr>
            <a:spLocks/>
          </p:cNvSpPr>
          <p:nvPr/>
        </p:nvSpPr>
        <p:spPr bwMode="auto">
          <a:xfrm>
            <a:off x="6483352" y="5185834"/>
            <a:ext cx="3778249" cy="1333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1pPr>
            <a:lvl2pPr marL="742950" indent="-28575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2pPr>
            <a:lvl3pPr marL="11430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3pPr>
            <a:lvl4pPr marL="16002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4pPr>
            <a:lvl5pPr marL="20574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9pPr>
          </a:lstStyle>
          <a:p>
            <a:pPr algn="ctr" eaLnBrk="1"/>
            <a:r>
              <a:rPr lang="en-US" altLang="es-CL" sz="2800">
                <a:solidFill>
                  <a:srgbClr val="FF40FF"/>
                </a:solidFill>
                <a:latin typeface="Gill Sans" pitchFamily="2" charset="0"/>
                <a:sym typeface="Gill Sans" pitchFamily="2" charset="0"/>
              </a:rPr>
              <a:t>Tell the object to run the party() code.</a:t>
            </a:r>
            <a:endParaRPr lang="en-US" altLang="es-CL" sz="400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6CCD9A2F-33F3-4CC8-9A5D-5C39ACEF7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1600200"/>
            <a:ext cx="4267200" cy="304800"/>
          </a:xfrm>
          <a:prstGeom prst="line">
            <a:avLst/>
          </a:prstGeom>
          <a:noFill/>
          <a:ln w="76200" cap="flat" cmpd="sng">
            <a:solidFill>
              <a:srgbClr val="FFFB00"/>
            </a:solidFill>
            <a:prstDash val="solid"/>
            <a:round/>
            <a:headEnd type="triangle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507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F610DF68-BA9C-4E82-8594-D3F6A6B187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5200" y="1092200"/>
            <a:ext cx="1686984" cy="203200"/>
          </a:xfrm>
          <a:prstGeom prst="line">
            <a:avLst/>
          </a:prstGeom>
          <a:noFill/>
          <a:ln w="76200" cap="flat" cmpd="sng">
            <a:solidFill>
              <a:srgbClr val="DD495D"/>
            </a:solidFill>
            <a:prstDash val="solid"/>
            <a:round/>
            <a:headEnd type="triangle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507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B0302F66-D76E-47A1-94F8-BCAF2EA25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950634"/>
            <a:ext cx="1930400" cy="376767"/>
          </a:xfrm>
          <a:prstGeom prst="line">
            <a:avLst/>
          </a:prstGeom>
          <a:noFill/>
          <a:ln w="76200" cap="flat" cmpd="sng">
            <a:solidFill>
              <a:srgbClr val="00F900"/>
            </a:solidFill>
            <a:prstDash val="solid"/>
            <a:round/>
            <a:headEnd type="triangle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507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22DDB13C-67E4-474A-A588-B7FEE3079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600" y="4159251"/>
            <a:ext cx="3033184" cy="264583"/>
          </a:xfrm>
          <a:prstGeom prst="line">
            <a:avLst/>
          </a:prstGeom>
          <a:noFill/>
          <a:ln w="76200" cap="flat" cmpd="sng">
            <a:solidFill>
              <a:srgbClr val="FF9300"/>
            </a:solidFill>
            <a:prstDash val="solid"/>
            <a:round/>
            <a:headEnd type="triangle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507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4148B1F4-1E78-4F59-9F01-8FE58FAD3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001" y="4957233"/>
            <a:ext cx="3858684" cy="745067"/>
          </a:xfrm>
          <a:prstGeom prst="line">
            <a:avLst/>
          </a:prstGeom>
          <a:noFill/>
          <a:ln w="76200" cap="flat" cmpd="sng">
            <a:solidFill>
              <a:srgbClr val="FF40FF"/>
            </a:solidFill>
            <a:prstDash val="solid"/>
            <a:round/>
            <a:headEnd type="triangle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507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36" grpId="0" autoUpdateAnimBg="0"/>
      <p:bldP spid="18437" grpId="0" autoUpdateAnimBg="0"/>
      <p:bldP spid="184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6E9BEC-0E62-4EFE-83CE-A18105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Desarrollo de Aplicaciones Web</a:t>
            </a:r>
            <a:endParaRPr lang="es-419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8FCD7FC-C697-43DE-B230-A17FC10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0F9E0D3-51B3-8D47-9FA0-6C6BA96BAD74}" type="slidenum">
              <a:rPr lang="es-ES">
                <a:solidFill>
                  <a:prstClr val="black">
                    <a:tint val="75000"/>
                  </a:prstClr>
                </a:solidFill>
              </a:rPr>
              <a:pPr defTabSz="457200">
                <a:spcAft>
                  <a:spcPts val="600"/>
                </a:spcAft>
              </a:pPr>
              <a:t>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C2EFD3-56AD-4CDD-8415-E82EBCF9F5F0}"/>
              </a:ext>
            </a:extLst>
          </p:cNvPr>
          <p:cNvSpPr txBox="1"/>
          <p:nvPr/>
        </p:nvSpPr>
        <p:spPr>
          <a:xfrm>
            <a:off x="11582400" y="617168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hlinkClick r:id="rId2"/>
              </a:rPr>
              <a:t>link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C372178-64DC-4021-A065-074644103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77" y="1924675"/>
            <a:ext cx="8710415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1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6E9BEC-0E62-4EFE-83CE-A18105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Desarrollo de Aplicaciones Web</a:t>
            </a:r>
            <a:endParaRPr lang="es-419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8FCD7FC-C697-43DE-B230-A17FC10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0F9E0D3-51B3-8D47-9FA0-6C6BA96BAD74}" type="slidenum">
              <a:rPr lang="es-ES">
                <a:solidFill>
                  <a:prstClr val="black">
                    <a:tint val="75000"/>
                  </a:prstClr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3D09B8-3962-4116-99DC-6E1E63C9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2" y="1867520"/>
            <a:ext cx="9190516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3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6E9BEC-0E62-4EFE-83CE-A18105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Desarrollo de Aplicaciones Web</a:t>
            </a:r>
            <a:endParaRPr lang="es-419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8FCD7FC-C697-43DE-B230-A17FC10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0F9E0D3-51B3-8D47-9FA0-6C6BA96BAD74}" type="slidenum">
              <a:rPr lang="es-ES">
                <a:solidFill>
                  <a:prstClr val="black">
                    <a:tint val="75000"/>
                  </a:prstClr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CD1F71D-372A-4787-88CD-447B00B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89" y="1534309"/>
            <a:ext cx="6414290" cy="47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4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6E9BEC-0E62-4EFE-83CE-A18105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Desarrollo de Aplicaciones Web</a:t>
            </a:r>
            <a:endParaRPr lang="es-419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8FCD7FC-C697-43DE-B230-A17FC10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0F9E0D3-51B3-8D47-9FA0-6C6BA96BAD74}" type="slidenum">
              <a:rPr lang="es-ES">
                <a:solidFill>
                  <a:prstClr val="black">
                    <a:tint val="75000"/>
                  </a:prstClr>
                </a:solidFill>
              </a:rPr>
              <a:pPr defTabSz="457200">
                <a:spcAft>
                  <a:spcPts val="600"/>
                </a:spcAft>
              </a:pPr>
              <a:t>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2633FC6-9846-462D-B11B-1F710D78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73" y="1708783"/>
            <a:ext cx="8992253" cy="384806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0F52A65-05BD-4279-9680-3CD60970F85C}"/>
              </a:ext>
            </a:extLst>
          </p:cNvPr>
          <p:cNvSpPr txBox="1"/>
          <p:nvPr/>
        </p:nvSpPr>
        <p:spPr>
          <a:xfrm>
            <a:off x="11314323" y="607029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hlinkClick r:id="rId3"/>
              </a:rPr>
              <a:t>Link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797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6E9BEC-0E62-4EFE-83CE-A18105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Desarrollo de Aplicaciones Web</a:t>
            </a:r>
            <a:endParaRPr lang="es-419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8FCD7FC-C697-43DE-B230-A17FC10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0F9E0D3-51B3-8D47-9FA0-6C6BA96BAD74}" type="slidenum">
              <a:rPr lang="es-ES">
                <a:solidFill>
                  <a:prstClr val="black">
                    <a:tint val="75000"/>
                  </a:prstClr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3BFA8BA-A87A-4AC6-8CDF-79485A2A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35" y="1328480"/>
            <a:ext cx="9563929" cy="488484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09145E-3C15-4A70-829F-6EB9D27A80C9}"/>
              </a:ext>
            </a:extLst>
          </p:cNvPr>
          <p:cNvSpPr txBox="1"/>
          <p:nvPr/>
        </p:nvSpPr>
        <p:spPr>
          <a:xfrm>
            <a:off x="11479576" y="598702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hlinkClick r:id="rId3"/>
              </a:rPr>
              <a:t>Link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1067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6E9BEC-0E62-4EFE-83CE-A18105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Desarrollo de Aplicaciones Web</a:t>
            </a:r>
            <a:endParaRPr lang="es-419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8FCD7FC-C697-43DE-B230-A17FC10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0F9E0D3-51B3-8D47-9FA0-6C6BA96BAD74}" type="slidenum">
              <a:rPr lang="es-ES">
                <a:solidFill>
                  <a:prstClr val="black">
                    <a:tint val="75000"/>
                  </a:prstClr>
                </a:solidFill>
              </a:rPr>
              <a:pPr defTabSz="457200">
                <a:spcAft>
                  <a:spcPts val="600"/>
                </a:spcAft>
              </a:pPr>
              <a:t>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F52A65-05BD-4279-9680-3CD60970F85C}"/>
              </a:ext>
            </a:extLst>
          </p:cNvPr>
          <p:cNvSpPr txBox="1"/>
          <p:nvPr/>
        </p:nvSpPr>
        <p:spPr>
          <a:xfrm>
            <a:off x="11314323" y="607029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hlinkClick r:id="rId2"/>
              </a:rPr>
              <a:t>Link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8C7C2EB-692D-4CC5-89B7-00A6A6C9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00" y="1805497"/>
            <a:ext cx="7800362" cy="444946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733E98-31C4-4481-B734-C556B6C4F5C4}"/>
              </a:ext>
            </a:extLst>
          </p:cNvPr>
          <p:cNvSpPr txBox="1"/>
          <p:nvPr/>
        </p:nvSpPr>
        <p:spPr>
          <a:xfrm>
            <a:off x="712948" y="1620831"/>
            <a:ext cx="14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Tipo de datos</a:t>
            </a:r>
          </a:p>
        </p:txBody>
      </p:sp>
    </p:spTree>
    <p:extLst>
      <p:ext uri="{BB962C8B-B14F-4D97-AF65-F5344CB8AC3E}">
        <p14:creationId xmlns:p14="http://schemas.microsoft.com/office/powerpoint/2010/main" val="73328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6E9BEC-0E62-4EFE-83CE-A18105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Desarrollo de Aplicaciones Web</a:t>
            </a:r>
            <a:endParaRPr lang="es-419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8FCD7FC-C697-43DE-B230-A17FC10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0F9E0D3-51B3-8D47-9FA0-6C6BA96BAD74}" type="slidenum">
              <a:rPr lang="es-ES">
                <a:solidFill>
                  <a:prstClr val="black">
                    <a:tint val="75000"/>
                  </a:prstClr>
                </a:solidFill>
              </a:rPr>
              <a:pPr defTabSz="457200">
                <a:spcAft>
                  <a:spcPts val="600"/>
                </a:spcAft>
              </a:pPr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733E98-31C4-4481-B734-C556B6C4F5C4}"/>
              </a:ext>
            </a:extLst>
          </p:cNvPr>
          <p:cNvSpPr txBox="1"/>
          <p:nvPr/>
        </p:nvSpPr>
        <p:spPr>
          <a:xfrm>
            <a:off x="712948" y="1620831"/>
            <a:ext cx="12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Operadores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24436A-9194-4F8D-9A22-2279FD36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3" y="2193356"/>
            <a:ext cx="5977108" cy="38083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594B3C-9EC9-45F0-B6A4-EE1D1AA3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11" y="1620831"/>
            <a:ext cx="4894289" cy="46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6E9BEC-0E62-4EFE-83CE-A18105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Desarrollo de Aplicaciones Web</a:t>
            </a:r>
            <a:endParaRPr lang="es-419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8FCD7FC-C697-43DE-B230-A17FC10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0F9E0D3-51B3-8D47-9FA0-6C6BA96BAD74}" type="slidenum">
              <a:rPr lang="es-ES">
                <a:solidFill>
                  <a:prstClr val="black">
                    <a:tint val="75000"/>
                  </a:prstClr>
                </a:solidFill>
              </a:rPr>
              <a:pPr defTabSz="457200">
                <a:spcAft>
                  <a:spcPts val="600"/>
                </a:spcAft>
              </a:pPr>
              <a:t>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EC57E0-84DE-4EF4-B21E-02E9C32BD2D3}"/>
              </a:ext>
            </a:extLst>
          </p:cNvPr>
          <p:cNvSpPr txBox="1"/>
          <p:nvPr/>
        </p:nvSpPr>
        <p:spPr>
          <a:xfrm>
            <a:off x="793214" y="1663546"/>
            <a:ext cx="137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Comentarios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4C3BF0-8C78-4E5B-AD2E-43B7C9B3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76" y="1537118"/>
            <a:ext cx="4808344" cy="43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9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6E9BEC-0E62-4EFE-83CE-A18105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Desarrollo de Aplicaciones Web</a:t>
            </a:r>
            <a:endParaRPr lang="es-419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8FCD7FC-C697-43DE-B230-A17FC10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0F9E0D3-51B3-8D47-9FA0-6C6BA96BAD74}" type="slidenum">
              <a:rPr lang="es-ES">
                <a:solidFill>
                  <a:prstClr val="black">
                    <a:tint val="75000"/>
                  </a:prstClr>
                </a:solidFill>
              </a:rPr>
              <a:pPr defTabSz="457200">
                <a:spcAft>
                  <a:spcPts val="600"/>
                </a:spcAft>
              </a:pPr>
              <a:t>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36DE7F-CE4E-4FF5-AA3E-949A48F860E2}"/>
              </a:ext>
            </a:extLst>
          </p:cNvPr>
          <p:cNvSpPr txBox="1"/>
          <p:nvPr/>
        </p:nvSpPr>
        <p:spPr>
          <a:xfrm>
            <a:off x="702324" y="1417638"/>
            <a:ext cx="71005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JavaScript es un lenguaje de programación con el ámbito global como ámbito, visibilidad o </a:t>
            </a:r>
            <a:r>
              <a:rPr lang="es-CL" dirty="0" err="1"/>
              <a:t>scope</a:t>
            </a:r>
            <a:r>
              <a:rPr lang="es-CL" dirty="0"/>
              <a:t> predeterminado y en el que todo se pasa por referencia también de forma predeterminada. Esto significa que una variable declarada fuera de una función es una variable global y es pasada por referencia a </a:t>
            </a:r>
            <a:r>
              <a:rPr lang="es-CL" dirty="0" err="1"/>
              <a:t>scopes</a:t>
            </a:r>
            <a:r>
              <a:rPr lang="es-CL" dirty="0"/>
              <a:t> descendientes o herederos: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2D134F0-4788-4F31-A760-F26ED55F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41" y="3222555"/>
            <a:ext cx="2865368" cy="16308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BFD5B1-097F-4163-94AE-3D00C813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157" y="3214226"/>
            <a:ext cx="2413987" cy="16706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D3B405-8691-4F6B-B40D-210F759041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999"/>
          <a:stretch/>
        </p:blipFill>
        <p:spPr>
          <a:xfrm>
            <a:off x="6605192" y="3214226"/>
            <a:ext cx="5204890" cy="16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7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6E9BEC-0E62-4EFE-83CE-A18105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Desarrollo de Aplicaciones Web</a:t>
            </a:r>
            <a:endParaRPr lang="es-419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8FCD7FC-C697-43DE-B230-A17FC10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0F9E0D3-51B3-8D47-9FA0-6C6BA96BAD74}" type="slidenum">
              <a:rPr lang="es-ES">
                <a:solidFill>
                  <a:prstClr val="black">
                    <a:tint val="75000"/>
                  </a:prstClr>
                </a:solidFill>
              </a:rPr>
              <a:pPr defTabSz="457200">
                <a:spcAft>
                  <a:spcPts val="600"/>
                </a:spcAft>
              </a:pPr>
              <a:t>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440F9B-83BA-42EC-9B5B-8D38EA8D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6" y="1463677"/>
            <a:ext cx="5952521" cy="40357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DCD681-136C-41A9-9323-41E490335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483" y="1937401"/>
            <a:ext cx="4171862" cy="30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5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6E9BEC-0E62-4EFE-83CE-A18105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10055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Desarrollo de Aplicaciones Web</a:t>
            </a:r>
            <a:endParaRPr lang="es-419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8FCD7FC-C697-43DE-B230-A17FC10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0F9E0D3-51B3-8D47-9FA0-6C6BA96BAD74}" type="slidenum">
              <a:rPr lang="es-ES">
                <a:solidFill>
                  <a:prstClr val="black">
                    <a:tint val="75000"/>
                  </a:prstClr>
                </a:solidFill>
              </a:rPr>
              <a:pPr defTabSz="457200">
                <a:spcAft>
                  <a:spcPts val="600"/>
                </a:spcAft>
              </a:pPr>
              <a:t>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E9D073-0937-4CB0-86B0-CE7A8093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89944"/>
            <a:ext cx="6650473" cy="495406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3FFBC43-A7B9-4464-ACA3-144A80C78C41}"/>
              </a:ext>
            </a:extLst>
          </p:cNvPr>
          <p:cNvSpPr txBox="1"/>
          <p:nvPr/>
        </p:nvSpPr>
        <p:spPr>
          <a:xfrm>
            <a:off x="7588965" y="1417638"/>
            <a:ext cx="37363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Debido a este comportamiento, muchos desarrolladores se inclinan hacia </a:t>
            </a:r>
            <a:r>
              <a:rPr lang="es-CL" dirty="0" err="1"/>
              <a:t>let</a:t>
            </a:r>
            <a:r>
              <a:rPr lang="es-CL" dirty="0"/>
              <a:t> como la forma predeterminada de declarar variables en JavaScript y abandonar </a:t>
            </a:r>
            <a:r>
              <a:rPr lang="es-CL" dirty="0" err="1"/>
              <a:t>var</a:t>
            </a:r>
            <a:r>
              <a:rPr lang="es-CL" dirty="0"/>
              <a:t> (1, 2, 3), pues el </a:t>
            </a:r>
            <a:r>
              <a:rPr lang="es-CL" dirty="0" err="1"/>
              <a:t>scope</a:t>
            </a:r>
            <a:r>
              <a:rPr lang="es-CL" dirty="0"/>
              <a:t> más específico previene la sobreescritura de variables de forma accidental al declarar variables sin ensuciar el </a:t>
            </a:r>
            <a:r>
              <a:rPr lang="es-CL" dirty="0" err="1"/>
              <a:t>scope</a:t>
            </a:r>
            <a:r>
              <a:rPr lang="es-CL" dirty="0"/>
              <a:t> superior.</a:t>
            </a:r>
          </a:p>
        </p:txBody>
      </p:sp>
    </p:spTree>
    <p:extLst>
      <p:ext uri="{BB962C8B-B14F-4D97-AF65-F5344CB8AC3E}">
        <p14:creationId xmlns:p14="http://schemas.microsoft.com/office/powerpoint/2010/main" val="204441456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INACAP2017.potx" id="{F1545786-228D-4577-903D-371615BC4283}" vid="{824646AA-9942-4AB1-8816-2A82BB9ADD6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INACAP2017.potx" id="{F1545786-228D-4577-903D-371615BC4283}" vid="{71E36411-6304-46CA-B658-3C496EDF0A58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378</Words>
  <Application>Microsoft Office PowerPoint</Application>
  <PresentationFormat>Panorámica</PresentationFormat>
  <Paragraphs>60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</vt:lpstr>
      <vt:lpstr>Gill Sans</vt:lpstr>
      <vt:lpstr>Helvetica</vt:lpstr>
      <vt:lpstr>Verdana</vt:lpstr>
      <vt:lpstr>1_Tema de Office</vt:lpstr>
      <vt:lpstr>2_Tema de Office</vt:lpstr>
      <vt:lpstr>Desarrollo de Aplicaciones Web</vt:lpstr>
      <vt:lpstr>Desarrollo de Aplicaciones Web</vt:lpstr>
      <vt:lpstr>Desarrollo de Aplicaciones Web</vt:lpstr>
      <vt:lpstr>Desarrollo de Aplicaciones Web</vt:lpstr>
      <vt:lpstr>Desarrollo de Aplicaciones Web</vt:lpstr>
      <vt:lpstr>Desarrollo de Aplicaciones Web</vt:lpstr>
      <vt:lpstr>Desarrollo de Aplicaciones Web</vt:lpstr>
      <vt:lpstr>Desarrollo de Aplicaciones Web</vt:lpstr>
      <vt:lpstr>Desarrollo de Aplicaciones Web</vt:lpstr>
      <vt:lpstr>Desarrollo de Aplicaciones Web</vt:lpstr>
      <vt:lpstr>Presentación de PowerPoint</vt:lpstr>
      <vt:lpstr>Desarrollo de Aplicaciones Web</vt:lpstr>
      <vt:lpstr>Desarrollo de Aplicaciones Web</vt:lpstr>
      <vt:lpstr>Desarrollo de Aplicaciones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Web</dc:title>
  <dc:creator>Yunier Hernandez</dc:creator>
  <cp:lastModifiedBy>Yunier Hernandez</cp:lastModifiedBy>
  <cp:revision>4</cp:revision>
  <dcterms:created xsi:type="dcterms:W3CDTF">2020-08-20T11:55:41Z</dcterms:created>
  <dcterms:modified xsi:type="dcterms:W3CDTF">2020-10-29T23:03:31Z</dcterms:modified>
</cp:coreProperties>
</file>