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0" r:id="rId7"/>
    <p:sldId id="271" r:id="rId8"/>
    <p:sldId id="272" r:id="rId9"/>
    <p:sldId id="290" r:id="rId10"/>
    <p:sldId id="291" r:id="rId11"/>
    <p:sldId id="273" r:id="rId12"/>
    <p:sldId id="274" r:id="rId13"/>
    <p:sldId id="275" r:id="rId14"/>
    <p:sldId id="289"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5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F090D-0AB7-409C-A3FA-D129B37C942E}" v="35" dt="2021-05-23T03:28:34.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724"/>
  </p:normalViewPr>
  <p:slideViewPr>
    <p:cSldViewPr snapToGrid="0" snapToObjects="1">
      <p:cViewPr varScale="1">
        <p:scale>
          <a:sx n="108" d="100"/>
          <a:sy n="108" d="100"/>
        </p:scale>
        <p:origin x="178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Tanvir Ahmed" userId="5fa9bf89-1556-4927-a8e9-24c5d464f299" providerId="ADAL" clId="{A3DF090D-0AB7-409C-A3FA-D129B37C942E}"/>
    <pc:docChg chg="modSld">
      <pc:chgData name="Tanvir Ahmed" userId="5fa9bf89-1556-4927-a8e9-24c5d464f299" providerId="ADAL" clId="{A3DF090D-0AB7-409C-A3FA-D129B37C942E}" dt="2021-05-24T05:00:48.563" v="91" actId="20577"/>
      <pc:docMkLst>
        <pc:docMk/>
      </pc:docMkLst>
      <pc:sldChg chg="modSp mod">
        <pc:chgData name="Tanvir Ahmed" userId="5fa9bf89-1556-4927-a8e9-24c5d464f299" providerId="ADAL" clId="{A3DF090D-0AB7-409C-A3FA-D129B37C942E}" dt="2021-05-24T05:00:48.563" v="91" actId="20577"/>
        <pc:sldMkLst>
          <pc:docMk/>
          <pc:sldMk cId="700707328" sldId="256"/>
        </pc:sldMkLst>
        <pc:graphicFrameChg chg="modGraphic">
          <ac:chgData name="Tanvir Ahmed" userId="5fa9bf89-1556-4927-a8e9-24c5d464f299" providerId="ADAL" clId="{A3DF090D-0AB7-409C-A3FA-D129B37C942E}" dt="2021-05-24T05:00:48.563" v="91" actId="20577"/>
          <ac:graphicFrameMkLst>
            <pc:docMk/>
            <pc:sldMk cId="700707328" sldId="256"/>
            <ac:graphicFrameMk id="7" creationId="{29FF08AD-7519-4C4A-8E0D-640DF5BB5E58}"/>
          </ac:graphicFrameMkLst>
        </pc:graphicFrameChg>
      </pc:sldChg>
      <pc:sldChg chg="modSp">
        <pc:chgData name="Tanvir Ahmed" userId="5fa9bf89-1556-4927-a8e9-24c5d464f299" providerId="ADAL" clId="{A3DF090D-0AB7-409C-A3FA-D129B37C942E}" dt="2021-05-23T03:28:34.034" v="34" actId="20577"/>
        <pc:sldMkLst>
          <pc:docMk/>
          <pc:sldMk cId="3707414169" sldId="271"/>
        </pc:sldMkLst>
        <pc:graphicFrameChg chg="mod">
          <ac:chgData name="Tanvir Ahmed" userId="5fa9bf89-1556-4927-a8e9-24c5d464f299" providerId="ADAL" clId="{A3DF090D-0AB7-409C-A3FA-D129B37C942E}" dt="2021-05-23T03:28:34.034" v="34" actId="20577"/>
          <ac:graphicFrameMkLst>
            <pc:docMk/>
            <pc:sldMk cId="3707414169" sldId="271"/>
            <ac:graphicFrameMk id="3" creationId="{E0187D27-808B-4325-8049-000FDA97FE64}"/>
          </ac:graphicFrameMkLst>
        </pc:graphicFrameChg>
      </pc:sldChg>
      <pc:sldChg chg="modSp mod">
        <pc:chgData name="Tanvir Ahmed" userId="5fa9bf89-1556-4927-a8e9-24c5d464f299" providerId="ADAL" clId="{A3DF090D-0AB7-409C-A3FA-D129B37C942E}" dt="2021-05-23T03:43:28.752" v="61" actId="20577"/>
        <pc:sldMkLst>
          <pc:docMk/>
          <pc:sldMk cId="2427856683" sldId="272"/>
        </pc:sldMkLst>
        <pc:spChg chg="mod">
          <ac:chgData name="Tanvir Ahmed" userId="5fa9bf89-1556-4927-a8e9-24c5d464f299" providerId="ADAL" clId="{A3DF090D-0AB7-409C-A3FA-D129B37C942E}" dt="2021-05-23T03:43:28.752" v="61" actId="20577"/>
          <ac:spMkLst>
            <pc:docMk/>
            <pc:sldMk cId="2427856683" sldId="272"/>
            <ac:spMk id="3" creationId="{CCCED879-F5B9-4F0F-9A2F-5DBF08609B42}"/>
          </ac:spMkLst>
        </pc:spChg>
      </pc:sldChg>
    </pc:docChg>
  </pc:docChgLst>
  <pc:docChgLst>
    <pc:chgData name="Victor Stany Rozario" userId="dbb37ec6-3e12-44d7-b04d-09b867830cae" providerId="ADAL" clId="{414E0285-C62A-49A5-A10F-3B2D3AEC2DB8}"/>
    <pc:docChg chg="undo custSel modSld">
      <pc:chgData name="Victor Stany Rozario" userId="dbb37ec6-3e12-44d7-b04d-09b867830cae" providerId="ADAL" clId="{414E0285-C62A-49A5-A10F-3B2D3AEC2DB8}" dt="2021-01-25T05:02:33.851" v="39" actId="404"/>
      <pc:docMkLst>
        <pc:docMk/>
      </pc:docMkLst>
      <pc:sldChg chg="modSp mod">
        <pc:chgData name="Victor Stany Rozario" userId="dbb37ec6-3e12-44d7-b04d-09b867830cae" providerId="ADAL" clId="{414E0285-C62A-49A5-A10F-3B2D3AEC2DB8}" dt="2021-01-24T16:19:25.273" v="5" actId="20577"/>
        <pc:sldMkLst>
          <pc:docMk/>
          <pc:sldMk cId="700707328" sldId="256"/>
        </pc:sldMkLst>
        <pc:graphicFrameChg chg="modGraphic">
          <ac:chgData name="Victor Stany Rozario" userId="dbb37ec6-3e12-44d7-b04d-09b867830cae" providerId="ADAL" clId="{414E0285-C62A-49A5-A10F-3B2D3AEC2DB8}" dt="2021-01-24T16:19:25.273" v="5"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414E0285-C62A-49A5-A10F-3B2D3AEC2DB8}" dt="2021-01-25T05:02:33.851" v="39" actId="404"/>
        <pc:sldMkLst>
          <pc:docMk/>
          <pc:sldMk cId="206245272" sldId="280"/>
        </pc:sldMkLst>
        <pc:graphicFrameChg chg="mod modGraphic">
          <ac:chgData name="Victor Stany Rozario" userId="dbb37ec6-3e12-44d7-b04d-09b867830cae" providerId="ADAL" clId="{414E0285-C62A-49A5-A10F-3B2D3AEC2DB8}" dt="2021-01-25T05:02:33.851" v="39" actId="404"/>
          <ac:graphicFrameMkLst>
            <pc:docMk/>
            <pc:sldMk cId="206245272" sldId="280"/>
            <ac:graphicFrameMk id="3" creationId="{6ED66336-DC03-4E4F-9094-E75BB755E325}"/>
          </ac:graphicFrameMkLst>
        </pc:graphicFrameChg>
      </pc:sldChg>
    </pc:docChg>
  </pc:docChgLst>
  <pc:docChgLst>
    <pc:chgData name="Victor Stany Rozario" userId="dbb37ec6-3e12-44d7-b04d-09b867830cae" providerId="ADAL" clId="{AE765936-D684-473F-9FF7-B10A75088830}"/>
    <pc:docChg chg="custSel addSld modSld">
      <pc:chgData name="Victor Stany Rozario" userId="dbb37ec6-3e12-44d7-b04d-09b867830cae" providerId="ADAL" clId="{AE765936-D684-473F-9FF7-B10A75088830}" dt="2020-07-01T12:42:13.872" v="170" actId="20577"/>
      <pc:docMkLst>
        <pc:docMk/>
      </pc:docMkLst>
      <pc:sldChg chg="modSp mod">
        <pc:chgData name="Victor Stany Rozario" userId="dbb37ec6-3e12-44d7-b04d-09b867830cae" providerId="ADAL" clId="{AE765936-D684-473F-9FF7-B10A75088830}" dt="2020-07-01T06:35:51.426" v="17" actId="14734"/>
        <pc:sldMkLst>
          <pc:docMk/>
          <pc:sldMk cId="700707328" sldId="256"/>
        </pc:sldMkLst>
        <pc:graphicFrameChg chg="modGraphic">
          <ac:chgData name="Victor Stany Rozario" userId="dbb37ec6-3e12-44d7-b04d-09b867830cae" providerId="ADAL" clId="{AE765936-D684-473F-9FF7-B10A75088830}" dt="2020-07-01T06:35:51.426" v="17" actId="14734"/>
          <ac:graphicFrameMkLst>
            <pc:docMk/>
            <pc:sldMk cId="700707328" sldId="256"/>
            <ac:graphicFrameMk id="7" creationId="{29FF08AD-7519-4C4A-8E0D-640DF5BB5E58}"/>
          </ac:graphicFrameMkLst>
        </pc:graphicFrameChg>
      </pc:sldChg>
      <pc:sldChg chg="modSp modAnim">
        <pc:chgData name="Victor Stany Rozario" userId="dbb37ec6-3e12-44d7-b04d-09b867830cae" providerId="ADAL" clId="{AE765936-D684-473F-9FF7-B10A75088830}" dt="2020-07-01T07:42:47.860" v="91" actId="404"/>
        <pc:sldMkLst>
          <pc:docMk/>
          <pc:sldMk cId="2823762119" sldId="258"/>
        </pc:sldMkLst>
        <pc:spChg chg="mod">
          <ac:chgData name="Victor Stany Rozario" userId="dbb37ec6-3e12-44d7-b04d-09b867830cae" providerId="ADAL" clId="{AE765936-D684-473F-9FF7-B10A75088830}" dt="2020-07-01T07:42:47.860" v="91" actId="404"/>
          <ac:spMkLst>
            <pc:docMk/>
            <pc:sldMk cId="2823762119" sldId="258"/>
            <ac:spMk id="6" creationId="{EDC42E65-2868-467C-A4F6-5D4B33C84C34}"/>
          </ac:spMkLst>
        </pc:spChg>
        <pc:picChg chg="mod">
          <ac:chgData name="Victor Stany Rozario" userId="dbb37ec6-3e12-44d7-b04d-09b867830cae" providerId="ADAL" clId="{AE765936-D684-473F-9FF7-B10A75088830}" dt="2020-07-01T07:07:07.055" v="77" actId="208"/>
          <ac:picMkLst>
            <pc:docMk/>
            <pc:sldMk cId="2823762119" sldId="258"/>
            <ac:picMk id="4" creationId="{31DC1E9B-8B99-443C-A3F4-F300BE6D9D48}"/>
          </ac:picMkLst>
        </pc:picChg>
      </pc:sldChg>
      <pc:sldChg chg="modSp mod">
        <pc:chgData name="Victor Stany Rozario" userId="dbb37ec6-3e12-44d7-b04d-09b867830cae" providerId="ADAL" clId="{AE765936-D684-473F-9FF7-B10A75088830}" dt="2020-07-01T06:34:24.221" v="0" actId="6549"/>
        <pc:sldMkLst>
          <pc:docMk/>
          <pc:sldMk cId="2427856683" sldId="272"/>
        </pc:sldMkLst>
        <pc:spChg chg="mod">
          <ac:chgData name="Victor Stany Rozario" userId="dbb37ec6-3e12-44d7-b04d-09b867830cae" providerId="ADAL" clId="{AE765936-D684-473F-9FF7-B10A75088830}" dt="2020-07-01T06:34:24.221" v="0" actId="6549"/>
          <ac:spMkLst>
            <pc:docMk/>
            <pc:sldMk cId="2427856683" sldId="272"/>
            <ac:spMk id="3" creationId="{CCCED879-F5B9-4F0F-9A2F-5DBF08609B42}"/>
          </ac:spMkLst>
        </pc:spChg>
      </pc:sldChg>
      <pc:sldChg chg="modSp mod">
        <pc:chgData name="Victor Stany Rozario" userId="dbb37ec6-3e12-44d7-b04d-09b867830cae" providerId="ADAL" clId="{AE765936-D684-473F-9FF7-B10A75088830}" dt="2020-07-01T06:38:11.690" v="21" actId="20577"/>
        <pc:sldMkLst>
          <pc:docMk/>
          <pc:sldMk cId="739729977" sldId="274"/>
        </pc:sldMkLst>
        <pc:spChg chg="mod">
          <ac:chgData name="Victor Stany Rozario" userId="dbb37ec6-3e12-44d7-b04d-09b867830cae" providerId="ADAL" clId="{AE765936-D684-473F-9FF7-B10A75088830}" dt="2020-07-01T06:38:11.690" v="21" actId="20577"/>
          <ac:spMkLst>
            <pc:docMk/>
            <pc:sldMk cId="739729977" sldId="274"/>
            <ac:spMk id="3" creationId="{2184D2EC-4A1A-4F2A-AE21-53C358060C00}"/>
          </ac:spMkLst>
        </pc:spChg>
      </pc:sldChg>
      <pc:sldChg chg="modSp mod">
        <pc:chgData name="Victor Stany Rozario" userId="dbb37ec6-3e12-44d7-b04d-09b867830cae" providerId="ADAL" clId="{AE765936-D684-473F-9FF7-B10A75088830}" dt="2020-07-01T07:09:02.194" v="87" actId="20577"/>
        <pc:sldMkLst>
          <pc:docMk/>
          <pc:sldMk cId="1536771613" sldId="279"/>
        </pc:sldMkLst>
        <pc:spChg chg="mod">
          <ac:chgData name="Victor Stany Rozario" userId="dbb37ec6-3e12-44d7-b04d-09b867830cae" providerId="ADAL" clId="{AE765936-D684-473F-9FF7-B10A75088830}" dt="2020-07-01T07:09:02.194" v="87" actId="20577"/>
          <ac:spMkLst>
            <pc:docMk/>
            <pc:sldMk cId="1536771613" sldId="279"/>
            <ac:spMk id="2" creationId="{00000000-0000-0000-0000-000000000000}"/>
          </ac:spMkLst>
        </pc:spChg>
      </pc:sldChg>
      <pc:sldChg chg="modSp mod">
        <pc:chgData name="Victor Stany Rozario" userId="dbb37ec6-3e12-44d7-b04d-09b867830cae" providerId="ADAL" clId="{AE765936-D684-473F-9FF7-B10A75088830}" dt="2020-07-01T12:41:04.465" v="141" actId="20577"/>
        <pc:sldMkLst>
          <pc:docMk/>
          <pc:sldMk cId="206245272" sldId="280"/>
        </pc:sldMkLst>
        <pc:graphicFrameChg chg="modGraphic">
          <ac:chgData name="Victor Stany Rozario" userId="dbb37ec6-3e12-44d7-b04d-09b867830cae" providerId="ADAL" clId="{AE765936-D684-473F-9FF7-B10A75088830}" dt="2020-07-01T12:41:04.465" v="141" actId="20577"/>
          <ac:graphicFrameMkLst>
            <pc:docMk/>
            <pc:sldMk cId="206245272" sldId="280"/>
            <ac:graphicFrameMk id="3" creationId="{6ED66336-DC03-4E4F-9094-E75BB755E325}"/>
          </ac:graphicFrameMkLst>
        </pc:graphicFrameChg>
      </pc:sldChg>
      <pc:sldChg chg="modSp mod">
        <pc:chgData name="Victor Stany Rozario" userId="dbb37ec6-3e12-44d7-b04d-09b867830cae" providerId="ADAL" clId="{AE765936-D684-473F-9FF7-B10A75088830}" dt="2020-07-01T12:42:13.872" v="170" actId="20577"/>
        <pc:sldMkLst>
          <pc:docMk/>
          <pc:sldMk cId="3417142223" sldId="288"/>
        </pc:sldMkLst>
        <pc:spChg chg="mod">
          <ac:chgData name="Victor Stany Rozario" userId="dbb37ec6-3e12-44d7-b04d-09b867830cae" providerId="ADAL" clId="{AE765936-D684-473F-9FF7-B10A75088830}" dt="2020-07-01T12:42:13.872" v="170" actId="20577"/>
          <ac:spMkLst>
            <pc:docMk/>
            <pc:sldMk cId="3417142223" sldId="288"/>
            <ac:spMk id="6" creationId="{85DD3B68-9C3D-40A0-B84F-ABDEC7B6FC8E}"/>
          </ac:spMkLst>
        </pc:spChg>
      </pc:sldChg>
      <pc:sldChg chg="modSp mod">
        <pc:chgData name="Victor Stany Rozario" userId="dbb37ec6-3e12-44d7-b04d-09b867830cae" providerId="ADAL" clId="{AE765936-D684-473F-9FF7-B10A75088830}" dt="2020-07-01T06:38:58.419" v="34" actId="20577"/>
        <pc:sldMkLst>
          <pc:docMk/>
          <pc:sldMk cId="305994238" sldId="289"/>
        </pc:sldMkLst>
        <pc:spChg chg="mod">
          <ac:chgData name="Victor Stany Rozario" userId="dbb37ec6-3e12-44d7-b04d-09b867830cae" providerId="ADAL" clId="{AE765936-D684-473F-9FF7-B10A75088830}" dt="2020-07-01T06:38:58.419" v="34" actId="20577"/>
          <ac:spMkLst>
            <pc:docMk/>
            <pc:sldMk cId="305994238" sldId="289"/>
            <ac:spMk id="5" creationId="{8E12380A-C562-4D85-9DC3-D5B339D3E26B}"/>
          </ac:spMkLst>
        </pc:spChg>
      </pc:sldChg>
      <pc:sldChg chg="addSp delSp modSp add mod">
        <pc:chgData name="Victor Stany Rozario" userId="dbb37ec6-3e12-44d7-b04d-09b867830cae" providerId="ADAL" clId="{AE765936-D684-473F-9FF7-B10A75088830}" dt="2020-07-01T07:49:48.244" v="109" actId="404"/>
        <pc:sldMkLst>
          <pc:docMk/>
          <pc:sldMk cId="2638638700" sldId="290"/>
        </pc:sldMkLst>
        <pc:spChg chg="mod">
          <ac:chgData name="Victor Stany Rozario" userId="dbb37ec6-3e12-44d7-b04d-09b867830cae" providerId="ADAL" clId="{AE765936-D684-473F-9FF7-B10A75088830}" dt="2020-07-01T07:49:16.967" v="104" actId="404"/>
          <ac:spMkLst>
            <pc:docMk/>
            <pc:sldMk cId="2638638700" sldId="290"/>
            <ac:spMk id="2" creationId="{00000000-0000-0000-0000-000000000000}"/>
          </ac:spMkLst>
        </pc:spChg>
        <pc:spChg chg="del">
          <ac:chgData name="Victor Stany Rozario" userId="dbb37ec6-3e12-44d7-b04d-09b867830cae" providerId="ADAL" clId="{AE765936-D684-473F-9FF7-B10A75088830}" dt="2020-07-01T07:48:08.387" v="93" actId="478"/>
          <ac:spMkLst>
            <pc:docMk/>
            <pc:sldMk cId="2638638700" sldId="290"/>
            <ac:spMk id="3" creationId="{CCCED879-F5B9-4F0F-9A2F-5DBF08609B42}"/>
          </ac:spMkLst>
        </pc:spChg>
        <pc:spChg chg="add mod">
          <ac:chgData name="Victor Stany Rozario" userId="dbb37ec6-3e12-44d7-b04d-09b867830cae" providerId="ADAL" clId="{AE765936-D684-473F-9FF7-B10A75088830}" dt="2020-07-01T07:49:48.244" v="109" actId="404"/>
          <ac:spMkLst>
            <pc:docMk/>
            <pc:sldMk cId="2638638700" sldId="290"/>
            <ac:spMk id="5" creationId="{D62F011C-7378-4F4D-A473-6EE66F1DCB98}"/>
          </ac:spMkLst>
        </pc:spChg>
      </pc:sldChg>
      <pc:sldChg chg="modSp add mod">
        <pc:chgData name="Victor Stany Rozario" userId="dbb37ec6-3e12-44d7-b04d-09b867830cae" providerId="ADAL" clId="{AE765936-D684-473F-9FF7-B10A75088830}" dt="2020-07-01T07:51:14.321" v="116" actId="255"/>
        <pc:sldMkLst>
          <pc:docMk/>
          <pc:sldMk cId="2784301254" sldId="291"/>
        </pc:sldMkLst>
        <pc:spChg chg="mod">
          <ac:chgData name="Victor Stany Rozario" userId="dbb37ec6-3e12-44d7-b04d-09b867830cae" providerId="ADAL" clId="{AE765936-D684-473F-9FF7-B10A75088830}" dt="2020-07-01T07:51:14.321" v="116" actId="255"/>
          <ac:spMkLst>
            <pc:docMk/>
            <pc:sldMk cId="2784301254" sldId="291"/>
            <ac:spMk id="5" creationId="{D62F011C-7378-4F4D-A473-6EE66F1DCB98}"/>
          </ac:spMkLst>
        </pc:spChg>
      </pc:sldChg>
    </pc:docChg>
  </pc:docChgLst>
  <pc:docChgLst>
    <pc:chgData name="Victor Stany Rozario" userId="dbb37ec6-3e12-44d7-b04d-09b867830cae" providerId="ADAL" clId="{A7671CF9-BA8A-41E2-AF27-01DB12DDB948}"/>
    <pc:docChg chg="undo custSel addSld delSld modSld">
      <pc:chgData name="Victor Stany Rozario" userId="dbb37ec6-3e12-44d7-b04d-09b867830cae" providerId="ADAL" clId="{A7671CF9-BA8A-41E2-AF27-01DB12DDB948}" dt="2020-04-21T17:01:14.062" v="1046" actId="20577"/>
      <pc:docMkLst>
        <pc:docMk/>
      </pc:docMkLst>
      <pc:sldChg chg="modSp mod">
        <pc:chgData name="Victor Stany Rozario" userId="dbb37ec6-3e12-44d7-b04d-09b867830cae" providerId="ADAL" clId="{A7671CF9-BA8A-41E2-AF27-01DB12DDB948}" dt="2020-04-21T16:59:16.085" v="961" actId="313"/>
        <pc:sldMkLst>
          <pc:docMk/>
          <pc:sldMk cId="700707328" sldId="256"/>
        </pc:sldMkLst>
        <pc:spChg chg="mod">
          <ac:chgData name="Victor Stany Rozario" userId="dbb37ec6-3e12-44d7-b04d-09b867830cae" providerId="ADAL" clId="{A7671CF9-BA8A-41E2-AF27-01DB12DDB948}" dt="2020-04-21T15:59:45.245" v="729" actId="113"/>
          <ac:spMkLst>
            <pc:docMk/>
            <pc:sldMk cId="700707328" sldId="256"/>
            <ac:spMk id="2" creationId="{00000000-0000-0000-0000-000000000000}"/>
          </ac:spMkLst>
        </pc:spChg>
        <pc:spChg chg="mod">
          <ac:chgData name="Victor Stany Rozario" userId="dbb37ec6-3e12-44d7-b04d-09b867830cae" providerId="ADAL" clId="{A7671CF9-BA8A-41E2-AF27-01DB12DDB948}" dt="2020-04-21T15:59:08.458" v="725" actId="20577"/>
          <ac:spMkLst>
            <pc:docMk/>
            <pc:sldMk cId="700707328" sldId="256"/>
            <ac:spMk id="3" creationId="{00000000-0000-0000-0000-000000000000}"/>
          </ac:spMkLst>
        </pc:spChg>
        <pc:spChg chg="mod">
          <ac:chgData name="Victor Stany Rozario" userId="dbb37ec6-3e12-44d7-b04d-09b867830cae" providerId="ADAL" clId="{A7671CF9-BA8A-41E2-AF27-01DB12DDB948}" dt="2020-04-21T15:59:24.606" v="728" actId="403"/>
          <ac:spMkLst>
            <pc:docMk/>
            <pc:sldMk cId="700707328" sldId="256"/>
            <ac:spMk id="8" creationId="{FF0F860A-68ED-3A45-9B2E-50E8CE1BC6B7}"/>
          </ac:spMkLst>
        </pc:spChg>
        <pc:graphicFrameChg chg="modGraphic">
          <ac:chgData name="Victor Stany Rozario" userId="dbb37ec6-3e12-44d7-b04d-09b867830cae" providerId="ADAL" clId="{A7671CF9-BA8A-41E2-AF27-01DB12DDB948}" dt="2020-04-21T16:59:16.085" v="961" actId="313"/>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A7671CF9-BA8A-41E2-AF27-01DB12DDB948}" dt="2020-04-21T15:59:51.140" v="730" actId="113"/>
        <pc:sldMkLst>
          <pc:docMk/>
          <pc:sldMk cId="424874041" sldId="257"/>
        </pc:sldMkLst>
        <pc:spChg chg="mod">
          <ac:chgData name="Victor Stany Rozario" userId="dbb37ec6-3e12-44d7-b04d-09b867830cae" providerId="ADAL" clId="{A7671CF9-BA8A-41E2-AF27-01DB12DDB948}" dt="2020-04-21T15:59:51.140" v="730" actId="113"/>
          <ac:spMkLst>
            <pc:docMk/>
            <pc:sldMk cId="424874041" sldId="257"/>
            <ac:spMk id="2" creationId="{00000000-0000-0000-0000-000000000000}"/>
          </ac:spMkLst>
        </pc:spChg>
        <pc:spChg chg="mod">
          <ac:chgData name="Victor Stany Rozario" userId="dbb37ec6-3e12-44d7-b04d-09b867830cae" providerId="ADAL" clId="{A7671CF9-BA8A-41E2-AF27-01DB12DDB948}" dt="2020-04-21T13:54:36.239" v="91" actId="27636"/>
          <ac:spMkLst>
            <pc:docMk/>
            <pc:sldMk cId="424874041" sldId="257"/>
            <ac:spMk id="3" creationId="{00000000-0000-0000-0000-000000000000}"/>
          </ac:spMkLst>
        </pc:spChg>
      </pc:sldChg>
      <pc:sldChg chg="addSp delSp modSp mod">
        <pc:chgData name="Victor Stany Rozario" userId="dbb37ec6-3e12-44d7-b04d-09b867830cae" providerId="ADAL" clId="{A7671CF9-BA8A-41E2-AF27-01DB12DDB948}" dt="2020-04-21T15:57:40.596" v="712" actId="1076"/>
        <pc:sldMkLst>
          <pc:docMk/>
          <pc:sldMk cId="2823762119" sldId="258"/>
        </pc:sldMkLst>
        <pc:spChg chg="del">
          <ac:chgData name="Victor Stany Rozario" userId="dbb37ec6-3e12-44d7-b04d-09b867830cae" providerId="ADAL" clId="{A7671CF9-BA8A-41E2-AF27-01DB12DDB948}" dt="2020-04-21T15:55:59.003" v="707" actId="478"/>
          <ac:spMkLst>
            <pc:docMk/>
            <pc:sldMk cId="2823762119" sldId="258"/>
            <ac:spMk id="2" creationId="{00000000-0000-0000-0000-000000000000}"/>
          </ac:spMkLst>
        </pc:spChg>
        <pc:spChg chg="del">
          <ac:chgData name="Victor Stany Rozario" userId="dbb37ec6-3e12-44d7-b04d-09b867830cae" providerId="ADAL" clId="{A7671CF9-BA8A-41E2-AF27-01DB12DDB948}" dt="2020-04-21T15:55:53.219" v="705" actId="478"/>
          <ac:spMkLst>
            <pc:docMk/>
            <pc:sldMk cId="2823762119" sldId="258"/>
            <ac:spMk id="5" creationId="{53BED9D7-DC35-6145-B086-E1B62BC08349}"/>
          </ac:spMkLst>
        </pc:spChg>
        <pc:spChg chg="add mod">
          <ac:chgData name="Victor Stany Rozario" userId="dbb37ec6-3e12-44d7-b04d-09b867830cae" providerId="ADAL" clId="{A7671CF9-BA8A-41E2-AF27-01DB12DDB948}" dt="2020-04-21T15:56:54.361" v="708" actId="3062"/>
          <ac:spMkLst>
            <pc:docMk/>
            <pc:sldMk cId="2823762119" sldId="258"/>
            <ac:spMk id="6" creationId="{EDC42E65-2868-467C-A4F6-5D4B33C84C34}"/>
          </ac:spMkLst>
        </pc:spChg>
        <pc:spChg chg="add">
          <ac:chgData name="Victor Stany Rozario" userId="dbb37ec6-3e12-44d7-b04d-09b867830cae" providerId="ADAL" clId="{A7671CF9-BA8A-41E2-AF27-01DB12DDB948}" dt="2020-04-21T15:55:54.248" v="706"/>
          <ac:spMkLst>
            <pc:docMk/>
            <pc:sldMk cId="2823762119" sldId="258"/>
            <ac:spMk id="7" creationId="{29683572-1E84-4441-9C68-2B26893525F1}"/>
          </ac:spMkLst>
        </pc:spChg>
        <pc:picChg chg="add mod">
          <ac:chgData name="Victor Stany Rozario" userId="dbb37ec6-3e12-44d7-b04d-09b867830cae" providerId="ADAL" clId="{A7671CF9-BA8A-41E2-AF27-01DB12DDB948}" dt="2020-04-21T15:57:40.596" v="712" actId="1076"/>
          <ac:picMkLst>
            <pc:docMk/>
            <pc:sldMk cId="2823762119" sldId="258"/>
            <ac:picMk id="4" creationId="{31DC1E9B-8B99-443C-A3F4-F300BE6D9D48}"/>
          </ac:picMkLst>
        </pc:picChg>
      </pc:sldChg>
      <pc:sldChg chg="addSp delSp add del setBg delDesignElem">
        <pc:chgData name="Victor Stany Rozario" userId="dbb37ec6-3e12-44d7-b04d-09b867830cae" providerId="ADAL" clId="{A7671CF9-BA8A-41E2-AF27-01DB12DDB948}" dt="2020-04-21T14:01:21.695" v="269" actId="2696"/>
        <pc:sldMkLst>
          <pc:docMk/>
          <pc:sldMk cId="0" sldId="260"/>
        </pc:sldMkLst>
        <pc:spChg chg="add del">
          <ac:chgData name="Victor Stany Rozario" userId="dbb37ec6-3e12-44d7-b04d-09b867830cae" providerId="ADAL" clId="{A7671CF9-BA8A-41E2-AF27-01DB12DDB948}" dt="2020-04-21T13:57:27.813" v="202"/>
          <ac:spMkLst>
            <pc:docMk/>
            <pc:sldMk cId="0" sldId="260"/>
            <ac:spMk id="8" creationId="{8D70B121-56F4-4848-B38B-182089D909FA}"/>
          </ac:spMkLst>
        </pc:spChg>
        <pc:cxnChg chg="add del">
          <ac:chgData name="Victor Stany Rozario" userId="dbb37ec6-3e12-44d7-b04d-09b867830cae" providerId="ADAL" clId="{A7671CF9-BA8A-41E2-AF27-01DB12DDB948}" dt="2020-04-21T13:57:27.813" v="202"/>
          <ac:cxnSpMkLst>
            <pc:docMk/>
            <pc:sldMk cId="0" sldId="260"/>
            <ac:cxnSpMk id="10" creationId="{2D72A2C9-F3CA-4216-8BAD-FA4C970C3C4E}"/>
          </ac:cxnSpMkLst>
        </pc:cxnChg>
      </pc:sldChg>
      <pc:sldChg chg="addSp delSp add del setBg delDesignElem">
        <pc:chgData name="Victor Stany Rozario" userId="dbb37ec6-3e12-44d7-b04d-09b867830cae" providerId="ADAL" clId="{A7671CF9-BA8A-41E2-AF27-01DB12DDB948}" dt="2020-04-21T14:01:21.695" v="269" actId="2696"/>
        <pc:sldMkLst>
          <pc:docMk/>
          <pc:sldMk cId="1931990199" sldId="262"/>
        </pc:sldMkLst>
        <pc:spChg chg="add del">
          <ac:chgData name="Victor Stany Rozario" userId="dbb37ec6-3e12-44d7-b04d-09b867830cae" providerId="ADAL" clId="{A7671CF9-BA8A-41E2-AF27-01DB12DDB948}" dt="2020-04-21T13:57:27.813" v="202"/>
          <ac:spMkLst>
            <pc:docMk/>
            <pc:sldMk cId="1931990199" sldId="262"/>
            <ac:spMk id="8" creationId="{8D70B121-56F4-4848-B38B-182089D909FA}"/>
          </ac:spMkLst>
        </pc:spChg>
        <pc:cxnChg chg="add del">
          <ac:chgData name="Victor Stany Rozario" userId="dbb37ec6-3e12-44d7-b04d-09b867830cae" providerId="ADAL" clId="{A7671CF9-BA8A-41E2-AF27-01DB12DDB948}" dt="2020-04-21T13:57:27.813" v="202"/>
          <ac:cxnSpMkLst>
            <pc:docMk/>
            <pc:sldMk cId="1931990199" sldId="262"/>
            <ac:cxnSpMk id="10" creationId="{2D72A2C9-F3CA-4216-8BAD-FA4C970C3C4E}"/>
          </ac:cxnSpMkLst>
        </pc:cxnChg>
      </pc:sldChg>
      <pc:sldChg chg="delSp del mod">
        <pc:chgData name="Victor Stany Rozario" userId="dbb37ec6-3e12-44d7-b04d-09b867830cae" providerId="ADAL" clId="{A7671CF9-BA8A-41E2-AF27-01DB12DDB948}" dt="2020-04-21T15:58:16.401" v="715" actId="47"/>
        <pc:sldMkLst>
          <pc:docMk/>
          <pc:sldMk cId="1923382373" sldId="264"/>
        </pc:sldMkLst>
        <pc:spChg chg="del">
          <ac:chgData name="Victor Stany Rozario" userId="dbb37ec6-3e12-44d7-b04d-09b867830cae" providerId="ADAL" clId="{A7671CF9-BA8A-41E2-AF27-01DB12DDB948}" dt="2020-04-21T15:58:12.036" v="714" actId="478"/>
          <ac:spMkLst>
            <pc:docMk/>
            <pc:sldMk cId="1923382373" sldId="264"/>
            <ac:spMk id="4" creationId="{00000000-0000-0000-0000-000000000000}"/>
          </ac:spMkLst>
        </pc:spChg>
        <pc:spChg chg="del">
          <ac:chgData name="Victor Stany Rozario" userId="dbb37ec6-3e12-44d7-b04d-09b867830cae" providerId="ADAL" clId="{A7671CF9-BA8A-41E2-AF27-01DB12DDB948}" dt="2020-04-21T15:57:53.354" v="713" actId="478"/>
          <ac:spMkLst>
            <pc:docMk/>
            <pc:sldMk cId="1923382373" sldId="264"/>
            <ac:spMk id="5" creationId="{F2944A7F-5AE5-EC49-82AF-722C8C8F62C6}"/>
          </ac:spMkLst>
        </pc:spChg>
      </pc:sldChg>
      <pc:sldChg chg="del">
        <pc:chgData name="Victor Stany Rozario" userId="dbb37ec6-3e12-44d7-b04d-09b867830cae" providerId="ADAL" clId="{A7671CF9-BA8A-41E2-AF27-01DB12DDB948}" dt="2020-04-21T15:58:19.004" v="716" actId="47"/>
        <pc:sldMkLst>
          <pc:docMk/>
          <pc:sldMk cId="3224969828" sldId="265"/>
        </pc:sldMkLst>
      </pc:sldChg>
      <pc:sldChg chg="addSp delSp modSp mod">
        <pc:chgData name="Victor Stany Rozario" userId="dbb37ec6-3e12-44d7-b04d-09b867830cae" providerId="ADAL" clId="{A7671CF9-BA8A-41E2-AF27-01DB12DDB948}" dt="2020-04-21T14:05:48.153" v="363" actId="1076"/>
        <pc:sldMkLst>
          <pc:docMk/>
          <pc:sldMk cId="2134390752" sldId="266"/>
        </pc:sldMkLst>
        <pc:spChg chg="mod">
          <ac:chgData name="Victor Stany Rozario" userId="dbb37ec6-3e12-44d7-b04d-09b867830cae" providerId="ADAL" clId="{A7671CF9-BA8A-41E2-AF27-01DB12DDB948}" dt="2020-04-21T14:03:28.231" v="322" actId="113"/>
          <ac:spMkLst>
            <pc:docMk/>
            <pc:sldMk cId="2134390752" sldId="266"/>
            <ac:spMk id="2" creationId="{00000000-0000-0000-0000-000000000000}"/>
          </ac:spMkLst>
        </pc:spChg>
        <pc:spChg chg="add del mod">
          <ac:chgData name="Victor Stany Rozario" userId="dbb37ec6-3e12-44d7-b04d-09b867830cae" providerId="ADAL" clId="{A7671CF9-BA8A-41E2-AF27-01DB12DDB948}" dt="2020-04-21T14:02:50.189" v="282" actId="478"/>
          <ac:spMkLst>
            <pc:docMk/>
            <pc:sldMk cId="2134390752" sldId="266"/>
            <ac:spMk id="4" creationId="{D59D3323-6BA6-42FB-BCDD-9D62F80D5BB5}"/>
          </ac:spMkLst>
        </pc:spChg>
        <pc:spChg chg="del">
          <ac:chgData name="Victor Stany Rozario" userId="dbb37ec6-3e12-44d7-b04d-09b867830cae" providerId="ADAL" clId="{A7671CF9-BA8A-41E2-AF27-01DB12DDB948}" dt="2020-04-21T14:02:40.389" v="281" actId="478"/>
          <ac:spMkLst>
            <pc:docMk/>
            <pc:sldMk cId="2134390752" sldId="266"/>
            <ac:spMk id="5" creationId="{3322CB79-31E6-2043-9768-6699756B1FD4}"/>
          </ac:spMkLst>
        </pc:spChg>
        <pc:spChg chg="del">
          <ac:chgData name="Victor Stany Rozario" userId="dbb37ec6-3e12-44d7-b04d-09b867830cae" providerId="ADAL" clId="{A7671CF9-BA8A-41E2-AF27-01DB12DDB948}" dt="2020-04-21T14:03:37.027" v="323" actId="478"/>
          <ac:spMkLst>
            <pc:docMk/>
            <pc:sldMk cId="2134390752" sldId="266"/>
            <ac:spMk id="6" creationId="{37C26D19-85DA-834B-9600-C9820C508897}"/>
          </ac:spMkLst>
        </pc:spChg>
        <pc:spChg chg="add del mod">
          <ac:chgData name="Victor Stany Rozario" userId="dbb37ec6-3e12-44d7-b04d-09b867830cae" providerId="ADAL" clId="{A7671CF9-BA8A-41E2-AF27-01DB12DDB948}" dt="2020-04-21T14:03:21.225" v="320" actId="478"/>
          <ac:spMkLst>
            <pc:docMk/>
            <pc:sldMk cId="2134390752" sldId="266"/>
            <ac:spMk id="7" creationId="{D5109778-52A6-45E0-AAB9-9406C534FC9E}"/>
          </ac:spMkLst>
        </pc:spChg>
        <pc:spChg chg="add del mod">
          <ac:chgData name="Victor Stany Rozario" userId="dbb37ec6-3e12-44d7-b04d-09b867830cae" providerId="ADAL" clId="{A7671CF9-BA8A-41E2-AF27-01DB12DDB948}" dt="2020-04-21T14:02:33.077" v="280" actId="478"/>
          <ac:spMkLst>
            <pc:docMk/>
            <pc:sldMk cId="2134390752" sldId="266"/>
            <ac:spMk id="8" creationId="{6AE95D28-30D2-406C-BB6F-75FA1589D76E}"/>
          </ac:spMkLst>
        </pc:spChg>
        <pc:spChg chg="add mod">
          <ac:chgData name="Victor Stany Rozario" userId="dbb37ec6-3e12-44d7-b04d-09b867830cae" providerId="ADAL" clId="{A7671CF9-BA8A-41E2-AF27-01DB12DDB948}" dt="2020-04-21T14:05:10.042" v="356" actId="1036"/>
          <ac:spMkLst>
            <pc:docMk/>
            <pc:sldMk cId="2134390752" sldId="266"/>
            <ac:spMk id="9" creationId="{B133BB3B-BD66-4C13-8798-5F6C89538717}"/>
          </ac:spMkLst>
        </pc:spChg>
        <pc:picChg chg="add mod">
          <ac:chgData name="Victor Stany Rozario" userId="dbb37ec6-3e12-44d7-b04d-09b867830cae" providerId="ADAL" clId="{A7671CF9-BA8A-41E2-AF27-01DB12DDB948}" dt="2020-04-21T14:05:48.153" v="363" actId="1076"/>
          <ac:picMkLst>
            <pc:docMk/>
            <pc:sldMk cId="2134390752" sldId="266"/>
            <ac:picMk id="10" creationId="{A90CF985-C9CE-431C-AEE1-6F89190323E7}"/>
          </ac:picMkLst>
        </pc:picChg>
      </pc:sldChg>
      <pc:sldChg chg="del">
        <pc:chgData name="Victor Stany Rozario" userId="dbb37ec6-3e12-44d7-b04d-09b867830cae" providerId="ADAL" clId="{A7671CF9-BA8A-41E2-AF27-01DB12DDB948}" dt="2020-04-21T14:07:19.833" v="379" actId="47"/>
        <pc:sldMkLst>
          <pc:docMk/>
          <pc:sldMk cId="3132154582" sldId="267"/>
        </pc:sldMkLst>
      </pc:sldChg>
      <pc:sldChg chg="addSp delSp modSp add mod">
        <pc:chgData name="Victor Stany Rozario" userId="dbb37ec6-3e12-44d7-b04d-09b867830cae" providerId="ADAL" clId="{A7671CF9-BA8A-41E2-AF27-01DB12DDB948}" dt="2020-04-21T14:13:15.865" v="430" actId="113"/>
        <pc:sldMkLst>
          <pc:docMk/>
          <pc:sldMk cId="70585042" sldId="268"/>
        </pc:sldMkLst>
        <pc:spChg chg="mod">
          <ac:chgData name="Victor Stany Rozario" userId="dbb37ec6-3e12-44d7-b04d-09b867830cae" providerId="ADAL" clId="{A7671CF9-BA8A-41E2-AF27-01DB12DDB948}" dt="2020-04-21T14:13:15.865" v="430" actId="113"/>
          <ac:spMkLst>
            <pc:docMk/>
            <pc:sldMk cId="70585042" sldId="268"/>
            <ac:spMk id="2" creationId="{00000000-0000-0000-0000-000000000000}"/>
          </ac:spMkLst>
        </pc:spChg>
        <pc:spChg chg="add del mod">
          <ac:chgData name="Victor Stany Rozario" userId="dbb37ec6-3e12-44d7-b04d-09b867830cae" providerId="ADAL" clId="{A7671CF9-BA8A-41E2-AF27-01DB12DDB948}" dt="2020-04-21T14:07:35.701" v="381" actId="478"/>
          <ac:spMkLst>
            <pc:docMk/>
            <pc:sldMk cId="70585042" sldId="268"/>
            <ac:spMk id="4" creationId="{4BA51CA1-2BAD-4350-842B-AE7FBB3F2429}"/>
          </ac:spMkLst>
        </pc:spChg>
        <pc:spChg chg="del">
          <ac:chgData name="Victor Stany Rozario" userId="dbb37ec6-3e12-44d7-b04d-09b867830cae" providerId="ADAL" clId="{A7671CF9-BA8A-41E2-AF27-01DB12DDB948}" dt="2020-04-21T14:07:33.462" v="380" actId="478"/>
          <ac:spMkLst>
            <pc:docMk/>
            <pc:sldMk cId="70585042" sldId="268"/>
            <ac:spMk id="5" creationId="{3322CB79-31E6-2043-9768-6699756B1FD4}"/>
          </ac:spMkLst>
        </pc:spChg>
        <pc:spChg chg="del">
          <ac:chgData name="Victor Stany Rozario" userId="dbb37ec6-3e12-44d7-b04d-09b867830cae" providerId="ADAL" clId="{A7671CF9-BA8A-41E2-AF27-01DB12DDB948}" dt="2020-04-21T14:08:22.991" v="391" actId="478"/>
          <ac:spMkLst>
            <pc:docMk/>
            <pc:sldMk cId="70585042" sldId="268"/>
            <ac:spMk id="6" creationId="{37C26D19-85DA-834B-9600-C9820C508897}"/>
          </ac:spMkLst>
        </pc:spChg>
        <pc:spChg chg="del mod">
          <ac:chgData name="Victor Stany Rozario" userId="dbb37ec6-3e12-44d7-b04d-09b867830cae" providerId="ADAL" clId="{A7671CF9-BA8A-41E2-AF27-01DB12DDB948}" dt="2020-04-21T14:06:58.032" v="371" actId="478"/>
          <ac:spMkLst>
            <pc:docMk/>
            <pc:sldMk cId="70585042" sldId="268"/>
            <ac:spMk id="7" creationId="{D5109778-52A6-45E0-AAB9-9406C534FC9E}"/>
          </ac:spMkLst>
        </pc:spChg>
        <pc:spChg chg="del">
          <ac:chgData name="Victor Stany Rozario" userId="dbb37ec6-3e12-44d7-b04d-09b867830cae" providerId="ADAL" clId="{A7671CF9-BA8A-41E2-AF27-01DB12DDB948}" dt="2020-04-21T14:07:42.824" v="382" actId="478"/>
          <ac:spMkLst>
            <pc:docMk/>
            <pc:sldMk cId="70585042" sldId="268"/>
            <ac:spMk id="8" creationId="{6AE95D28-30D2-406C-BB6F-75FA1589D76E}"/>
          </ac:spMkLst>
        </pc:spChg>
        <pc:spChg chg="add del mod">
          <ac:chgData name="Victor Stany Rozario" userId="dbb37ec6-3e12-44d7-b04d-09b867830cae" providerId="ADAL" clId="{A7671CF9-BA8A-41E2-AF27-01DB12DDB948}" dt="2020-04-21T14:07:58.365" v="387"/>
          <ac:spMkLst>
            <pc:docMk/>
            <pc:sldMk cId="70585042" sldId="268"/>
            <ac:spMk id="9" creationId="{14242681-F17A-42E1-9BAB-C24BE3FF79FE}"/>
          </ac:spMkLst>
        </pc:spChg>
        <pc:graphicFrameChg chg="add mod">
          <ac:chgData name="Victor Stany Rozario" userId="dbb37ec6-3e12-44d7-b04d-09b867830cae" providerId="ADAL" clId="{A7671CF9-BA8A-41E2-AF27-01DB12DDB948}" dt="2020-04-21T14:11:07.232" v="399" actId="1582"/>
          <ac:graphicFrameMkLst>
            <pc:docMk/>
            <pc:sldMk cId="70585042" sldId="268"/>
            <ac:graphicFrameMk id="10" creationId="{A6260881-897E-4921-9908-DE8C772498F0}"/>
          </ac:graphicFrameMkLst>
        </pc:graphicFrameChg>
      </pc:sldChg>
      <pc:sldChg chg="new del">
        <pc:chgData name="Victor Stany Rozario" userId="dbb37ec6-3e12-44d7-b04d-09b867830cae" providerId="ADAL" clId="{A7671CF9-BA8A-41E2-AF27-01DB12DDB948}" dt="2020-04-21T14:02:06.666" v="271" actId="680"/>
        <pc:sldMkLst>
          <pc:docMk/>
          <pc:sldMk cId="1672145069" sldId="268"/>
        </pc:sldMkLst>
      </pc:sldChg>
      <pc:sldChg chg="addSp delSp modSp add del mod setBg delDesignElem">
        <pc:chgData name="Victor Stany Rozario" userId="dbb37ec6-3e12-44d7-b04d-09b867830cae" providerId="ADAL" clId="{A7671CF9-BA8A-41E2-AF27-01DB12DDB948}" dt="2020-04-21T14:01:21.695" v="269" actId="2696"/>
        <pc:sldMkLst>
          <pc:docMk/>
          <pc:sldMk cId="4207956247" sldId="268"/>
        </pc:sldMkLst>
        <pc:spChg chg="add del mod">
          <ac:chgData name="Victor Stany Rozario" userId="dbb37ec6-3e12-44d7-b04d-09b867830cae" providerId="ADAL" clId="{A7671CF9-BA8A-41E2-AF27-01DB12DDB948}" dt="2020-04-21T13:55:35.929" v="130" actId="478"/>
          <ac:spMkLst>
            <pc:docMk/>
            <pc:sldMk cId="4207956247" sldId="268"/>
            <ac:spMk id="3" creationId="{5FDEF0CC-9A1A-414F-98BD-03D24141783E}"/>
          </ac:spMkLst>
        </pc:spChg>
        <pc:spChg chg="add del mod">
          <ac:chgData name="Victor Stany Rozario" userId="dbb37ec6-3e12-44d7-b04d-09b867830cae" providerId="ADAL" clId="{A7671CF9-BA8A-41E2-AF27-01DB12DDB948}" dt="2020-04-21T13:57:16.539" v="178" actId="478"/>
          <ac:spMkLst>
            <pc:docMk/>
            <pc:sldMk cId="4207956247" sldId="268"/>
            <ac:spMk id="3" creationId="{83C0C9CB-06B8-4D5A-ADC9-44C40CE5F018}"/>
          </ac:spMkLst>
        </pc:spChg>
        <pc:spChg chg="add del mod">
          <ac:chgData name="Victor Stany Rozario" userId="dbb37ec6-3e12-44d7-b04d-09b867830cae" providerId="ADAL" clId="{A7671CF9-BA8A-41E2-AF27-01DB12DDB948}" dt="2020-04-21T14:00:57.400" v="262" actId="21"/>
          <ac:spMkLst>
            <pc:docMk/>
            <pc:sldMk cId="4207956247" sldId="268"/>
            <ac:spMk id="4" creationId="{CBD5EE65-344F-4C50-88E7-10A402C1CB1A}"/>
          </ac:spMkLst>
        </pc:spChg>
        <pc:spChg chg="mod">
          <ac:chgData name="Victor Stany Rozario" userId="dbb37ec6-3e12-44d7-b04d-09b867830cae" providerId="ADAL" clId="{A7671CF9-BA8A-41E2-AF27-01DB12DDB948}" dt="2020-04-21T14:00:56.563" v="259" actId="14100"/>
          <ac:spMkLst>
            <pc:docMk/>
            <pc:sldMk cId="4207956247" sldId="268"/>
            <ac:spMk id="5" creationId="{B8C30267-5BFF-4A03-8B94-87E2AA48645A}"/>
          </ac:spMkLst>
        </pc:spChg>
        <pc:spChg chg="add mod">
          <ac:chgData name="Victor Stany Rozario" userId="dbb37ec6-3e12-44d7-b04d-09b867830cae" providerId="ADAL" clId="{A7671CF9-BA8A-41E2-AF27-01DB12DDB948}" dt="2020-04-21T14:00:59.355" v="268" actId="14100"/>
          <ac:spMkLst>
            <pc:docMk/>
            <pc:sldMk cId="4207956247" sldId="268"/>
            <ac:spMk id="9" creationId="{62F3BB80-0A66-4544-96C2-74861348D147}"/>
          </ac:spMkLst>
        </pc:spChg>
        <pc:spChg chg="add del mod">
          <ac:chgData name="Victor Stany Rozario" userId="dbb37ec6-3e12-44d7-b04d-09b867830cae" providerId="ADAL" clId="{A7671CF9-BA8A-41E2-AF27-01DB12DDB948}" dt="2020-04-21T14:00:59.355" v="268" actId="14100"/>
          <ac:spMkLst>
            <pc:docMk/>
            <pc:sldMk cId="4207956247" sldId="268"/>
            <ac:spMk id="10" creationId="{1C1A772E-9AE3-4E51-A1B2-3849ABEF130F}"/>
          </ac:spMkLst>
        </pc:spChg>
        <pc:spChg chg="add del">
          <ac:chgData name="Victor Stany Rozario" userId="dbb37ec6-3e12-44d7-b04d-09b867830cae" providerId="ADAL" clId="{A7671CF9-BA8A-41E2-AF27-01DB12DDB948}" dt="2020-04-21T13:57:27.813" v="202"/>
          <ac:spMkLst>
            <pc:docMk/>
            <pc:sldMk cId="4207956247" sldId="268"/>
            <ac:spMk id="18" creationId="{B775CD93-9DF2-48CB-9F57-1BCA9A46C7FA}"/>
          </ac:spMkLst>
        </pc:spChg>
        <pc:spChg chg="add del">
          <ac:chgData name="Victor Stany Rozario" userId="dbb37ec6-3e12-44d7-b04d-09b867830cae" providerId="ADAL" clId="{A7671CF9-BA8A-41E2-AF27-01DB12DDB948}" dt="2020-04-21T13:57:27.813" v="202"/>
          <ac:spMkLst>
            <pc:docMk/>
            <pc:sldMk cId="4207956247" sldId="268"/>
            <ac:spMk id="19" creationId="{E186B68C-84BC-4A6E-99D1-EE87483C1349}"/>
          </ac:spMkLst>
        </pc:spChg>
        <pc:spChg chg="add del">
          <ac:chgData name="Victor Stany Rozario" userId="dbb37ec6-3e12-44d7-b04d-09b867830cae" providerId="ADAL" clId="{A7671CF9-BA8A-41E2-AF27-01DB12DDB948}" dt="2020-04-21T13:57:27.813" v="202"/>
          <ac:spMkLst>
            <pc:docMk/>
            <pc:sldMk cId="4207956247" sldId="268"/>
            <ac:spMk id="20" creationId="{1C091803-41C2-48E0-9228-5148460C7479}"/>
          </ac:spMkLst>
        </pc:spChg>
        <pc:spChg chg="add del">
          <ac:chgData name="Victor Stany Rozario" userId="dbb37ec6-3e12-44d7-b04d-09b867830cae" providerId="ADAL" clId="{A7671CF9-BA8A-41E2-AF27-01DB12DDB948}" dt="2020-04-21T13:57:27.813" v="202"/>
          <ac:spMkLst>
            <pc:docMk/>
            <pc:sldMk cId="4207956247" sldId="268"/>
            <ac:spMk id="21" creationId="{6166C6D1-23AC-49C4-BA07-238E4E9F8CEB}"/>
          </ac:spMkLst>
        </pc:spChg>
        <pc:picChg chg="add del mod">
          <ac:chgData name="Victor Stany Rozario" userId="dbb37ec6-3e12-44d7-b04d-09b867830cae" providerId="ADAL" clId="{A7671CF9-BA8A-41E2-AF27-01DB12DDB948}" dt="2020-04-21T14:00:56.802" v="260" actId="1076"/>
          <ac:picMkLst>
            <pc:docMk/>
            <pc:sldMk cId="4207956247" sldId="268"/>
            <ac:picMk id="22" creationId="{562B9258-873B-4B83-A53E-6694CAC7E63C}"/>
          </ac:picMkLst>
        </pc:picChg>
      </pc:sldChg>
      <pc:sldChg chg="addSp delSp add del setBg delDesignElem">
        <pc:chgData name="Victor Stany Rozario" userId="dbb37ec6-3e12-44d7-b04d-09b867830cae" providerId="ADAL" clId="{A7671CF9-BA8A-41E2-AF27-01DB12DDB948}" dt="2020-04-21T14:01:21.695" v="269" actId="2696"/>
        <pc:sldMkLst>
          <pc:docMk/>
          <pc:sldMk cId="461810993" sldId="269"/>
        </pc:sldMkLst>
        <pc:spChg chg="add del">
          <ac:chgData name="Victor Stany Rozario" userId="dbb37ec6-3e12-44d7-b04d-09b867830cae" providerId="ADAL" clId="{A7671CF9-BA8A-41E2-AF27-01DB12DDB948}" dt="2020-04-21T13:57:27.813" v="202"/>
          <ac:spMkLst>
            <pc:docMk/>
            <pc:sldMk cId="461810993" sldId="269"/>
            <ac:spMk id="19" creationId="{08E89D5E-1885-4160-AC77-CC471DD1D0DB}"/>
          </ac:spMkLst>
        </pc:spChg>
        <pc:cxnChg chg="add del">
          <ac:chgData name="Victor Stany Rozario" userId="dbb37ec6-3e12-44d7-b04d-09b867830cae" providerId="ADAL" clId="{A7671CF9-BA8A-41E2-AF27-01DB12DDB948}" dt="2020-04-21T13:57:27.813" v="202"/>
          <ac:cxnSpMkLst>
            <pc:docMk/>
            <pc:sldMk cId="461810993" sldId="269"/>
            <ac:cxnSpMk id="21" creationId="{550D2BD1-98F9-412D-905B-3A843EF4078B}"/>
          </ac:cxnSpMkLst>
        </pc:cxnChg>
      </pc:sldChg>
      <pc:sldChg chg="add del">
        <pc:chgData name="Victor Stany Rozario" userId="dbb37ec6-3e12-44d7-b04d-09b867830cae" providerId="ADAL" clId="{A7671CF9-BA8A-41E2-AF27-01DB12DDB948}" dt="2020-04-21T14:07:07.810" v="372" actId="47"/>
        <pc:sldMkLst>
          <pc:docMk/>
          <pc:sldMk cId="1514797801" sldId="269"/>
        </pc:sldMkLst>
      </pc:sldChg>
      <pc:sldChg chg="addSp delSp modSp add mod">
        <pc:chgData name="Victor Stany Rozario" userId="dbb37ec6-3e12-44d7-b04d-09b867830cae" providerId="ADAL" clId="{A7671CF9-BA8A-41E2-AF27-01DB12DDB948}" dt="2020-04-21T14:14:27.706" v="446" actId="1076"/>
        <pc:sldMkLst>
          <pc:docMk/>
          <pc:sldMk cId="2868380244" sldId="269"/>
        </pc:sldMkLst>
        <pc:spChg chg="mod">
          <ac:chgData name="Victor Stany Rozario" userId="dbb37ec6-3e12-44d7-b04d-09b867830cae" providerId="ADAL" clId="{A7671CF9-BA8A-41E2-AF27-01DB12DDB948}" dt="2020-04-21T14:13:19.927" v="431" actId="113"/>
          <ac:spMkLst>
            <pc:docMk/>
            <pc:sldMk cId="2868380244" sldId="269"/>
            <ac:spMk id="2" creationId="{00000000-0000-0000-0000-000000000000}"/>
          </ac:spMkLst>
        </pc:spChg>
        <pc:spChg chg="add mod">
          <ac:chgData name="Victor Stany Rozario" userId="dbb37ec6-3e12-44d7-b04d-09b867830cae" providerId="ADAL" clId="{A7671CF9-BA8A-41E2-AF27-01DB12DDB948}" dt="2020-04-21T14:14:08.284" v="442" actId="123"/>
          <ac:spMkLst>
            <pc:docMk/>
            <pc:sldMk cId="2868380244" sldId="269"/>
            <ac:spMk id="4" creationId="{3D140D9C-34A5-4996-B23B-4C4340988E3F}"/>
          </ac:spMkLst>
        </pc:spChg>
        <pc:spChg chg="del">
          <ac:chgData name="Victor Stany Rozario" userId="dbb37ec6-3e12-44d7-b04d-09b867830cae" providerId="ADAL" clId="{A7671CF9-BA8A-41E2-AF27-01DB12DDB948}" dt="2020-04-21T14:12:11.978" v="414" actId="478"/>
          <ac:spMkLst>
            <pc:docMk/>
            <pc:sldMk cId="2868380244" sldId="269"/>
            <ac:spMk id="6" creationId="{37C26D19-85DA-834B-9600-C9820C508897}"/>
          </ac:spMkLst>
        </pc:spChg>
        <pc:picChg chg="add mod">
          <ac:chgData name="Victor Stany Rozario" userId="dbb37ec6-3e12-44d7-b04d-09b867830cae" providerId="ADAL" clId="{A7671CF9-BA8A-41E2-AF27-01DB12DDB948}" dt="2020-04-21T14:14:27.706" v="446" actId="1076"/>
          <ac:picMkLst>
            <pc:docMk/>
            <pc:sldMk cId="2868380244" sldId="269"/>
            <ac:picMk id="5" creationId="{68B19B2D-BFD8-4095-85DA-B89D76C46F4A}"/>
          </ac:picMkLst>
        </pc:picChg>
      </pc:sldChg>
      <pc:sldChg chg="addSp delSp modSp add mod">
        <pc:chgData name="Victor Stany Rozario" userId="dbb37ec6-3e12-44d7-b04d-09b867830cae" providerId="ADAL" clId="{A7671CF9-BA8A-41E2-AF27-01DB12DDB948}" dt="2020-04-21T14:43:39.072" v="454" actId="14100"/>
        <pc:sldMkLst>
          <pc:docMk/>
          <pc:sldMk cId="636060090" sldId="270"/>
        </pc:sldMkLst>
        <pc:spChg chg="mod">
          <ac:chgData name="Victor Stany Rozario" userId="dbb37ec6-3e12-44d7-b04d-09b867830cae" providerId="ADAL" clId="{A7671CF9-BA8A-41E2-AF27-01DB12DDB948}" dt="2020-04-21T14:43:04.345" v="448" actId="113"/>
          <ac:spMkLst>
            <pc:docMk/>
            <pc:sldMk cId="636060090" sldId="270"/>
            <ac:spMk id="2" creationId="{00000000-0000-0000-0000-000000000000}"/>
          </ac:spMkLst>
        </pc:spChg>
        <pc:spChg chg="add">
          <ac:chgData name="Victor Stany Rozario" userId="dbb37ec6-3e12-44d7-b04d-09b867830cae" providerId="ADAL" clId="{A7671CF9-BA8A-41E2-AF27-01DB12DDB948}" dt="2020-04-21T14:43:16.248" v="449"/>
          <ac:spMkLst>
            <pc:docMk/>
            <pc:sldMk cId="636060090" sldId="270"/>
            <ac:spMk id="5" creationId="{58E582CB-EBAF-4CB5-B493-2340C6508DF0}"/>
          </ac:spMkLst>
        </pc:spChg>
        <pc:spChg chg="del">
          <ac:chgData name="Victor Stany Rozario" userId="dbb37ec6-3e12-44d7-b04d-09b867830cae" providerId="ADAL" clId="{A7671CF9-BA8A-41E2-AF27-01DB12DDB948}" dt="2020-04-21T14:12:50.381" v="419" actId="478"/>
          <ac:spMkLst>
            <pc:docMk/>
            <pc:sldMk cId="636060090" sldId="270"/>
            <ac:spMk id="6" creationId="{37C26D19-85DA-834B-9600-C9820C508897}"/>
          </ac:spMkLst>
        </pc:spChg>
        <pc:spChg chg="add">
          <ac:chgData name="Victor Stany Rozario" userId="dbb37ec6-3e12-44d7-b04d-09b867830cae" providerId="ADAL" clId="{A7671CF9-BA8A-41E2-AF27-01DB12DDB948}" dt="2020-04-21T14:43:16.248" v="449"/>
          <ac:spMkLst>
            <pc:docMk/>
            <pc:sldMk cId="636060090" sldId="270"/>
            <ac:spMk id="7" creationId="{DD9F3907-97CB-4209-B2AF-03B25DC18A0B}"/>
          </ac:spMkLst>
        </pc:spChg>
        <pc:grpChg chg="add mod">
          <ac:chgData name="Victor Stany Rozario" userId="dbb37ec6-3e12-44d7-b04d-09b867830cae" providerId="ADAL" clId="{A7671CF9-BA8A-41E2-AF27-01DB12DDB948}" dt="2020-04-21T14:43:19.264" v="450"/>
          <ac:grpSpMkLst>
            <pc:docMk/>
            <pc:sldMk cId="636060090" sldId="270"/>
            <ac:grpSpMk id="4" creationId="{B2D44F6E-B821-445B-A149-357528B99EC8}"/>
          </ac:grpSpMkLst>
        </pc:grpChg>
        <pc:graphicFrameChg chg="add mod">
          <ac:chgData name="Victor Stany Rozario" userId="dbb37ec6-3e12-44d7-b04d-09b867830cae" providerId="ADAL" clId="{A7671CF9-BA8A-41E2-AF27-01DB12DDB948}" dt="2020-04-21T14:43:39.072" v="454" actId="14100"/>
          <ac:graphicFrameMkLst>
            <pc:docMk/>
            <pc:sldMk cId="636060090" sldId="270"/>
            <ac:graphicFrameMk id="8" creationId="{F848B3C2-FEAE-4528-B063-738F977EE0F3}"/>
          </ac:graphicFrameMkLst>
        </pc:graphicFrameChg>
      </pc:sldChg>
      <pc:sldChg chg="add del">
        <pc:chgData name="Victor Stany Rozario" userId="dbb37ec6-3e12-44d7-b04d-09b867830cae" providerId="ADAL" clId="{A7671CF9-BA8A-41E2-AF27-01DB12DDB948}" dt="2020-04-21T14:07:11.705" v="373" actId="47"/>
        <pc:sldMkLst>
          <pc:docMk/>
          <pc:sldMk cId="1364155599" sldId="270"/>
        </pc:sldMkLst>
      </pc:sldChg>
      <pc:sldChg chg="addSp delSp modSp add del mod setBg delDesignElem">
        <pc:chgData name="Victor Stany Rozario" userId="dbb37ec6-3e12-44d7-b04d-09b867830cae" providerId="ADAL" clId="{A7671CF9-BA8A-41E2-AF27-01DB12DDB948}" dt="2020-04-21T14:01:21.695" v="269" actId="2696"/>
        <pc:sldMkLst>
          <pc:docMk/>
          <pc:sldMk cId="2097470532" sldId="270"/>
        </pc:sldMkLst>
        <pc:spChg chg="mod">
          <ac:chgData name="Victor Stany Rozario" userId="dbb37ec6-3e12-44d7-b04d-09b867830cae" providerId="ADAL" clId="{A7671CF9-BA8A-41E2-AF27-01DB12DDB948}" dt="2020-04-21T13:57:27.990" v="205" actId="27636"/>
          <ac:spMkLst>
            <pc:docMk/>
            <pc:sldMk cId="2097470532" sldId="270"/>
            <ac:spMk id="4" creationId="{F0F3E042-DAF4-4C01-BF5B-D92CC1C33DB7}"/>
          </ac:spMkLst>
        </pc:spChg>
        <pc:spChg chg="mod">
          <ac:chgData name="Victor Stany Rozario" userId="dbb37ec6-3e12-44d7-b04d-09b867830cae" providerId="ADAL" clId="{A7671CF9-BA8A-41E2-AF27-01DB12DDB948}" dt="2020-04-21T13:57:27.990" v="204" actId="27636"/>
          <ac:spMkLst>
            <pc:docMk/>
            <pc:sldMk cId="2097470532" sldId="270"/>
            <ac:spMk id="5" creationId="{2BB8981D-7230-4E81-8D3A-267BB2336EAA}"/>
          </ac:spMkLst>
        </pc:spChg>
        <pc:spChg chg="add del">
          <ac:chgData name="Victor Stany Rozario" userId="dbb37ec6-3e12-44d7-b04d-09b867830cae" providerId="ADAL" clId="{A7671CF9-BA8A-41E2-AF27-01DB12DDB948}" dt="2020-04-21T13:57:27.813" v="202"/>
          <ac:spMkLst>
            <pc:docMk/>
            <pc:sldMk cId="2097470532" sldId="270"/>
            <ac:spMk id="12" creationId="{E186B68C-84BC-4A6E-99D1-EE87483C1349}"/>
          </ac:spMkLst>
        </pc:spChg>
        <pc:spChg chg="add del">
          <ac:chgData name="Victor Stany Rozario" userId="dbb37ec6-3e12-44d7-b04d-09b867830cae" providerId="ADAL" clId="{A7671CF9-BA8A-41E2-AF27-01DB12DDB948}" dt="2020-04-21T13:57:27.813" v="202"/>
          <ac:spMkLst>
            <pc:docMk/>
            <pc:sldMk cId="2097470532" sldId="270"/>
            <ac:spMk id="14" creationId="{1C091803-41C2-48E0-9228-5148460C7479}"/>
          </ac:spMkLst>
        </pc:spChg>
        <pc:spChg chg="add del">
          <ac:chgData name="Victor Stany Rozario" userId="dbb37ec6-3e12-44d7-b04d-09b867830cae" providerId="ADAL" clId="{A7671CF9-BA8A-41E2-AF27-01DB12DDB948}" dt="2020-04-21T13:57:27.813" v="202"/>
          <ac:spMkLst>
            <pc:docMk/>
            <pc:sldMk cId="2097470532" sldId="270"/>
            <ac:spMk id="16" creationId="{6166C6D1-23AC-49C4-BA07-238E4E9F8CEB}"/>
          </ac:spMkLst>
        </pc:spChg>
        <pc:spChg chg="add del">
          <ac:chgData name="Victor Stany Rozario" userId="dbb37ec6-3e12-44d7-b04d-09b867830cae" providerId="ADAL" clId="{A7671CF9-BA8A-41E2-AF27-01DB12DDB948}" dt="2020-04-21T13:57:27.813" v="202"/>
          <ac:spMkLst>
            <pc:docMk/>
            <pc:sldMk cId="2097470532" sldId="270"/>
            <ac:spMk id="18" creationId="{B775CD93-9DF2-48CB-9F57-1BCA9A46C7FA}"/>
          </ac:spMkLst>
        </pc:spChg>
      </pc:sldChg>
      <pc:sldChg chg="add del">
        <pc:chgData name="Victor Stany Rozario" userId="dbb37ec6-3e12-44d7-b04d-09b867830cae" providerId="ADAL" clId="{A7671CF9-BA8A-41E2-AF27-01DB12DDB948}" dt="2020-04-21T14:07:13.260" v="374" actId="47"/>
        <pc:sldMkLst>
          <pc:docMk/>
          <pc:sldMk cId="1841445801" sldId="271"/>
        </pc:sldMkLst>
      </pc:sldChg>
      <pc:sldChg chg="add del">
        <pc:chgData name="Victor Stany Rozario" userId="dbb37ec6-3e12-44d7-b04d-09b867830cae" providerId="ADAL" clId="{A7671CF9-BA8A-41E2-AF27-01DB12DDB948}" dt="2020-04-21T14:12:39.825" v="418" actId="47"/>
        <pc:sldMkLst>
          <pc:docMk/>
          <pc:sldMk cId="2930143531" sldId="271"/>
        </pc:sldMkLst>
      </pc:sldChg>
      <pc:sldChg chg="addSp modSp add mod">
        <pc:chgData name="Victor Stany Rozario" userId="dbb37ec6-3e12-44d7-b04d-09b867830cae" providerId="ADAL" clId="{A7671CF9-BA8A-41E2-AF27-01DB12DDB948}" dt="2020-04-21T14:44:17.877" v="459" actId="14100"/>
        <pc:sldMkLst>
          <pc:docMk/>
          <pc:sldMk cId="3707414169" sldId="271"/>
        </pc:sldMkLst>
        <pc:spChg chg="mod">
          <ac:chgData name="Victor Stany Rozario" userId="dbb37ec6-3e12-44d7-b04d-09b867830cae" providerId="ADAL" clId="{A7671CF9-BA8A-41E2-AF27-01DB12DDB948}" dt="2020-04-21T14:44:00.666" v="456" actId="113"/>
          <ac:spMkLst>
            <pc:docMk/>
            <pc:sldMk cId="3707414169" sldId="271"/>
            <ac:spMk id="2" creationId="{00000000-0000-0000-0000-000000000000}"/>
          </ac:spMkLst>
        </pc:spChg>
        <pc:graphicFrameChg chg="add mod">
          <ac:chgData name="Victor Stany Rozario" userId="dbb37ec6-3e12-44d7-b04d-09b867830cae" providerId="ADAL" clId="{A7671CF9-BA8A-41E2-AF27-01DB12DDB948}" dt="2020-04-21T14:44:17.877" v="459" actId="14100"/>
          <ac:graphicFrameMkLst>
            <pc:docMk/>
            <pc:sldMk cId="3707414169" sldId="271"/>
            <ac:graphicFrameMk id="3" creationId="{E0187D27-808B-4325-8049-000FDA97FE64}"/>
          </ac:graphicFrameMkLst>
        </pc:graphicFrameChg>
      </pc:sldChg>
      <pc:sldChg chg="addSp delSp add del setBg delDesignElem">
        <pc:chgData name="Victor Stany Rozario" userId="dbb37ec6-3e12-44d7-b04d-09b867830cae" providerId="ADAL" clId="{A7671CF9-BA8A-41E2-AF27-01DB12DDB948}" dt="2020-04-21T14:01:21.695" v="269" actId="2696"/>
        <pc:sldMkLst>
          <pc:docMk/>
          <pc:sldMk cId="3743796117" sldId="271"/>
        </pc:sldMkLst>
        <pc:spChg chg="add del">
          <ac:chgData name="Victor Stany Rozario" userId="dbb37ec6-3e12-44d7-b04d-09b867830cae" providerId="ADAL" clId="{A7671CF9-BA8A-41E2-AF27-01DB12DDB948}" dt="2020-04-21T13:57:27.813" v="202"/>
          <ac:spMkLst>
            <pc:docMk/>
            <pc:sldMk cId="3743796117" sldId="271"/>
            <ac:spMk id="12" creationId="{08E89D5E-1885-4160-AC77-CC471DD1D0DB}"/>
          </ac:spMkLst>
        </pc:spChg>
        <pc:cxnChg chg="add del">
          <ac:chgData name="Victor Stany Rozario" userId="dbb37ec6-3e12-44d7-b04d-09b867830cae" providerId="ADAL" clId="{A7671CF9-BA8A-41E2-AF27-01DB12DDB948}" dt="2020-04-21T13:57:27.813" v="202"/>
          <ac:cxnSpMkLst>
            <pc:docMk/>
            <pc:sldMk cId="3743796117" sldId="271"/>
            <ac:cxnSpMk id="14" creationId="{550D2BD1-98F9-412D-905B-3A843EF4078B}"/>
          </ac:cxnSpMkLst>
        </pc:cxnChg>
      </pc:sldChg>
      <pc:sldChg chg="add del">
        <pc:chgData name="Victor Stany Rozario" userId="dbb37ec6-3e12-44d7-b04d-09b867830cae" providerId="ADAL" clId="{A7671CF9-BA8A-41E2-AF27-01DB12DDB948}" dt="2020-04-21T14:07:14.497" v="375" actId="47"/>
        <pc:sldMkLst>
          <pc:docMk/>
          <pc:sldMk cId="1776357634" sldId="272"/>
        </pc:sldMkLst>
      </pc:sldChg>
      <pc:sldChg chg="addSp modSp add mod">
        <pc:chgData name="Victor Stany Rozario" userId="dbb37ec6-3e12-44d7-b04d-09b867830cae" providerId="ADAL" clId="{A7671CF9-BA8A-41E2-AF27-01DB12DDB948}" dt="2020-04-21T17:01:14.062" v="1046" actId="20577"/>
        <pc:sldMkLst>
          <pc:docMk/>
          <pc:sldMk cId="2427856683" sldId="272"/>
        </pc:sldMkLst>
        <pc:spChg chg="mod">
          <ac:chgData name="Victor Stany Rozario" userId="dbb37ec6-3e12-44d7-b04d-09b867830cae" providerId="ADAL" clId="{A7671CF9-BA8A-41E2-AF27-01DB12DDB948}" dt="2020-04-21T14:44:38.765" v="460"/>
          <ac:spMkLst>
            <pc:docMk/>
            <pc:sldMk cId="2427856683" sldId="272"/>
            <ac:spMk id="2" creationId="{00000000-0000-0000-0000-000000000000}"/>
          </ac:spMkLst>
        </pc:spChg>
        <pc:spChg chg="add mod">
          <ac:chgData name="Victor Stany Rozario" userId="dbb37ec6-3e12-44d7-b04d-09b867830cae" providerId="ADAL" clId="{A7671CF9-BA8A-41E2-AF27-01DB12DDB948}" dt="2020-04-21T17:01:14.062" v="1046" actId="20577"/>
          <ac:spMkLst>
            <pc:docMk/>
            <pc:sldMk cId="2427856683" sldId="272"/>
            <ac:spMk id="3" creationId="{CCCED879-F5B9-4F0F-9A2F-5DBF08609B42}"/>
          </ac:spMkLst>
        </pc:spChg>
        <pc:spChg chg="add del">
          <ac:chgData name="Victor Stany Rozario" userId="dbb37ec6-3e12-44d7-b04d-09b867830cae" providerId="ADAL" clId="{A7671CF9-BA8A-41E2-AF27-01DB12DDB948}" dt="2020-04-21T13:57:27.813" v="202"/>
          <ac:spMkLst>
            <pc:docMk/>
            <pc:sldMk cId="2427856683" sldId="272"/>
            <ac:spMk id="19" creationId="{BE95D989-81FA-4BAD-9AD5-E46CEDA91B36}"/>
          </ac:spMkLst>
        </pc:spChg>
        <pc:spChg chg="add del">
          <ac:chgData name="Victor Stany Rozario" userId="dbb37ec6-3e12-44d7-b04d-09b867830cae" providerId="ADAL" clId="{A7671CF9-BA8A-41E2-AF27-01DB12DDB948}" dt="2020-04-21T13:57:27.813" v="202"/>
          <ac:spMkLst>
            <pc:docMk/>
            <pc:sldMk cId="2427856683" sldId="272"/>
            <ac:spMk id="20" creationId="{156189E5-8A3E-4CFD-B71B-CCD0F8495E56}"/>
          </ac:spMkLst>
        </pc:spChg>
      </pc:sldChg>
      <pc:sldChg chg="add del">
        <pc:chgData name="Victor Stany Rozario" userId="dbb37ec6-3e12-44d7-b04d-09b867830cae" providerId="ADAL" clId="{A7671CF9-BA8A-41E2-AF27-01DB12DDB948}" dt="2020-04-21T14:12:39.825" v="418" actId="47"/>
        <pc:sldMkLst>
          <pc:docMk/>
          <pc:sldMk cId="2588500469" sldId="272"/>
        </pc:sldMkLst>
      </pc:sldChg>
      <pc:sldChg chg="addSp modSp add mod">
        <pc:chgData name="Victor Stany Rozario" userId="dbb37ec6-3e12-44d7-b04d-09b867830cae" providerId="ADAL" clId="{A7671CF9-BA8A-41E2-AF27-01DB12DDB948}" dt="2020-04-21T14:45:52.123" v="470" actId="14100"/>
        <pc:sldMkLst>
          <pc:docMk/>
          <pc:sldMk cId="382033663" sldId="273"/>
        </pc:sldMkLst>
        <pc:spChg chg="mod">
          <ac:chgData name="Victor Stany Rozario" userId="dbb37ec6-3e12-44d7-b04d-09b867830cae" providerId="ADAL" clId="{A7671CF9-BA8A-41E2-AF27-01DB12DDB948}" dt="2020-04-21T14:45:33.505" v="467" actId="113"/>
          <ac:spMkLst>
            <pc:docMk/>
            <pc:sldMk cId="382033663" sldId="273"/>
            <ac:spMk id="2" creationId="{00000000-0000-0000-0000-000000000000}"/>
          </ac:spMkLst>
        </pc:spChg>
        <pc:spChg chg="add del">
          <ac:chgData name="Victor Stany Rozario" userId="dbb37ec6-3e12-44d7-b04d-09b867830cae" providerId="ADAL" clId="{A7671CF9-BA8A-41E2-AF27-01DB12DDB948}" dt="2020-04-21T13:57:27.813" v="202"/>
          <ac:spMkLst>
            <pc:docMk/>
            <pc:sldMk cId="382033663" sldId="273"/>
            <ac:spMk id="21" creationId="{68A4132F-DEC6-4332-A00C-A11AD4519B6C}"/>
          </ac:spMkLst>
        </pc:spChg>
        <pc:spChg chg="add del">
          <ac:chgData name="Victor Stany Rozario" userId="dbb37ec6-3e12-44d7-b04d-09b867830cae" providerId="ADAL" clId="{A7671CF9-BA8A-41E2-AF27-01DB12DDB948}" dt="2020-04-21T13:57:27.813" v="202"/>
          <ac:spMkLst>
            <pc:docMk/>
            <pc:sldMk cId="382033663" sldId="273"/>
            <ac:spMk id="23" creationId="{64965EAE-E41A-435F-B993-07E824B6C977}"/>
          </ac:spMkLst>
        </pc:spChg>
        <pc:spChg chg="add del">
          <ac:chgData name="Victor Stany Rozario" userId="dbb37ec6-3e12-44d7-b04d-09b867830cae" providerId="ADAL" clId="{A7671CF9-BA8A-41E2-AF27-01DB12DDB948}" dt="2020-04-21T13:57:27.813" v="202"/>
          <ac:spMkLst>
            <pc:docMk/>
            <pc:sldMk cId="382033663" sldId="273"/>
            <ac:spMk id="25" creationId="{152F8994-E6D4-4311-9548-C3607BC43645}"/>
          </ac:spMkLst>
        </pc:spChg>
        <pc:graphicFrameChg chg="add mod">
          <ac:chgData name="Victor Stany Rozario" userId="dbb37ec6-3e12-44d7-b04d-09b867830cae" providerId="ADAL" clId="{A7671CF9-BA8A-41E2-AF27-01DB12DDB948}" dt="2020-04-21T14:45:52.123" v="470" actId="14100"/>
          <ac:graphicFrameMkLst>
            <pc:docMk/>
            <pc:sldMk cId="382033663" sldId="273"/>
            <ac:graphicFrameMk id="3" creationId="{C80FAF28-8741-48EA-90E4-BA469AE48E1F}"/>
          </ac:graphicFrameMkLst>
        </pc:graphicFrameChg>
      </pc:sldChg>
      <pc:sldChg chg="add del">
        <pc:chgData name="Victor Stany Rozario" userId="dbb37ec6-3e12-44d7-b04d-09b867830cae" providerId="ADAL" clId="{A7671CF9-BA8A-41E2-AF27-01DB12DDB948}" dt="2020-04-21T14:07:15.606" v="376" actId="47"/>
        <pc:sldMkLst>
          <pc:docMk/>
          <pc:sldMk cId="2396503467" sldId="273"/>
        </pc:sldMkLst>
      </pc:sldChg>
      <pc:sldChg chg="add del">
        <pc:chgData name="Victor Stany Rozario" userId="dbb37ec6-3e12-44d7-b04d-09b867830cae" providerId="ADAL" clId="{A7671CF9-BA8A-41E2-AF27-01DB12DDB948}" dt="2020-04-21T14:12:39.825" v="418" actId="47"/>
        <pc:sldMkLst>
          <pc:docMk/>
          <pc:sldMk cId="3599829622" sldId="273"/>
        </pc:sldMkLst>
      </pc:sldChg>
      <pc:sldChg chg="addSp delSp modSp add del mod setBg delDesignElem">
        <pc:chgData name="Victor Stany Rozario" userId="dbb37ec6-3e12-44d7-b04d-09b867830cae" providerId="ADAL" clId="{A7671CF9-BA8A-41E2-AF27-01DB12DDB948}" dt="2020-04-21T16:56:44.561" v="958" actId="11"/>
        <pc:sldMkLst>
          <pc:docMk/>
          <pc:sldMk cId="739729977" sldId="274"/>
        </pc:sldMkLst>
        <pc:spChg chg="mod">
          <ac:chgData name="Victor Stany Rozario" userId="dbb37ec6-3e12-44d7-b04d-09b867830cae" providerId="ADAL" clId="{A7671CF9-BA8A-41E2-AF27-01DB12DDB948}" dt="2020-04-21T14:46:18.794" v="471"/>
          <ac:spMkLst>
            <pc:docMk/>
            <pc:sldMk cId="739729977" sldId="274"/>
            <ac:spMk id="2" creationId="{00000000-0000-0000-0000-000000000000}"/>
          </ac:spMkLst>
        </pc:spChg>
        <pc:spChg chg="mod">
          <ac:chgData name="Victor Stany Rozario" userId="dbb37ec6-3e12-44d7-b04d-09b867830cae" providerId="ADAL" clId="{A7671CF9-BA8A-41E2-AF27-01DB12DDB948}" dt="2020-04-21T16:56:44.561" v="958" actId="11"/>
          <ac:spMkLst>
            <pc:docMk/>
            <pc:sldMk cId="739729977" sldId="274"/>
            <ac:spMk id="3" creationId="{2184D2EC-4A1A-4F2A-AE21-53C358060C00}"/>
          </ac:spMkLst>
        </pc:spChg>
        <pc:spChg chg="add del">
          <ac:chgData name="Victor Stany Rozario" userId="dbb37ec6-3e12-44d7-b04d-09b867830cae" providerId="ADAL" clId="{A7671CF9-BA8A-41E2-AF27-01DB12DDB948}" dt="2020-04-21T13:57:27.813" v="202"/>
          <ac:spMkLst>
            <pc:docMk/>
            <pc:sldMk cId="739729977" sldId="274"/>
            <ac:spMk id="16" creationId="{08E89D5E-1885-4160-AC77-CC471DD1D0DB}"/>
          </ac:spMkLst>
        </pc:spChg>
        <pc:cxnChg chg="add del">
          <ac:chgData name="Victor Stany Rozario" userId="dbb37ec6-3e12-44d7-b04d-09b867830cae" providerId="ADAL" clId="{A7671CF9-BA8A-41E2-AF27-01DB12DDB948}" dt="2020-04-21T13:57:27.813" v="202"/>
          <ac:cxnSpMkLst>
            <pc:docMk/>
            <pc:sldMk cId="739729977" sldId="274"/>
            <ac:cxnSpMk id="18" creationId="{550D2BD1-98F9-412D-905B-3A843EF4078B}"/>
          </ac:cxnSpMkLst>
        </pc:cxnChg>
      </pc:sldChg>
      <pc:sldChg chg="add del">
        <pc:chgData name="Victor Stany Rozario" userId="dbb37ec6-3e12-44d7-b04d-09b867830cae" providerId="ADAL" clId="{A7671CF9-BA8A-41E2-AF27-01DB12DDB948}" dt="2020-04-21T14:12:39.825" v="418" actId="47"/>
        <pc:sldMkLst>
          <pc:docMk/>
          <pc:sldMk cId="2263633590" sldId="274"/>
        </pc:sldMkLst>
      </pc:sldChg>
      <pc:sldChg chg="add del">
        <pc:chgData name="Victor Stany Rozario" userId="dbb37ec6-3e12-44d7-b04d-09b867830cae" providerId="ADAL" clId="{A7671CF9-BA8A-41E2-AF27-01DB12DDB948}" dt="2020-04-21T14:07:16.782" v="377" actId="47"/>
        <pc:sldMkLst>
          <pc:docMk/>
          <pc:sldMk cId="3159026312" sldId="274"/>
        </pc:sldMkLst>
      </pc:sldChg>
      <pc:sldChg chg="add del">
        <pc:chgData name="Victor Stany Rozario" userId="dbb37ec6-3e12-44d7-b04d-09b867830cae" providerId="ADAL" clId="{A7671CF9-BA8A-41E2-AF27-01DB12DDB948}" dt="2020-04-21T14:12:39.825" v="418" actId="47"/>
        <pc:sldMkLst>
          <pc:docMk/>
          <pc:sldMk cId="1219560133" sldId="275"/>
        </pc:sldMkLst>
      </pc:sldChg>
      <pc:sldChg chg="add del">
        <pc:chgData name="Victor Stany Rozario" userId="dbb37ec6-3e12-44d7-b04d-09b867830cae" providerId="ADAL" clId="{A7671CF9-BA8A-41E2-AF27-01DB12DDB948}" dt="2020-04-21T14:01:21.695" v="269" actId="2696"/>
        <pc:sldMkLst>
          <pc:docMk/>
          <pc:sldMk cId="1939018285" sldId="275"/>
        </pc:sldMkLst>
        <pc:spChg chg="mod">
          <ac:chgData name="Victor Stany Rozario" userId="dbb37ec6-3e12-44d7-b04d-09b867830cae" providerId="ADAL" clId="{A7671CF9-BA8A-41E2-AF27-01DB12DDB948}" dt="2020-04-21T14:47:06.870" v="479" actId="113"/>
          <ac:spMkLst>
            <pc:docMk/>
            <pc:sldMk cId="1939018285" sldId="275"/>
            <ac:spMk id="2" creationId="{00000000-0000-0000-0000-000000000000}"/>
          </ac:spMkLst>
        </pc:spChg>
        <pc:spChg chg="add mod">
          <ac:chgData name="Victor Stany Rozario" userId="dbb37ec6-3e12-44d7-b04d-09b867830cae" providerId="ADAL" clId="{A7671CF9-BA8A-41E2-AF27-01DB12DDB948}" dt="2020-04-21T14:47:35.769" v="493" actId="1076"/>
          <ac:spMkLst>
            <pc:docMk/>
            <pc:sldMk cId="1939018285" sldId="275"/>
            <ac:spMk id="3" creationId="{0958B012-DE7A-4245-841E-4B200C6F2722}"/>
          </ac:spMkLst>
        </pc:spChg>
      </pc:sldChg>
      <pc:sldChg chg="add del">
        <pc:chgData name="Victor Stany Rozario" userId="dbb37ec6-3e12-44d7-b04d-09b867830cae" providerId="ADAL" clId="{A7671CF9-BA8A-41E2-AF27-01DB12DDB948}" dt="2020-04-21T14:07:17.898" v="378" actId="47"/>
        <pc:sldMkLst>
          <pc:docMk/>
          <pc:sldMk cId="3343774821" sldId="275"/>
        </pc:sldMkLst>
      </pc:sldChg>
      <pc:sldChg chg="addSp delSp add del setBg delDesignElem">
        <pc:chgData name="Victor Stany Rozario" userId="dbb37ec6-3e12-44d7-b04d-09b867830cae" providerId="ADAL" clId="{A7671CF9-BA8A-41E2-AF27-01DB12DDB948}" dt="2020-04-21T14:01:21.695" v="269" actId="2696"/>
        <pc:sldMkLst>
          <pc:docMk/>
          <pc:sldMk cId="1106825959" sldId="276"/>
        </pc:sldMkLst>
        <pc:spChg chg="add del">
          <ac:chgData name="Victor Stany Rozario" userId="dbb37ec6-3e12-44d7-b04d-09b867830cae" providerId="ADAL" clId="{A7671CF9-BA8A-41E2-AF27-01DB12DDB948}" dt="2020-04-21T13:57:27.813" v="202"/>
          <ac:spMkLst>
            <pc:docMk/>
            <pc:sldMk cId="1106825959" sldId="276"/>
            <ac:spMk id="14" creationId="{08E89D5E-1885-4160-AC77-CC471DD1D0DB}"/>
          </ac:spMkLst>
        </pc:spChg>
        <pc:cxnChg chg="add del">
          <ac:chgData name="Victor Stany Rozario" userId="dbb37ec6-3e12-44d7-b04d-09b867830cae" providerId="ADAL" clId="{A7671CF9-BA8A-41E2-AF27-01DB12DDB948}" dt="2020-04-21T13:57:27.813" v="202"/>
          <ac:cxnSpMkLst>
            <pc:docMk/>
            <pc:sldMk cId="1106825959" sldId="276"/>
            <ac:cxnSpMk id="16" creationId="{550D2BD1-98F9-412D-905B-3A843EF4078B}"/>
          </ac:cxnSpMkLst>
        </pc:cxnChg>
      </pc:sldChg>
      <pc:sldChg chg="addSp modSp add mod">
        <pc:chgData name="Victor Stany Rozario" userId="dbb37ec6-3e12-44d7-b04d-09b867830cae" providerId="ADAL" clId="{A7671CF9-BA8A-41E2-AF27-01DB12DDB948}" dt="2020-04-21T14:49:17.147" v="532" actId="403"/>
        <pc:sldMkLst>
          <pc:docMk/>
          <pc:sldMk cId="2295114291" sldId="276"/>
        </pc:sldMkLst>
        <pc:spChg chg="mod">
          <ac:chgData name="Victor Stany Rozario" userId="dbb37ec6-3e12-44d7-b04d-09b867830cae" providerId="ADAL" clId="{A7671CF9-BA8A-41E2-AF27-01DB12DDB948}" dt="2020-04-21T14:48:08.305" v="498" actId="6549"/>
          <ac:spMkLst>
            <pc:docMk/>
            <pc:sldMk cId="2295114291" sldId="276"/>
            <ac:spMk id="2" creationId="{00000000-0000-0000-0000-000000000000}"/>
          </ac:spMkLst>
        </pc:spChg>
        <pc:spChg chg="add mod">
          <ac:chgData name="Victor Stany Rozario" userId="dbb37ec6-3e12-44d7-b04d-09b867830cae" providerId="ADAL" clId="{A7671CF9-BA8A-41E2-AF27-01DB12DDB948}" dt="2020-04-21T14:49:17.147" v="532" actId="403"/>
          <ac:spMkLst>
            <pc:docMk/>
            <pc:sldMk cId="2295114291" sldId="276"/>
            <ac:spMk id="3" creationId="{7D6AC504-3B28-40FB-A123-5681224ED3A2}"/>
          </ac:spMkLst>
        </pc:spChg>
      </pc:sldChg>
      <pc:sldChg chg="add del">
        <pc:chgData name="Victor Stany Rozario" userId="dbb37ec6-3e12-44d7-b04d-09b867830cae" providerId="ADAL" clId="{A7671CF9-BA8A-41E2-AF27-01DB12DDB948}" dt="2020-04-21T14:12:39.825" v="418" actId="47"/>
        <pc:sldMkLst>
          <pc:docMk/>
          <pc:sldMk cId="4074820541" sldId="276"/>
        </pc:sldMkLst>
      </pc:sldChg>
      <pc:sldChg chg="add del">
        <pc:chgData name="Victor Stany Rozario" userId="dbb37ec6-3e12-44d7-b04d-09b867830cae" providerId="ADAL" clId="{A7671CF9-BA8A-41E2-AF27-01DB12DDB948}" dt="2020-04-21T14:12:39.825" v="418" actId="47"/>
        <pc:sldMkLst>
          <pc:docMk/>
          <pc:sldMk cId="819530779" sldId="277"/>
        </pc:sldMkLst>
      </pc:sldChg>
      <pc:sldChg chg="addSp delSp modSp add del mod setBg delDesignElem">
        <pc:chgData name="Victor Stany Rozario" userId="dbb37ec6-3e12-44d7-b04d-09b867830cae" providerId="ADAL" clId="{A7671CF9-BA8A-41E2-AF27-01DB12DDB948}" dt="2020-04-21T14:01:21.695" v="269" actId="2696"/>
        <pc:sldMkLst>
          <pc:docMk/>
          <pc:sldMk cId="996572697" sldId="277"/>
        </pc:sldMkLst>
        <pc:spChg chg="mod">
          <ac:chgData name="Victor Stany Rozario" userId="dbb37ec6-3e12-44d7-b04d-09b867830cae" providerId="ADAL" clId="{A7671CF9-BA8A-41E2-AF27-01DB12DDB948}" dt="2020-04-21T13:57:28.082" v="206" actId="27636"/>
          <ac:spMkLst>
            <pc:docMk/>
            <pc:sldMk cId="996572697" sldId="277"/>
            <ac:spMk id="5" creationId="{2295FE0A-20F5-4C23-86F4-9E2726D057DB}"/>
          </ac:spMkLst>
        </pc:spChg>
        <pc:spChg chg="add del">
          <ac:chgData name="Victor Stany Rozario" userId="dbb37ec6-3e12-44d7-b04d-09b867830cae" providerId="ADAL" clId="{A7671CF9-BA8A-41E2-AF27-01DB12DDB948}" dt="2020-04-21T13:57:27.813" v="202"/>
          <ac:spMkLst>
            <pc:docMk/>
            <pc:sldMk cId="996572697" sldId="277"/>
            <ac:spMk id="10" creationId="{8D70B121-56F4-4848-B38B-182089D909FA}"/>
          </ac:spMkLst>
        </pc:spChg>
        <pc:cxnChg chg="add del">
          <ac:chgData name="Victor Stany Rozario" userId="dbb37ec6-3e12-44d7-b04d-09b867830cae" providerId="ADAL" clId="{A7671CF9-BA8A-41E2-AF27-01DB12DDB948}" dt="2020-04-21T13:57:27.813" v="202"/>
          <ac:cxnSpMkLst>
            <pc:docMk/>
            <pc:sldMk cId="996572697" sldId="277"/>
            <ac:cxnSpMk id="12" creationId="{2D72A2C9-F3CA-4216-8BAD-FA4C970C3C4E}"/>
          </ac:cxnSpMkLst>
        </pc:cxnChg>
      </pc:sldChg>
      <pc:sldChg chg="addSp modSp add mod">
        <pc:chgData name="Victor Stany Rozario" userId="dbb37ec6-3e12-44d7-b04d-09b867830cae" providerId="ADAL" clId="{A7671CF9-BA8A-41E2-AF27-01DB12DDB948}" dt="2020-04-21T14:51:06.089" v="563" actId="27636"/>
        <pc:sldMkLst>
          <pc:docMk/>
          <pc:sldMk cId="2492752139" sldId="277"/>
        </pc:sldMkLst>
        <pc:spChg chg="mod">
          <ac:chgData name="Victor Stany Rozario" userId="dbb37ec6-3e12-44d7-b04d-09b867830cae" providerId="ADAL" clId="{A7671CF9-BA8A-41E2-AF27-01DB12DDB948}" dt="2020-04-21T14:49:47.186" v="535" actId="113"/>
          <ac:spMkLst>
            <pc:docMk/>
            <pc:sldMk cId="2492752139" sldId="277"/>
            <ac:spMk id="2" creationId="{00000000-0000-0000-0000-000000000000}"/>
          </ac:spMkLst>
        </pc:spChg>
        <pc:spChg chg="add mod">
          <ac:chgData name="Victor Stany Rozario" userId="dbb37ec6-3e12-44d7-b04d-09b867830cae" providerId="ADAL" clId="{A7671CF9-BA8A-41E2-AF27-01DB12DDB948}" dt="2020-04-21T14:51:06.089" v="563" actId="27636"/>
          <ac:spMkLst>
            <pc:docMk/>
            <pc:sldMk cId="2492752139" sldId="277"/>
            <ac:spMk id="3" creationId="{501ACB50-99F8-4079-B7D5-65AEFE5D9C9E}"/>
          </ac:spMkLst>
        </pc:spChg>
      </pc:sldChg>
      <pc:sldChg chg="add del">
        <pc:chgData name="Victor Stany Rozario" userId="dbb37ec6-3e12-44d7-b04d-09b867830cae" providerId="ADAL" clId="{A7671CF9-BA8A-41E2-AF27-01DB12DDB948}" dt="2020-04-21T14:12:39.825" v="418" actId="47"/>
        <pc:sldMkLst>
          <pc:docMk/>
          <pc:sldMk cId="1019138920" sldId="278"/>
        </pc:sldMkLst>
      </pc:sldChg>
      <pc:sldChg chg="addSp modSp add mod modAnim">
        <pc:chgData name="Victor Stany Rozario" userId="dbb37ec6-3e12-44d7-b04d-09b867830cae" providerId="ADAL" clId="{A7671CF9-BA8A-41E2-AF27-01DB12DDB948}" dt="2020-04-21T14:53:00.944" v="578" actId="12"/>
        <pc:sldMkLst>
          <pc:docMk/>
          <pc:sldMk cId="2346136653" sldId="278"/>
        </pc:sldMkLst>
        <pc:spChg chg="mod">
          <ac:chgData name="Victor Stany Rozario" userId="dbb37ec6-3e12-44d7-b04d-09b867830cae" providerId="ADAL" clId="{A7671CF9-BA8A-41E2-AF27-01DB12DDB948}" dt="2020-04-21T14:51:35.419" v="566" actId="113"/>
          <ac:spMkLst>
            <pc:docMk/>
            <pc:sldMk cId="2346136653" sldId="278"/>
            <ac:spMk id="2" creationId="{00000000-0000-0000-0000-000000000000}"/>
          </ac:spMkLst>
        </pc:spChg>
        <pc:spChg chg="add mod">
          <ac:chgData name="Victor Stany Rozario" userId="dbb37ec6-3e12-44d7-b04d-09b867830cae" providerId="ADAL" clId="{A7671CF9-BA8A-41E2-AF27-01DB12DDB948}" dt="2020-04-21T14:53:00.944" v="578" actId="12"/>
          <ac:spMkLst>
            <pc:docMk/>
            <pc:sldMk cId="2346136653" sldId="278"/>
            <ac:spMk id="3" creationId="{775F5B56-963A-424C-9DF3-B314B207CC86}"/>
          </ac:spMkLst>
        </pc:spChg>
      </pc:sldChg>
      <pc:sldChg chg="addSp delSp modSp add del mod setBg delDesignElem">
        <pc:chgData name="Victor Stany Rozario" userId="dbb37ec6-3e12-44d7-b04d-09b867830cae" providerId="ADAL" clId="{A7671CF9-BA8A-41E2-AF27-01DB12DDB948}" dt="2020-04-21T14:01:21.695" v="269" actId="2696"/>
        <pc:sldMkLst>
          <pc:docMk/>
          <pc:sldMk cId="3345123917" sldId="278"/>
        </pc:sldMkLst>
        <pc:spChg chg="mod">
          <ac:chgData name="Victor Stany Rozario" userId="dbb37ec6-3e12-44d7-b04d-09b867830cae" providerId="ADAL" clId="{A7671CF9-BA8A-41E2-AF27-01DB12DDB948}" dt="2020-04-21T13:57:28.283" v="211" actId="27636"/>
          <ac:spMkLst>
            <pc:docMk/>
            <pc:sldMk cId="3345123917" sldId="278"/>
            <ac:spMk id="5" creationId="{8FF19C76-8628-429E-AE91-EBC389E0CD2C}"/>
          </ac:spMkLst>
        </pc:spChg>
        <pc:spChg chg="add del">
          <ac:chgData name="Victor Stany Rozario" userId="dbb37ec6-3e12-44d7-b04d-09b867830cae" providerId="ADAL" clId="{A7671CF9-BA8A-41E2-AF27-01DB12DDB948}" dt="2020-04-21T13:57:27.813" v="202"/>
          <ac:spMkLst>
            <pc:docMk/>
            <pc:sldMk cId="3345123917" sldId="278"/>
            <ac:spMk id="10" creationId="{8D70B121-56F4-4848-B38B-182089D909FA}"/>
          </ac:spMkLst>
        </pc:spChg>
        <pc:cxnChg chg="add del">
          <ac:chgData name="Victor Stany Rozario" userId="dbb37ec6-3e12-44d7-b04d-09b867830cae" providerId="ADAL" clId="{A7671CF9-BA8A-41E2-AF27-01DB12DDB948}" dt="2020-04-21T13:57:27.813" v="202"/>
          <ac:cxnSpMkLst>
            <pc:docMk/>
            <pc:sldMk cId="3345123917" sldId="278"/>
            <ac:cxnSpMk id="12" creationId="{2D72A2C9-F3CA-4216-8BAD-FA4C970C3C4E}"/>
          </ac:cxnSpMkLst>
        </pc:cxnChg>
      </pc:sldChg>
      <pc:sldChg chg="addSp modSp add mod">
        <pc:chgData name="Victor Stany Rozario" userId="dbb37ec6-3e12-44d7-b04d-09b867830cae" providerId="ADAL" clId="{A7671CF9-BA8A-41E2-AF27-01DB12DDB948}" dt="2020-04-21T14:54:09.393" v="592" actId="14100"/>
        <pc:sldMkLst>
          <pc:docMk/>
          <pc:sldMk cId="1536771613" sldId="279"/>
        </pc:sldMkLst>
        <pc:spChg chg="mod">
          <ac:chgData name="Victor Stany Rozario" userId="dbb37ec6-3e12-44d7-b04d-09b867830cae" providerId="ADAL" clId="{A7671CF9-BA8A-41E2-AF27-01DB12DDB948}" dt="2020-04-21T14:53:41.481" v="588" actId="113"/>
          <ac:spMkLst>
            <pc:docMk/>
            <pc:sldMk cId="1536771613" sldId="279"/>
            <ac:spMk id="2" creationId="{00000000-0000-0000-0000-000000000000}"/>
          </ac:spMkLst>
        </pc:spChg>
        <pc:spChg chg="add mod">
          <ac:chgData name="Victor Stany Rozario" userId="dbb37ec6-3e12-44d7-b04d-09b867830cae" providerId="ADAL" clId="{A7671CF9-BA8A-41E2-AF27-01DB12DDB948}" dt="2020-04-21T14:54:09.393" v="592" actId="14100"/>
          <ac:spMkLst>
            <pc:docMk/>
            <pc:sldMk cId="1536771613" sldId="279"/>
            <ac:spMk id="3" creationId="{3DF97788-5384-40FF-9B9D-EC8B9FEB7F82}"/>
          </ac:spMkLst>
        </pc:spChg>
      </pc:sldChg>
      <pc:sldChg chg="add del">
        <pc:chgData name="Victor Stany Rozario" userId="dbb37ec6-3e12-44d7-b04d-09b867830cae" providerId="ADAL" clId="{A7671CF9-BA8A-41E2-AF27-01DB12DDB948}" dt="2020-04-21T14:12:39.825" v="418" actId="47"/>
        <pc:sldMkLst>
          <pc:docMk/>
          <pc:sldMk cId="2933087486" sldId="279"/>
        </pc:sldMkLst>
      </pc:sldChg>
      <pc:sldChg chg="addSp delSp modSp add del mod setBg delDesignElem">
        <pc:chgData name="Victor Stany Rozario" userId="dbb37ec6-3e12-44d7-b04d-09b867830cae" providerId="ADAL" clId="{A7671CF9-BA8A-41E2-AF27-01DB12DDB948}" dt="2020-04-21T14:01:21.695" v="269" actId="2696"/>
        <pc:sldMkLst>
          <pc:docMk/>
          <pc:sldMk cId="3850124346" sldId="279"/>
        </pc:sldMkLst>
        <pc:spChg chg="mod">
          <ac:chgData name="Victor Stany Rozario" userId="dbb37ec6-3e12-44d7-b04d-09b867830cae" providerId="ADAL" clId="{A7671CF9-BA8A-41E2-AF27-01DB12DDB948}" dt="2020-04-21T13:57:28.314" v="212" actId="27636"/>
          <ac:spMkLst>
            <pc:docMk/>
            <pc:sldMk cId="3850124346" sldId="279"/>
            <ac:spMk id="5" creationId="{6C6C7EDD-A2EE-4E0F-BE07-C2D4E41F62FC}"/>
          </ac:spMkLst>
        </pc:spChg>
        <pc:spChg chg="add del">
          <ac:chgData name="Victor Stany Rozario" userId="dbb37ec6-3e12-44d7-b04d-09b867830cae" providerId="ADAL" clId="{A7671CF9-BA8A-41E2-AF27-01DB12DDB948}" dt="2020-04-21T13:57:27.813" v="202"/>
          <ac:spMkLst>
            <pc:docMk/>
            <pc:sldMk cId="3850124346" sldId="279"/>
            <ac:spMk id="10" creationId="{8D70B121-56F4-4848-B38B-182089D909FA}"/>
          </ac:spMkLst>
        </pc:spChg>
        <pc:cxnChg chg="add del">
          <ac:chgData name="Victor Stany Rozario" userId="dbb37ec6-3e12-44d7-b04d-09b867830cae" providerId="ADAL" clId="{A7671CF9-BA8A-41E2-AF27-01DB12DDB948}" dt="2020-04-21T13:57:27.813" v="202"/>
          <ac:cxnSpMkLst>
            <pc:docMk/>
            <pc:sldMk cId="3850124346" sldId="279"/>
            <ac:cxnSpMk id="12" creationId="{2D72A2C9-F3CA-4216-8BAD-FA4C970C3C4E}"/>
          </ac:cxnSpMkLst>
        </pc:cxnChg>
      </pc:sldChg>
      <pc:sldChg chg="addSp modSp add mod">
        <pc:chgData name="Victor Stany Rozario" userId="dbb37ec6-3e12-44d7-b04d-09b867830cae" providerId="ADAL" clId="{A7671CF9-BA8A-41E2-AF27-01DB12DDB948}" dt="2020-04-21T14:55:25.763" v="602" actId="14100"/>
        <pc:sldMkLst>
          <pc:docMk/>
          <pc:sldMk cId="206245272" sldId="280"/>
        </pc:sldMkLst>
        <pc:spChg chg="mod">
          <ac:chgData name="Victor Stany Rozario" userId="dbb37ec6-3e12-44d7-b04d-09b867830cae" providerId="ADAL" clId="{A7671CF9-BA8A-41E2-AF27-01DB12DDB948}" dt="2020-04-21T14:54:52.851" v="596" actId="113"/>
          <ac:spMkLst>
            <pc:docMk/>
            <pc:sldMk cId="206245272" sldId="280"/>
            <ac:spMk id="2" creationId="{00000000-0000-0000-0000-000000000000}"/>
          </ac:spMkLst>
        </pc:spChg>
        <pc:graphicFrameChg chg="add mod modGraphic">
          <ac:chgData name="Victor Stany Rozario" userId="dbb37ec6-3e12-44d7-b04d-09b867830cae" providerId="ADAL" clId="{A7671CF9-BA8A-41E2-AF27-01DB12DDB948}" dt="2020-04-21T14:55:25.763" v="602" actId="14100"/>
          <ac:graphicFrameMkLst>
            <pc:docMk/>
            <pc:sldMk cId="206245272" sldId="280"/>
            <ac:graphicFrameMk id="3" creationId="{6ED66336-DC03-4E4F-9094-E75BB755E325}"/>
          </ac:graphicFrameMkLst>
        </pc:graphicFrameChg>
      </pc:sldChg>
      <pc:sldChg chg="add del">
        <pc:chgData name="Victor Stany Rozario" userId="dbb37ec6-3e12-44d7-b04d-09b867830cae" providerId="ADAL" clId="{A7671CF9-BA8A-41E2-AF27-01DB12DDB948}" dt="2020-04-21T14:12:39.825" v="418" actId="47"/>
        <pc:sldMkLst>
          <pc:docMk/>
          <pc:sldMk cId="3530876104" sldId="280"/>
        </pc:sldMkLst>
      </pc:sldChg>
      <pc:sldChg chg="addSp delSp add del setBg delDesignElem">
        <pc:chgData name="Victor Stany Rozario" userId="dbb37ec6-3e12-44d7-b04d-09b867830cae" providerId="ADAL" clId="{A7671CF9-BA8A-41E2-AF27-01DB12DDB948}" dt="2020-04-21T14:01:21.695" v="269" actId="2696"/>
        <pc:sldMkLst>
          <pc:docMk/>
          <pc:sldMk cId="3751238325" sldId="280"/>
        </pc:sldMkLst>
        <pc:spChg chg="add del">
          <ac:chgData name="Victor Stany Rozario" userId="dbb37ec6-3e12-44d7-b04d-09b867830cae" providerId="ADAL" clId="{A7671CF9-BA8A-41E2-AF27-01DB12DDB948}" dt="2020-04-21T13:57:27.813" v="202"/>
          <ac:spMkLst>
            <pc:docMk/>
            <pc:sldMk cId="3751238325" sldId="280"/>
            <ac:spMk id="12" creationId="{08E89D5E-1885-4160-AC77-CC471DD1D0DB}"/>
          </ac:spMkLst>
        </pc:spChg>
        <pc:cxnChg chg="add del">
          <ac:chgData name="Victor Stany Rozario" userId="dbb37ec6-3e12-44d7-b04d-09b867830cae" providerId="ADAL" clId="{A7671CF9-BA8A-41E2-AF27-01DB12DDB948}" dt="2020-04-21T13:57:27.813" v="202"/>
          <ac:cxnSpMkLst>
            <pc:docMk/>
            <pc:sldMk cId="3751238325" sldId="280"/>
            <ac:cxnSpMk id="14" creationId="{550D2BD1-98F9-412D-905B-3A843EF4078B}"/>
          </ac:cxnSpMkLst>
        </pc:cxnChg>
      </pc:sldChg>
      <pc:sldChg chg="addSp modSp add mod modAnim">
        <pc:chgData name="Victor Stany Rozario" userId="dbb37ec6-3e12-44d7-b04d-09b867830cae" providerId="ADAL" clId="{A7671CF9-BA8A-41E2-AF27-01DB12DDB948}" dt="2020-04-21T14:56:42.437" v="612" actId="33524"/>
        <pc:sldMkLst>
          <pc:docMk/>
          <pc:sldMk cId="2621991330" sldId="281"/>
        </pc:sldMkLst>
        <pc:spChg chg="mod">
          <ac:chgData name="Victor Stany Rozario" userId="dbb37ec6-3e12-44d7-b04d-09b867830cae" providerId="ADAL" clId="{A7671CF9-BA8A-41E2-AF27-01DB12DDB948}" dt="2020-04-21T14:55:49.334" v="605" actId="113"/>
          <ac:spMkLst>
            <pc:docMk/>
            <pc:sldMk cId="2621991330" sldId="281"/>
            <ac:spMk id="2" creationId="{00000000-0000-0000-0000-000000000000}"/>
          </ac:spMkLst>
        </pc:spChg>
        <pc:spChg chg="add mod">
          <ac:chgData name="Victor Stany Rozario" userId="dbb37ec6-3e12-44d7-b04d-09b867830cae" providerId="ADAL" clId="{A7671CF9-BA8A-41E2-AF27-01DB12DDB948}" dt="2020-04-21T14:56:42.437" v="612" actId="33524"/>
          <ac:spMkLst>
            <pc:docMk/>
            <pc:sldMk cId="2621991330" sldId="281"/>
            <ac:spMk id="3" creationId="{69A84904-A6CA-4B27-93AC-D3C6DE126B56}"/>
          </ac:spMkLst>
        </pc:spChg>
      </pc:sldChg>
      <pc:sldChg chg="add del">
        <pc:chgData name="Victor Stany Rozario" userId="dbb37ec6-3e12-44d7-b04d-09b867830cae" providerId="ADAL" clId="{A7671CF9-BA8A-41E2-AF27-01DB12DDB948}" dt="2020-04-21T14:13:37.046" v="433"/>
        <pc:sldMkLst>
          <pc:docMk/>
          <pc:sldMk cId="3382406923" sldId="281"/>
        </pc:sldMkLst>
      </pc:sldChg>
      <pc:sldChg chg="addSp delSp modSp add del mod setBg delDesignElem">
        <pc:chgData name="Victor Stany Rozario" userId="dbb37ec6-3e12-44d7-b04d-09b867830cae" providerId="ADAL" clId="{A7671CF9-BA8A-41E2-AF27-01DB12DDB948}" dt="2020-04-21T14:01:21.695" v="269" actId="2696"/>
        <pc:sldMkLst>
          <pc:docMk/>
          <pc:sldMk cId="3877863573" sldId="281"/>
        </pc:sldMkLst>
        <pc:spChg chg="mod">
          <ac:chgData name="Victor Stany Rozario" userId="dbb37ec6-3e12-44d7-b04d-09b867830cae" providerId="ADAL" clId="{A7671CF9-BA8A-41E2-AF27-01DB12DDB948}" dt="2020-04-21T13:57:28.352" v="213" actId="27636"/>
          <ac:spMkLst>
            <pc:docMk/>
            <pc:sldMk cId="3877863573" sldId="281"/>
            <ac:spMk id="5" creationId="{FED2FDE8-D0AE-4238-A68A-4D824C883304}"/>
          </ac:spMkLst>
        </pc:spChg>
        <pc:spChg chg="add del">
          <ac:chgData name="Victor Stany Rozario" userId="dbb37ec6-3e12-44d7-b04d-09b867830cae" providerId="ADAL" clId="{A7671CF9-BA8A-41E2-AF27-01DB12DDB948}" dt="2020-04-21T13:57:27.813" v="202"/>
          <ac:spMkLst>
            <pc:docMk/>
            <pc:sldMk cId="3877863573" sldId="281"/>
            <ac:spMk id="10" creationId="{8D70B121-56F4-4848-B38B-182089D909FA}"/>
          </ac:spMkLst>
        </pc:spChg>
        <pc:cxnChg chg="add del">
          <ac:chgData name="Victor Stany Rozario" userId="dbb37ec6-3e12-44d7-b04d-09b867830cae" providerId="ADAL" clId="{A7671CF9-BA8A-41E2-AF27-01DB12DDB948}" dt="2020-04-21T13:57:27.813" v="202"/>
          <ac:cxnSpMkLst>
            <pc:docMk/>
            <pc:sldMk cId="3877863573" sldId="281"/>
            <ac:cxnSpMk id="12" creationId="{2D72A2C9-F3CA-4216-8BAD-FA4C970C3C4E}"/>
          </ac:cxnSpMkLst>
        </pc:cxnChg>
      </pc:sldChg>
      <pc:sldChg chg="addSp delSp modSp add del mod setBg delDesignElem">
        <pc:chgData name="Victor Stany Rozario" userId="dbb37ec6-3e12-44d7-b04d-09b867830cae" providerId="ADAL" clId="{A7671CF9-BA8A-41E2-AF27-01DB12DDB948}" dt="2020-04-21T14:01:21.695" v="269" actId="2696"/>
        <pc:sldMkLst>
          <pc:docMk/>
          <pc:sldMk cId="212889504" sldId="282"/>
        </pc:sldMkLst>
        <pc:spChg chg="add del">
          <ac:chgData name="Victor Stany Rozario" userId="dbb37ec6-3e12-44d7-b04d-09b867830cae" providerId="ADAL" clId="{A7671CF9-BA8A-41E2-AF27-01DB12DDB948}" dt="2020-04-21T13:57:27.813" v="202"/>
          <ac:spMkLst>
            <pc:docMk/>
            <pc:sldMk cId="212889504" sldId="282"/>
            <ac:spMk id="10" creationId="{8D70B121-56F4-4848-B38B-182089D909FA}"/>
          </ac:spMkLst>
        </pc:spChg>
        <pc:spChg chg="mod">
          <ac:chgData name="Victor Stany Rozario" userId="dbb37ec6-3e12-44d7-b04d-09b867830cae" providerId="ADAL" clId="{A7671CF9-BA8A-41E2-AF27-01DB12DDB948}" dt="2020-04-21T13:57:28.368" v="214" actId="27636"/>
          <ac:spMkLst>
            <pc:docMk/>
            <pc:sldMk cId="212889504" sldId="282"/>
            <ac:spMk id="17" creationId="{AFDC5FF6-3DE5-408E-98E6-2D6597166C72}"/>
          </ac:spMkLst>
        </pc:spChg>
        <pc:cxnChg chg="add del">
          <ac:chgData name="Victor Stany Rozario" userId="dbb37ec6-3e12-44d7-b04d-09b867830cae" providerId="ADAL" clId="{A7671CF9-BA8A-41E2-AF27-01DB12DDB948}" dt="2020-04-21T13:57:27.813" v="202"/>
          <ac:cxnSpMkLst>
            <pc:docMk/>
            <pc:sldMk cId="212889504" sldId="282"/>
            <ac:cxnSpMk id="16" creationId="{2D72A2C9-F3CA-4216-8BAD-FA4C970C3C4E}"/>
          </ac:cxnSpMkLst>
        </pc:cxnChg>
      </pc:sldChg>
      <pc:sldChg chg="addSp modSp add mod">
        <pc:chgData name="Victor Stany Rozario" userId="dbb37ec6-3e12-44d7-b04d-09b867830cae" providerId="ADAL" clId="{A7671CF9-BA8A-41E2-AF27-01DB12DDB948}" dt="2020-04-21T14:57:55.281" v="634" actId="14100"/>
        <pc:sldMkLst>
          <pc:docMk/>
          <pc:sldMk cId="1214117652" sldId="282"/>
        </pc:sldMkLst>
        <pc:spChg chg="mod">
          <ac:chgData name="Victor Stany Rozario" userId="dbb37ec6-3e12-44d7-b04d-09b867830cae" providerId="ADAL" clId="{A7671CF9-BA8A-41E2-AF27-01DB12DDB948}" dt="2020-04-21T14:57:08.314" v="616" actId="113"/>
          <ac:spMkLst>
            <pc:docMk/>
            <pc:sldMk cId="1214117652" sldId="282"/>
            <ac:spMk id="2" creationId="{00000000-0000-0000-0000-000000000000}"/>
          </ac:spMkLst>
        </pc:spChg>
        <pc:spChg chg="add mod">
          <ac:chgData name="Victor Stany Rozario" userId="dbb37ec6-3e12-44d7-b04d-09b867830cae" providerId="ADAL" clId="{A7671CF9-BA8A-41E2-AF27-01DB12DDB948}" dt="2020-04-21T14:57:55.281" v="634" actId="14100"/>
          <ac:spMkLst>
            <pc:docMk/>
            <pc:sldMk cId="1214117652" sldId="282"/>
            <ac:spMk id="3" creationId="{894F2B38-7191-4CD6-97D9-14581F416F18}"/>
          </ac:spMkLst>
        </pc:spChg>
      </pc:sldChg>
      <pc:sldChg chg="add del">
        <pc:chgData name="Victor Stany Rozario" userId="dbb37ec6-3e12-44d7-b04d-09b867830cae" providerId="ADAL" clId="{A7671CF9-BA8A-41E2-AF27-01DB12DDB948}" dt="2020-04-21T14:01:21.695" v="269" actId="2696"/>
        <pc:sldMkLst>
          <pc:docMk/>
          <pc:sldMk cId="2963363131" sldId="283"/>
        </pc:sldMkLst>
      </pc:sldChg>
      <pc:sldChg chg="addSp delSp modSp add mod">
        <pc:chgData name="Victor Stany Rozario" userId="dbb37ec6-3e12-44d7-b04d-09b867830cae" providerId="ADAL" clId="{A7671CF9-BA8A-41E2-AF27-01DB12DDB948}" dt="2020-04-21T14:58:59.325" v="648" actId="27636"/>
        <pc:sldMkLst>
          <pc:docMk/>
          <pc:sldMk cId="4024448165" sldId="283"/>
        </pc:sldMkLst>
        <pc:spChg chg="mod">
          <ac:chgData name="Victor Stany Rozario" userId="dbb37ec6-3e12-44d7-b04d-09b867830cae" providerId="ADAL" clId="{A7671CF9-BA8A-41E2-AF27-01DB12DDB948}" dt="2020-04-21T14:58:35.309" v="637" actId="113"/>
          <ac:spMkLst>
            <pc:docMk/>
            <pc:sldMk cId="4024448165" sldId="283"/>
            <ac:spMk id="2" creationId="{00000000-0000-0000-0000-000000000000}"/>
          </ac:spMkLst>
        </pc:spChg>
        <pc:spChg chg="add del mod">
          <ac:chgData name="Victor Stany Rozario" userId="dbb37ec6-3e12-44d7-b04d-09b867830cae" providerId="ADAL" clId="{A7671CF9-BA8A-41E2-AF27-01DB12DDB948}" dt="2020-04-21T14:58:47.875" v="641"/>
          <ac:spMkLst>
            <pc:docMk/>
            <pc:sldMk cId="4024448165" sldId="283"/>
            <ac:spMk id="3" creationId="{205F2194-E2ED-4D50-B2D5-CE9EBAEA7624}"/>
          </ac:spMkLst>
        </pc:spChg>
        <pc:spChg chg="add mod">
          <ac:chgData name="Victor Stany Rozario" userId="dbb37ec6-3e12-44d7-b04d-09b867830cae" providerId="ADAL" clId="{A7671CF9-BA8A-41E2-AF27-01DB12DDB948}" dt="2020-04-21T14:58:59.325" v="648" actId="27636"/>
          <ac:spMkLst>
            <pc:docMk/>
            <pc:sldMk cId="4024448165" sldId="283"/>
            <ac:spMk id="4" creationId="{46701596-B5C1-48A1-8E13-80262D2774DE}"/>
          </ac:spMkLst>
        </pc:spChg>
      </pc:sldChg>
      <pc:sldChg chg="modSp add del mod">
        <pc:chgData name="Victor Stany Rozario" userId="dbb37ec6-3e12-44d7-b04d-09b867830cae" providerId="ADAL" clId="{A7671CF9-BA8A-41E2-AF27-01DB12DDB948}" dt="2020-04-21T14:01:21.695" v="269" actId="2696"/>
        <pc:sldMkLst>
          <pc:docMk/>
          <pc:sldMk cId="869952178" sldId="284"/>
        </pc:sldMkLst>
        <pc:spChg chg="mod">
          <ac:chgData name="Victor Stany Rozario" userId="dbb37ec6-3e12-44d7-b04d-09b867830cae" providerId="ADAL" clId="{A7671CF9-BA8A-41E2-AF27-01DB12DDB948}" dt="2020-04-21T13:57:28.129" v="207" actId="27636"/>
          <ac:spMkLst>
            <pc:docMk/>
            <pc:sldMk cId="869952178" sldId="284"/>
            <ac:spMk id="5" creationId="{31D1D8E3-DEE8-457D-9190-118FDB0FB49C}"/>
          </ac:spMkLst>
        </pc:spChg>
      </pc:sldChg>
      <pc:sldChg chg="addSp delSp modSp add mod">
        <pc:chgData name="Victor Stany Rozario" userId="dbb37ec6-3e12-44d7-b04d-09b867830cae" providerId="ADAL" clId="{A7671CF9-BA8A-41E2-AF27-01DB12DDB948}" dt="2020-04-21T15:47:04.904" v="672" actId="27636"/>
        <pc:sldMkLst>
          <pc:docMk/>
          <pc:sldMk cId="2570263900" sldId="284"/>
        </pc:sldMkLst>
        <pc:spChg chg="mod">
          <ac:chgData name="Victor Stany Rozario" userId="dbb37ec6-3e12-44d7-b04d-09b867830cae" providerId="ADAL" clId="{A7671CF9-BA8A-41E2-AF27-01DB12DDB948}" dt="2020-04-21T14:59:23.636" v="651" actId="113"/>
          <ac:spMkLst>
            <pc:docMk/>
            <pc:sldMk cId="2570263900" sldId="284"/>
            <ac:spMk id="2" creationId="{00000000-0000-0000-0000-000000000000}"/>
          </ac:spMkLst>
        </pc:spChg>
        <pc:spChg chg="add del mod">
          <ac:chgData name="Victor Stany Rozario" userId="dbb37ec6-3e12-44d7-b04d-09b867830cae" providerId="ADAL" clId="{A7671CF9-BA8A-41E2-AF27-01DB12DDB948}" dt="2020-04-21T15:46:49.601" v="663"/>
          <ac:spMkLst>
            <pc:docMk/>
            <pc:sldMk cId="2570263900" sldId="284"/>
            <ac:spMk id="3" creationId="{0C9EB1A9-3CEF-4BC2-815B-A73A539108D8}"/>
          </ac:spMkLst>
        </pc:spChg>
        <pc:spChg chg="add del mod">
          <ac:chgData name="Victor Stany Rozario" userId="dbb37ec6-3e12-44d7-b04d-09b867830cae" providerId="ADAL" clId="{A7671CF9-BA8A-41E2-AF27-01DB12DDB948}" dt="2020-04-21T15:46:53.484" v="667"/>
          <ac:spMkLst>
            <pc:docMk/>
            <pc:sldMk cId="2570263900" sldId="284"/>
            <ac:spMk id="4" creationId="{D78EF3FB-37AD-4E21-B3D9-FB7C5CEE959C}"/>
          </ac:spMkLst>
        </pc:spChg>
        <pc:spChg chg="add mod">
          <ac:chgData name="Victor Stany Rozario" userId="dbb37ec6-3e12-44d7-b04d-09b867830cae" providerId="ADAL" clId="{A7671CF9-BA8A-41E2-AF27-01DB12DDB948}" dt="2020-04-21T15:47:04.904" v="672" actId="27636"/>
          <ac:spMkLst>
            <pc:docMk/>
            <pc:sldMk cId="2570263900" sldId="284"/>
            <ac:spMk id="5" creationId="{9B31AF47-96DB-458A-AEB8-C18FAF03DC2B}"/>
          </ac:spMkLst>
        </pc:spChg>
      </pc:sldChg>
      <pc:sldChg chg="addSp delSp modSp add mod">
        <pc:chgData name="Victor Stany Rozario" userId="dbb37ec6-3e12-44d7-b04d-09b867830cae" providerId="ADAL" clId="{A7671CF9-BA8A-41E2-AF27-01DB12DDB948}" dt="2020-04-21T15:50:50.062" v="680" actId="14100"/>
        <pc:sldMkLst>
          <pc:docMk/>
          <pc:sldMk cId="1437318422" sldId="285"/>
        </pc:sldMkLst>
        <pc:spChg chg="mod">
          <ac:chgData name="Victor Stany Rozario" userId="dbb37ec6-3e12-44d7-b04d-09b867830cae" providerId="ADAL" clId="{A7671CF9-BA8A-41E2-AF27-01DB12DDB948}" dt="2020-04-21T15:50:29.911" v="675" actId="113"/>
          <ac:spMkLst>
            <pc:docMk/>
            <pc:sldMk cId="1437318422" sldId="285"/>
            <ac:spMk id="2" creationId="{00000000-0000-0000-0000-000000000000}"/>
          </ac:spMkLst>
        </pc:spChg>
        <pc:spChg chg="add del">
          <ac:chgData name="Victor Stany Rozario" userId="dbb37ec6-3e12-44d7-b04d-09b867830cae" providerId="ADAL" clId="{A7671CF9-BA8A-41E2-AF27-01DB12DDB948}" dt="2020-04-21T15:50:42.637" v="677"/>
          <ac:spMkLst>
            <pc:docMk/>
            <pc:sldMk cId="1437318422" sldId="285"/>
            <ac:spMk id="3" creationId="{F74542BF-E723-4A72-ADB1-B7913E655586}"/>
          </ac:spMkLst>
        </pc:spChg>
        <pc:spChg chg="add mod">
          <ac:chgData name="Victor Stany Rozario" userId="dbb37ec6-3e12-44d7-b04d-09b867830cae" providerId="ADAL" clId="{A7671CF9-BA8A-41E2-AF27-01DB12DDB948}" dt="2020-04-21T15:50:50.062" v="680" actId="14100"/>
          <ac:spMkLst>
            <pc:docMk/>
            <pc:sldMk cId="1437318422" sldId="285"/>
            <ac:spMk id="4" creationId="{801A2D61-259D-47E8-9F67-8F2AF0018C48}"/>
          </ac:spMkLst>
        </pc:spChg>
      </pc:sldChg>
      <pc:sldChg chg="addSp delSp add del setBg delDesignElem">
        <pc:chgData name="Victor Stany Rozario" userId="dbb37ec6-3e12-44d7-b04d-09b867830cae" providerId="ADAL" clId="{A7671CF9-BA8A-41E2-AF27-01DB12DDB948}" dt="2020-04-21T14:01:21.695" v="269" actId="2696"/>
        <pc:sldMkLst>
          <pc:docMk/>
          <pc:sldMk cId="2312569118" sldId="285"/>
        </pc:sldMkLst>
        <pc:spChg chg="add del">
          <ac:chgData name="Victor Stany Rozario" userId="dbb37ec6-3e12-44d7-b04d-09b867830cae" providerId="ADAL" clId="{A7671CF9-BA8A-41E2-AF27-01DB12DDB948}" dt="2020-04-21T13:57:27.813" v="202"/>
          <ac:spMkLst>
            <pc:docMk/>
            <pc:sldMk cId="2312569118" sldId="285"/>
            <ac:spMk id="10" creationId="{8D70B121-56F4-4848-B38B-182089D909FA}"/>
          </ac:spMkLst>
        </pc:spChg>
        <pc:cxnChg chg="add del">
          <ac:chgData name="Victor Stany Rozario" userId="dbb37ec6-3e12-44d7-b04d-09b867830cae" providerId="ADAL" clId="{A7671CF9-BA8A-41E2-AF27-01DB12DDB948}" dt="2020-04-21T13:57:27.813" v="202"/>
          <ac:cxnSpMkLst>
            <pc:docMk/>
            <pc:sldMk cId="2312569118" sldId="285"/>
            <ac:cxnSpMk id="12" creationId="{2D72A2C9-F3CA-4216-8BAD-FA4C970C3C4E}"/>
          </ac:cxnSpMkLst>
        </pc:cxnChg>
      </pc:sldChg>
      <pc:sldChg chg="addSp delSp modSp add del mod setBg delDesignElem">
        <pc:chgData name="Victor Stany Rozario" userId="dbb37ec6-3e12-44d7-b04d-09b867830cae" providerId="ADAL" clId="{A7671CF9-BA8A-41E2-AF27-01DB12DDB948}" dt="2020-04-21T14:01:21.695" v="269" actId="2696"/>
        <pc:sldMkLst>
          <pc:docMk/>
          <pc:sldMk cId="108465094" sldId="286"/>
        </pc:sldMkLst>
        <pc:spChg chg="mod">
          <ac:chgData name="Victor Stany Rozario" userId="dbb37ec6-3e12-44d7-b04d-09b867830cae" providerId="ADAL" clId="{A7671CF9-BA8A-41E2-AF27-01DB12DDB948}" dt="2020-04-21T13:57:28.167" v="208" actId="27636"/>
          <ac:spMkLst>
            <pc:docMk/>
            <pc:sldMk cId="108465094" sldId="286"/>
            <ac:spMk id="5" creationId="{38ED83F0-7965-47E8-98FB-BB9F23044138}"/>
          </ac:spMkLst>
        </pc:spChg>
        <pc:spChg chg="add del">
          <ac:chgData name="Victor Stany Rozario" userId="dbb37ec6-3e12-44d7-b04d-09b867830cae" providerId="ADAL" clId="{A7671CF9-BA8A-41E2-AF27-01DB12DDB948}" dt="2020-04-21T13:57:27.813" v="202"/>
          <ac:spMkLst>
            <pc:docMk/>
            <pc:sldMk cId="108465094" sldId="286"/>
            <ac:spMk id="7" creationId="{8D70B121-56F4-4848-B38B-182089D909FA}"/>
          </ac:spMkLst>
        </pc:spChg>
        <pc:cxnChg chg="add del">
          <ac:chgData name="Victor Stany Rozario" userId="dbb37ec6-3e12-44d7-b04d-09b867830cae" providerId="ADAL" clId="{A7671CF9-BA8A-41E2-AF27-01DB12DDB948}" dt="2020-04-21T13:57:27.813" v="202"/>
          <ac:cxnSpMkLst>
            <pc:docMk/>
            <pc:sldMk cId="108465094" sldId="286"/>
            <ac:cxnSpMk id="8" creationId="{2D72A2C9-F3CA-4216-8BAD-FA4C970C3C4E}"/>
          </ac:cxnSpMkLst>
        </pc:cxnChg>
      </pc:sldChg>
      <pc:sldChg chg="addSp delSp modSp add mod">
        <pc:chgData name="Victor Stany Rozario" userId="dbb37ec6-3e12-44d7-b04d-09b867830cae" providerId="ADAL" clId="{A7671CF9-BA8A-41E2-AF27-01DB12DDB948}" dt="2020-04-21T15:53:45.818" v="687" actId="14100"/>
        <pc:sldMkLst>
          <pc:docMk/>
          <pc:sldMk cId="1190532604" sldId="286"/>
        </pc:sldMkLst>
        <pc:spChg chg="mod">
          <ac:chgData name="Victor Stany Rozario" userId="dbb37ec6-3e12-44d7-b04d-09b867830cae" providerId="ADAL" clId="{A7671CF9-BA8A-41E2-AF27-01DB12DDB948}" dt="2020-04-21T15:53:27.393" v="682" actId="113"/>
          <ac:spMkLst>
            <pc:docMk/>
            <pc:sldMk cId="1190532604" sldId="286"/>
            <ac:spMk id="2" creationId="{00000000-0000-0000-0000-000000000000}"/>
          </ac:spMkLst>
        </pc:spChg>
        <pc:graphicFrameChg chg="add del">
          <ac:chgData name="Victor Stany Rozario" userId="dbb37ec6-3e12-44d7-b04d-09b867830cae" providerId="ADAL" clId="{A7671CF9-BA8A-41E2-AF27-01DB12DDB948}" dt="2020-04-21T15:53:38.782" v="684"/>
          <ac:graphicFrameMkLst>
            <pc:docMk/>
            <pc:sldMk cId="1190532604" sldId="286"/>
            <ac:graphicFrameMk id="3" creationId="{ED80CEC2-9196-4ABC-A878-E4F84F62AE35}"/>
          </ac:graphicFrameMkLst>
        </pc:graphicFrameChg>
        <pc:graphicFrameChg chg="add mod">
          <ac:chgData name="Victor Stany Rozario" userId="dbb37ec6-3e12-44d7-b04d-09b867830cae" providerId="ADAL" clId="{A7671CF9-BA8A-41E2-AF27-01DB12DDB948}" dt="2020-04-21T15:53:45.818" v="687" actId="14100"/>
          <ac:graphicFrameMkLst>
            <pc:docMk/>
            <pc:sldMk cId="1190532604" sldId="286"/>
            <ac:graphicFrameMk id="4" creationId="{A4B05A81-065C-4DDE-9D90-C86A6DA0BDC6}"/>
          </ac:graphicFrameMkLst>
        </pc:graphicFrameChg>
      </pc:sldChg>
      <pc:sldChg chg="addSp delSp modSp add del mod setBg delDesignElem">
        <pc:chgData name="Victor Stany Rozario" userId="dbb37ec6-3e12-44d7-b04d-09b867830cae" providerId="ADAL" clId="{A7671CF9-BA8A-41E2-AF27-01DB12DDB948}" dt="2020-04-21T14:01:21.695" v="269" actId="2696"/>
        <pc:sldMkLst>
          <pc:docMk/>
          <pc:sldMk cId="390715180" sldId="287"/>
        </pc:sldMkLst>
        <pc:spChg chg="mod">
          <ac:chgData name="Victor Stany Rozario" userId="dbb37ec6-3e12-44d7-b04d-09b867830cae" providerId="ADAL" clId="{A7671CF9-BA8A-41E2-AF27-01DB12DDB948}" dt="2020-04-21T13:57:28.198" v="209" actId="27636"/>
          <ac:spMkLst>
            <pc:docMk/>
            <pc:sldMk cId="390715180" sldId="287"/>
            <ac:spMk id="5" creationId="{3F52EE36-FC30-4184-8906-7B7A111284F0}"/>
          </ac:spMkLst>
        </pc:spChg>
        <pc:spChg chg="add del">
          <ac:chgData name="Victor Stany Rozario" userId="dbb37ec6-3e12-44d7-b04d-09b867830cae" providerId="ADAL" clId="{A7671CF9-BA8A-41E2-AF27-01DB12DDB948}" dt="2020-04-21T13:57:27.813" v="202"/>
          <ac:spMkLst>
            <pc:docMk/>
            <pc:sldMk cId="390715180" sldId="287"/>
            <ac:spMk id="8" creationId="{8D70B121-56F4-4848-B38B-182089D909FA}"/>
          </ac:spMkLst>
        </pc:spChg>
        <pc:cxnChg chg="add del">
          <ac:chgData name="Victor Stany Rozario" userId="dbb37ec6-3e12-44d7-b04d-09b867830cae" providerId="ADAL" clId="{A7671CF9-BA8A-41E2-AF27-01DB12DDB948}" dt="2020-04-21T13:57:27.813" v="202"/>
          <ac:cxnSpMkLst>
            <pc:docMk/>
            <pc:sldMk cId="390715180" sldId="287"/>
            <ac:cxnSpMk id="9" creationId="{2D72A2C9-F3CA-4216-8BAD-FA4C970C3C4E}"/>
          </ac:cxnSpMkLst>
        </pc:cxnChg>
      </pc:sldChg>
      <pc:sldChg chg="addSp delSp modSp add mod modAnim">
        <pc:chgData name="Victor Stany Rozario" userId="dbb37ec6-3e12-44d7-b04d-09b867830cae" providerId="ADAL" clId="{A7671CF9-BA8A-41E2-AF27-01DB12DDB948}" dt="2020-04-21T15:54:23.479" v="695" actId="14100"/>
        <pc:sldMkLst>
          <pc:docMk/>
          <pc:sldMk cId="3330325259" sldId="287"/>
        </pc:sldMkLst>
        <pc:spChg chg="mod">
          <ac:chgData name="Victor Stany Rozario" userId="dbb37ec6-3e12-44d7-b04d-09b867830cae" providerId="ADAL" clId="{A7671CF9-BA8A-41E2-AF27-01DB12DDB948}" dt="2020-04-21T15:54:07.884" v="690" actId="113"/>
          <ac:spMkLst>
            <pc:docMk/>
            <pc:sldMk cId="3330325259" sldId="287"/>
            <ac:spMk id="2" creationId="{00000000-0000-0000-0000-000000000000}"/>
          </ac:spMkLst>
        </pc:spChg>
        <pc:spChg chg="add del">
          <ac:chgData name="Victor Stany Rozario" userId="dbb37ec6-3e12-44d7-b04d-09b867830cae" providerId="ADAL" clId="{A7671CF9-BA8A-41E2-AF27-01DB12DDB948}" dt="2020-04-21T15:54:16.919" v="692"/>
          <ac:spMkLst>
            <pc:docMk/>
            <pc:sldMk cId="3330325259" sldId="287"/>
            <ac:spMk id="3" creationId="{75095336-A808-491B-A2A5-1CFEF2C2F7A9}"/>
          </ac:spMkLst>
        </pc:spChg>
        <pc:spChg chg="add mod">
          <ac:chgData name="Victor Stany Rozario" userId="dbb37ec6-3e12-44d7-b04d-09b867830cae" providerId="ADAL" clId="{A7671CF9-BA8A-41E2-AF27-01DB12DDB948}" dt="2020-04-21T15:54:23.479" v="695" actId="14100"/>
          <ac:spMkLst>
            <pc:docMk/>
            <pc:sldMk cId="3330325259" sldId="287"/>
            <ac:spMk id="4" creationId="{2164FED6-4A12-4C2C-AFCF-52D877C3D791}"/>
          </ac:spMkLst>
        </pc:spChg>
      </pc:sldChg>
      <pc:sldChg chg="addSp delSp modSp add del mod setBg delDesignElem">
        <pc:chgData name="Victor Stany Rozario" userId="dbb37ec6-3e12-44d7-b04d-09b867830cae" providerId="ADAL" clId="{A7671CF9-BA8A-41E2-AF27-01DB12DDB948}" dt="2020-04-21T14:01:21.695" v="269" actId="2696"/>
        <pc:sldMkLst>
          <pc:docMk/>
          <pc:sldMk cId="1685557288" sldId="288"/>
        </pc:sldMkLst>
        <pc:spChg chg="mod">
          <ac:chgData name="Victor Stany Rozario" userId="dbb37ec6-3e12-44d7-b04d-09b867830cae" providerId="ADAL" clId="{A7671CF9-BA8A-41E2-AF27-01DB12DDB948}" dt="2020-04-21T13:57:28.229" v="210" actId="27636"/>
          <ac:spMkLst>
            <pc:docMk/>
            <pc:sldMk cId="1685557288" sldId="288"/>
            <ac:spMk id="5" creationId="{2FF8E104-B5E8-48EA-8D14-68019B221F66}"/>
          </ac:spMkLst>
        </pc:spChg>
        <pc:spChg chg="add del">
          <ac:chgData name="Victor Stany Rozario" userId="dbb37ec6-3e12-44d7-b04d-09b867830cae" providerId="ADAL" clId="{A7671CF9-BA8A-41E2-AF27-01DB12DDB948}" dt="2020-04-21T13:57:27.813" v="202"/>
          <ac:spMkLst>
            <pc:docMk/>
            <pc:sldMk cId="1685557288" sldId="288"/>
            <ac:spMk id="10" creationId="{8D70B121-56F4-4848-B38B-182089D909FA}"/>
          </ac:spMkLst>
        </pc:spChg>
        <pc:cxnChg chg="add del">
          <ac:chgData name="Victor Stany Rozario" userId="dbb37ec6-3e12-44d7-b04d-09b867830cae" providerId="ADAL" clId="{A7671CF9-BA8A-41E2-AF27-01DB12DDB948}" dt="2020-04-21T13:57:27.813" v="202"/>
          <ac:cxnSpMkLst>
            <pc:docMk/>
            <pc:sldMk cId="1685557288" sldId="288"/>
            <ac:cxnSpMk id="8" creationId="{2D72A2C9-F3CA-4216-8BAD-FA4C970C3C4E}"/>
          </ac:cxnSpMkLst>
        </pc:cxnChg>
      </pc:sldChg>
      <pc:sldChg chg="addSp delSp modSp add mod delAnim">
        <pc:chgData name="Victor Stany Rozario" userId="dbb37ec6-3e12-44d7-b04d-09b867830cae" providerId="ADAL" clId="{A7671CF9-BA8A-41E2-AF27-01DB12DDB948}" dt="2020-04-21T15:55:17.432" v="704" actId="14100"/>
        <pc:sldMkLst>
          <pc:docMk/>
          <pc:sldMk cId="3417142223" sldId="288"/>
        </pc:sldMkLst>
        <pc:spChg chg="mod">
          <ac:chgData name="Victor Stany Rozario" userId="dbb37ec6-3e12-44d7-b04d-09b867830cae" providerId="ADAL" clId="{A7671CF9-BA8A-41E2-AF27-01DB12DDB948}" dt="2020-04-21T15:54:56.665" v="698"/>
          <ac:spMkLst>
            <pc:docMk/>
            <pc:sldMk cId="3417142223" sldId="288"/>
            <ac:spMk id="2" creationId="{00000000-0000-0000-0000-000000000000}"/>
          </ac:spMkLst>
        </pc:spChg>
        <pc:spChg chg="del">
          <ac:chgData name="Victor Stany Rozario" userId="dbb37ec6-3e12-44d7-b04d-09b867830cae" providerId="ADAL" clId="{A7671CF9-BA8A-41E2-AF27-01DB12DDB948}" dt="2020-04-21T15:55:06.557" v="699" actId="478"/>
          <ac:spMkLst>
            <pc:docMk/>
            <pc:sldMk cId="3417142223" sldId="288"/>
            <ac:spMk id="4" creationId="{2164FED6-4A12-4C2C-AFCF-52D877C3D791}"/>
          </ac:spMkLst>
        </pc:spChg>
        <pc:spChg chg="add del">
          <ac:chgData name="Victor Stany Rozario" userId="dbb37ec6-3e12-44d7-b04d-09b867830cae" providerId="ADAL" clId="{A7671CF9-BA8A-41E2-AF27-01DB12DDB948}" dt="2020-04-21T15:55:10.768" v="701"/>
          <ac:spMkLst>
            <pc:docMk/>
            <pc:sldMk cId="3417142223" sldId="288"/>
            <ac:spMk id="5" creationId="{662B8DBA-0D48-42A5-9ED5-5B6BF6BBA0DD}"/>
          </ac:spMkLst>
        </pc:spChg>
        <pc:spChg chg="add mod">
          <ac:chgData name="Victor Stany Rozario" userId="dbb37ec6-3e12-44d7-b04d-09b867830cae" providerId="ADAL" clId="{A7671CF9-BA8A-41E2-AF27-01DB12DDB948}" dt="2020-04-21T15:55:17.432" v="704" actId="14100"/>
          <ac:spMkLst>
            <pc:docMk/>
            <pc:sldMk cId="3417142223" sldId="288"/>
            <ac:spMk id="6" creationId="{85DD3B68-9C3D-40A0-B84F-ABDEC7B6FC8E}"/>
          </ac:spMkLst>
        </pc:spChg>
      </pc:sldChg>
      <pc:sldChg chg="addSp delSp modSp add mod">
        <pc:chgData name="Victor Stany Rozario" userId="dbb37ec6-3e12-44d7-b04d-09b867830cae" providerId="ADAL" clId="{A7671CF9-BA8A-41E2-AF27-01DB12DDB948}" dt="2020-04-21T16:56:08.587" v="957" actId="20577"/>
        <pc:sldMkLst>
          <pc:docMk/>
          <pc:sldMk cId="305994238" sldId="289"/>
        </pc:sldMkLst>
        <pc:spChg chg="mod">
          <ac:chgData name="Victor Stany Rozario" userId="dbb37ec6-3e12-44d7-b04d-09b867830cae" providerId="ADAL" clId="{A7671CF9-BA8A-41E2-AF27-01DB12DDB948}" dt="2020-04-21T16:42:59.422" v="736" actId="20577"/>
          <ac:spMkLst>
            <pc:docMk/>
            <pc:sldMk cId="305994238" sldId="289"/>
            <ac:spMk id="2" creationId="{00000000-0000-0000-0000-000000000000}"/>
          </ac:spMkLst>
        </pc:spChg>
        <pc:spChg chg="del mod">
          <ac:chgData name="Victor Stany Rozario" userId="dbb37ec6-3e12-44d7-b04d-09b867830cae" providerId="ADAL" clId="{A7671CF9-BA8A-41E2-AF27-01DB12DDB948}" dt="2020-04-21T16:45:08.831" v="820" actId="478"/>
          <ac:spMkLst>
            <pc:docMk/>
            <pc:sldMk cId="305994238" sldId="289"/>
            <ac:spMk id="3" creationId="{0958B012-DE7A-4245-841E-4B200C6F2722}"/>
          </ac:spMkLst>
        </pc:spChg>
        <pc:spChg chg="add del mod">
          <ac:chgData name="Victor Stany Rozario" userId="dbb37ec6-3e12-44d7-b04d-09b867830cae" providerId="ADAL" clId="{A7671CF9-BA8A-41E2-AF27-01DB12DDB948}" dt="2020-04-21T16:51:46.559" v="885"/>
          <ac:spMkLst>
            <pc:docMk/>
            <pc:sldMk cId="305994238" sldId="289"/>
            <ac:spMk id="4" creationId="{0ABDAE51-CB1D-48F9-AD10-E3AB9EBB0143}"/>
          </ac:spMkLst>
        </pc:spChg>
        <pc:spChg chg="add mod">
          <ac:chgData name="Victor Stany Rozario" userId="dbb37ec6-3e12-44d7-b04d-09b867830cae" providerId="ADAL" clId="{A7671CF9-BA8A-41E2-AF27-01DB12DDB948}" dt="2020-04-21T16:56:08.587" v="957" actId="20577"/>
          <ac:spMkLst>
            <pc:docMk/>
            <pc:sldMk cId="305994238" sldId="289"/>
            <ac:spMk id="5" creationId="{8E12380A-C562-4D85-9DC3-D5B339D3E26B}"/>
          </ac:spMkLst>
        </pc:spChg>
      </pc:sldChg>
      <pc:sldChg chg="new del">
        <pc:chgData name="Victor Stany Rozario" userId="dbb37ec6-3e12-44d7-b04d-09b867830cae" providerId="ADAL" clId="{A7671CF9-BA8A-41E2-AF27-01DB12DDB948}" dt="2020-04-21T16:02:56.626" v="732" actId="680"/>
        <pc:sldMkLst>
          <pc:docMk/>
          <pc:sldMk cId="3149449259" sldId="289"/>
        </pc:sldMkLst>
      </pc:sldChg>
      <pc:sldChg chg="modSp add del mod">
        <pc:chgData name="Victor Stany Rozario" userId="dbb37ec6-3e12-44d7-b04d-09b867830cae" providerId="ADAL" clId="{A7671CF9-BA8A-41E2-AF27-01DB12DDB948}" dt="2020-04-21T16:51:50.519" v="886" actId="2696"/>
        <pc:sldMkLst>
          <pc:docMk/>
          <pc:sldMk cId="3401463061" sldId="290"/>
        </pc:sldMkLst>
        <pc:spChg chg="mod">
          <ac:chgData name="Victor Stany Rozario" userId="dbb37ec6-3e12-44d7-b04d-09b867830cae" providerId="ADAL" clId="{A7671CF9-BA8A-41E2-AF27-01DB12DDB948}" dt="2020-04-21T16:51:31.574" v="882" actId="6549"/>
          <ac:spMkLst>
            <pc:docMk/>
            <pc:sldMk cId="3401463061" sldId="290"/>
            <ac:spMk id="4" creationId="{0ABDAE51-CB1D-48F9-AD10-E3AB9EBB014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C464F-5113-458B-BB19-1F0D3D37094E}" type="doc">
      <dgm:prSet loTypeId="urn:microsoft.com/office/officeart/2016/7/layout/VerticalSolidActionList" loCatId="List" qsTypeId="urn:microsoft.com/office/officeart/2005/8/quickstyle/simple2" qsCatId="simple" csTypeId="urn:microsoft.com/office/officeart/2005/8/colors/accent0_3" csCatId="mainScheme" phldr="1"/>
      <dgm:spPr/>
      <dgm:t>
        <a:bodyPr/>
        <a:lstStyle/>
        <a:p>
          <a:endParaRPr lang="en-US"/>
        </a:p>
      </dgm:t>
    </dgm:pt>
    <dgm:pt modelId="{B23E4F2C-F714-47A3-B542-83E0663547C3}">
      <dgm:prSet custT="1"/>
      <dgm:spPr>
        <a:ln w="6350"/>
      </dgm:spPr>
      <dgm:t>
        <a:bodyPr/>
        <a:lstStyle/>
        <a:p>
          <a:r>
            <a:rPr lang="en-US" sz="1600" dirty="0"/>
            <a:t>Sustain</a:t>
          </a:r>
        </a:p>
      </dgm:t>
    </dgm:pt>
    <dgm:pt modelId="{641F9B4E-808A-46B7-9C86-7F8D3A189734}" type="parTrans" cxnId="{50CC398D-51EE-4D42-9DBE-9A4E6031D916}">
      <dgm:prSet/>
      <dgm:spPr/>
      <dgm:t>
        <a:bodyPr/>
        <a:lstStyle/>
        <a:p>
          <a:endParaRPr lang="en-US" sz="2000"/>
        </a:p>
      </dgm:t>
    </dgm:pt>
    <dgm:pt modelId="{C5837E99-1BF3-480B-8ECD-6552F24A8C39}" type="sibTrans" cxnId="{50CC398D-51EE-4D42-9DBE-9A4E6031D916}">
      <dgm:prSet/>
      <dgm:spPr/>
      <dgm:t>
        <a:bodyPr/>
        <a:lstStyle/>
        <a:p>
          <a:endParaRPr lang="en-US" sz="2000"/>
        </a:p>
      </dgm:t>
    </dgm:pt>
    <dgm:pt modelId="{E11782C5-EF9D-443C-AE49-B05D057174EB}">
      <dgm:prSet custT="1"/>
      <dgm:spPr/>
      <dgm:t>
        <a:bodyPr/>
        <a:lstStyle/>
        <a:p>
          <a:r>
            <a:rPr lang="en-US" sz="1200"/>
            <a:t>Sustain development and progress of the university </a:t>
          </a:r>
        </a:p>
      </dgm:t>
    </dgm:pt>
    <dgm:pt modelId="{66EF7F4A-CEE2-4A2F-A8DF-E0F8F946FFB2}" type="parTrans" cxnId="{04F233EC-EB19-488B-9B2D-E2F4518205AD}">
      <dgm:prSet/>
      <dgm:spPr/>
      <dgm:t>
        <a:bodyPr/>
        <a:lstStyle/>
        <a:p>
          <a:endParaRPr lang="en-US" sz="2000"/>
        </a:p>
      </dgm:t>
    </dgm:pt>
    <dgm:pt modelId="{A8F2CAE9-CDEE-4DD3-B76E-6460FB47B98A}" type="sibTrans" cxnId="{04F233EC-EB19-488B-9B2D-E2F4518205AD}">
      <dgm:prSet/>
      <dgm:spPr/>
      <dgm:t>
        <a:bodyPr/>
        <a:lstStyle/>
        <a:p>
          <a:endParaRPr lang="en-US" sz="2000"/>
        </a:p>
      </dgm:t>
    </dgm:pt>
    <dgm:pt modelId="{70BC542C-D4A5-4761-A46E-0FEE69E4F26E}">
      <dgm:prSet custT="1"/>
      <dgm:spPr>
        <a:ln w="6350"/>
      </dgm:spPr>
      <dgm:t>
        <a:bodyPr/>
        <a:lstStyle/>
        <a:p>
          <a:r>
            <a:rPr lang="en-US" sz="1600" dirty="0"/>
            <a:t>Continue</a:t>
          </a:r>
        </a:p>
      </dgm:t>
    </dgm:pt>
    <dgm:pt modelId="{61438037-B8F8-4825-B973-A47923555B68}" type="parTrans" cxnId="{A7AAB4C4-63C2-484C-88EB-8EC3D45F4419}">
      <dgm:prSet/>
      <dgm:spPr/>
      <dgm:t>
        <a:bodyPr/>
        <a:lstStyle/>
        <a:p>
          <a:endParaRPr lang="en-US" sz="2000"/>
        </a:p>
      </dgm:t>
    </dgm:pt>
    <dgm:pt modelId="{80D5079A-98E6-427D-B825-527ADAF7502B}" type="sibTrans" cxnId="{A7AAB4C4-63C2-484C-88EB-8EC3D45F4419}">
      <dgm:prSet/>
      <dgm:spPr/>
      <dgm:t>
        <a:bodyPr/>
        <a:lstStyle/>
        <a:p>
          <a:endParaRPr lang="en-US" sz="2000"/>
        </a:p>
      </dgm:t>
    </dgm:pt>
    <dgm:pt modelId="{45E02EE8-5EB6-4FBB-AA45-3C7AF73497D3}">
      <dgm:prSet custT="1"/>
      <dgm:spPr/>
      <dgm:t>
        <a:bodyPr/>
        <a:lstStyle/>
        <a:p>
          <a:r>
            <a:rPr lang="en-US" sz="1200"/>
            <a:t>Continue to upgrade educational services and facilities responsive of the demands for change and needs of the society </a:t>
          </a:r>
        </a:p>
      </dgm:t>
    </dgm:pt>
    <dgm:pt modelId="{2A517241-C902-49F8-A4FC-0D1D1884978C}" type="parTrans" cxnId="{15DEB645-9CC2-43AF-9FD8-E361DE902EDB}">
      <dgm:prSet/>
      <dgm:spPr/>
      <dgm:t>
        <a:bodyPr/>
        <a:lstStyle/>
        <a:p>
          <a:endParaRPr lang="en-US" sz="2000"/>
        </a:p>
      </dgm:t>
    </dgm:pt>
    <dgm:pt modelId="{474496BB-AAC1-40AA-A66B-EAEDA8B3C87E}" type="sibTrans" cxnId="{15DEB645-9CC2-43AF-9FD8-E361DE902EDB}">
      <dgm:prSet/>
      <dgm:spPr/>
      <dgm:t>
        <a:bodyPr/>
        <a:lstStyle/>
        <a:p>
          <a:endParaRPr lang="en-US" sz="2000"/>
        </a:p>
      </dgm:t>
    </dgm:pt>
    <dgm:pt modelId="{3C78DB5E-4330-40F7-A2E3-456BAB0FEA08}">
      <dgm:prSet custT="1"/>
      <dgm:spPr>
        <a:ln w="6350"/>
      </dgm:spPr>
      <dgm:t>
        <a:bodyPr/>
        <a:lstStyle/>
        <a:p>
          <a:r>
            <a:rPr lang="en-US" sz="1600" dirty="0"/>
            <a:t>Inculcate</a:t>
          </a:r>
        </a:p>
      </dgm:t>
    </dgm:pt>
    <dgm:pt modelId="{1B397F99-054E-468E-8AA5-7E8D645395A6}" type="parTrans" cxnId="{416E30B8-7211-4463-92E6-AC23E2A6A5CF}">
      <dgm:prSet/>
      <dgm:spPr/>
      <dgm:t>
        <a:bodyPr/>
        <a:lstStyle/>
        <a:p>
          <a:endParaRPr lang="en-US" sz="2000"/>
        </a:p>
      </dgm:t>
    </dgm:pt>
    <dgm:pt modelId="{600FD26C-3A12-4153-9E77-9E1342A0CEFE}" type="sibTrans" cxnId="{416E30B8-7211-4463-92E6-AC23E2A6A5CF}">
      <dgm:prSet/>
      <dgm:spPr/>
      <dgm:t>
        <a:bodyPr/>
        <a:lstStyle/>
        <a:p>
          <a:endParaRPr lang="en-US" sz="2000"/>
        </a:p>
      </dgm:t>
    </dgm:pt>
    <dgm:pt modelId="{F5E4C9F1-1307-4532-BBC6-A3E20387FD89}">
      <dgm:prSet custT="1"/>
      <dgm:spPr/>
      <dgm:t>
        <a:bodyPr/>
        <a:lstStyle/>
        <a:p>
          <a:r>
            <a:rPr lang="en-US" sz="1200"/>
            <a:t>Inculcate professional culture among management, faculty and personnel in the attainment of the institution's vision, mission and goals </a:t>
          </a:r>
        </a:p>
      </dgm:t>
    </dgm:pt>
    <dgm:pt modelId="{0EEAB30E-29CA-4BF0-BD5C-7E45EF1E1CA6}" type="parTrans" cxnId="{1B5511CC-D625-4BF7-B35B-6CCBC0D0C5DA}">
      <dgm:prSet/>
      <dgm:spPr/>
      <dgm:t>
        <a:bodyPr/>
        <a:lstStyle/>
        <a:p>
          <a:endParaRPr lang="en-US" sz="2000"/>
        </a:p>
      </dgm:t>
    </dgm:pt>
    <dgm:pt modelId="{D7EE3B1E-882A-4913-B411-1C449414790C}" type="sibTrans" cxnId="{1B5511CC-D625-4BF7-B35B-6CCBC0D0C5DA}">
      <dgm:prSet/>
      <dgm:spPr/>
      <dgm:t>
        <a:bodyPr/>
        <a:lstStyle/>
        <a:p>
          <a:endParaRPr lang="en-US" sz="2000"/>
        </a:p>
      </dgm:t>
    </dgm:pt>
    <dgm:pt modelId="{53E1451A-3650-4C9B-9964-87065EF304E0}">
      <dgm:prSet custT="1"/>
      <dgm:spPr>
        <a:ln w="6350"/>
      </dgm:spPr>
      <dgm:t>
        <a:bodyPr/>
        <a:lstStyle/>
        <a:p>
          <a:r>
            <a:rPr lang="en-US" sz="1600" dirty="0"/>
            <a:t>Enhance</a:t>
          </a:r>
        </a:p>
      </dgm:t>
    </dgm:pt>
    <dgm:pt modelId="{E9B76881-4356-4A96-A95A-1A966D40A39C}" type="parTrans" cxnId="{0DCBF923-62E8-4C4B-81E2-99CE485CC555}">
      <dgm:prSet/>
      <dgm:spPr/>
      <dgm:t>
        <a:bodyPr/>
        <a:lstStyle/>
        <a:p>
          <a:endParaRPr lang="en-US" sz="2000"/>
        </a:p>
      </dgm:t>
    </dgm:pt>
    <dgm:pt modelId="{14EC5D4E-9D4E-4F20-A3D8-D53249C2EFF7}" type="sibTrans" cxnId="{0DCBF923-62E8-4C4B-81E2-99CE485CC555}">
      <dgm:prSet/>
      <dgm:spPr/>
      <dgm:t>
        <a:bodyPr/>
        <a:lstStyle/>
        <a:p>
          <a:endParaRPr lang="en-US" sz="2000"/>
        </a:p>
      </dgm:t>
    </dgm:pt>
    <dgm:pt modelId="{7FD14450-299D-44B0-8736-EFBF415C27B5}">
      <dgm:prSet custT="1"/>
      <dgm:spPr/>
      <dgm:t>
        <a:bodyPr/>
        <a:lstStyle/>
        <a:p>
          <a:r>
            <a:rPr lang="en-US" sz="1200" dirty="0"/>
            <a:t>Enhance research consciousness in discovering new dimensions for curriculum development and enrichment </a:t>
          </a:r>
        </a:p>
      </dgm:t>
    </dgm:pt>
    <dgm:pt modelId="{14949FD4-1092-4191-B883-A3BA59EF12E8}" type="parTrans" cxnId="{DA3130A0-41F4-4A6F-9CAB-A2A3AAAA98C5}">
      <dgm:prSet/>
      <dgm:spPr/>
      <dgm:t>
        <a:bodyPr/>
        <a:lstStyle/>
        <a:p>
          <a:endParaRPr lang="en-US" sz="2000"/>
        </a:p>
      </dgm:t>
    </dgm:pt>
    <dgm:pt modelId="{D26312F4-6DBE-461D-A809-9110B75595D6}" type="sibTrans" cxnId="{DA3130A0-41F4-4A6F-9CAB-A2A3AAAA98C5}">
      <dgm:prSet/>
      <dgm:spPr/>
      <dgm:t>
        <a:bodyPr/>
        <a:lstStyle/>
        <a:p>
          <a:endParaRPr lang="en-US" sz="2000"/>
        </a:p>
      </dgm:t>
    </dgm:pt>
    <dgm:pt modelId="{67E8C578-9785-425C-A330-2924D27CB729}">
      <dgm:prSet custT="1"/>
      <dgm:spPr>
        <a:ln w="6350"/>
      </dgm:spPr>
      <dgm:t>
        <a:bodyPr/>
        <a:lstStyle/>
        <a:p>
          <a:r>
            <a:rPr lang="en-US" sz="1600"/>
            <a:t>Implement</a:t>
          </a:r>
        </a:p>
      </dgm:t>
    </dgm:pt>
    <dgm:pt modelId="{C7561A87-8F0B-4DB2-9255-460CBD9F663A}" type="parTrans" cxnId="{95FBF164-7C5E-47AD-B27B-0478FDF16CB5}">
      <dgm:prSet/>
      <dgm:spPr/>
      <dgm:t>
        <a:bodyPr/>
        <a:lstStyle/>
        <a:p>
          <a:endParaRPr lang="en-US" sz="2000"/>
        </a:p>
      </dgm:t>
    </dgm:pt>
    <dgm:pt modelId="{7919E698-FFFA-43A4-9102-1D6C566C64C9}" type="sibTrans" cxnId="{95FBF164-7C5E-47AD-B27B-0478FDF16CB5}">
      <dgm:prSet/>
      <dgm:spPr/>
      <dgm:t>
        <a:bodyPr/>
        <a:lstStyle/>
        <a:p>
          <a:endParaRPr lang="en-US" sz="2000"/>
        </a:p>
      </dgm:t>
    </dgm:pt>
    <dgm:pt modelId="{4EA5A0C9-7A63-4EE4-9F20-1EC65DF39DFA}">
      <dgm:prSet custT="1"/>
      <dgm:spPr/>
      <dgm:t>
        <a:bodyPr/>
        <a:lstStyle/>
        <a:p>
          <a:r>
            <a:rPr lang="en-US" sz="1200"/>
            <a:t>Implement meaningful and relevant community outreach programs reflective of the available resources and expertise of the university </a:t>
          </a:r>
        </a:p>
      </dgm:t>
    </dgm:pt>
    <dgm:pt modelId="{B2F0081E-AC50-41F0-8872-AF09A4C60AC9}" type="parTrans" cxnId="{CA0F4F9F-BA1A-4558-A203-CB5300A7364B}">
      <dgm:prSet/>
      <dgm:spPr/>
      <dgm:t>
        <a:bodyPr/>
        <a:lstStyle/>
        <a:p>
          <a:endParaRPr lang="en-US" sz="2000"/>
        </a:p>
      </dgm:t>
    </dgm:pt>
    <dgm:pt modelId="{37D228C5-9C93-4735-BAC9-FBF941D7234D}" type="sibTrans" cxnId="{CA0F4F9F-BA1A-4558-A203-CB5300A7364B}">
      <dgm:prSet/>
      <dgm:spPr/>
      <dgm:t>
        <a:bodyPr/>
        <a:lstStyle/>
        <a:p>
          <a:endParaRPr lang="en-US" sz="2000"/>
        </a:p>
      </dgm:t>
    </dgm:pt>
    <dgm:pt modelId="{E6791620-E7F8-4314-B56E-89A6D1D4E731}">
      <dgm:prSet custT="1"/>
      <dgm:spPr>
        <a:ln w="6350"/>
      </dgm:spPr>
      <dgm:t>
        <a:bodyPr/>
        <a:lstStyle/>
        <a:p>
          <a:r>
            <a:rPr lang="en-US" sz="1600"/>
            <a:t>Establish</a:t>
          </a:r>
        </a:p>
      </dgm:t>
    </dgm:pt>
    <dgm:pt modelId="{3693C55C-B4E9-4920-992E-B5F4329DB79A}" type="parTrans" cxnId="{F9602731-D255-4CB0-9E1E-CAE82FC8B000}">
      <dgm:prSet/>
      <dgm:spPr/>
      <dgm:t>
        <a:bodyPr/>
        <a:lstStyle/>
        <a:p>
          <a:endParaRPr lang="en-US" sz="2000"/>
        </a:p>
      </dgm:t>
    </dgm:pt>
    <dgm:pt modelId="{1D33A4BE-669F-422A-A1C6-6BA5992BD9C4}" type="sibTrans" cxnId="{F9602731-D255-4CB0-9E1E-CAE82FC8B000}">
      <dgm:prSet/>
      <dgm:spPr/>
      <dgm:t>
        <a:bodyPr/>
        <a:lstStyle/>
        <a:p>
          <a:endParaRPr lang="en-US" sz="2000"/>
        </a:p>
      </dgm:t>
    </dgm:pt>
    <dgm:pt modelId="{44641B2C-45B0-472E-83DA-CBAA8FD6F594}">
      <dgm:prSet custT="1"/>
      <dgm:spPr/>
      <dgm:t>
        <a:bodyPr/>
        <a:lstStyle/>
        <a:p>
          <a:r>
            <a:rPr lang="en-US" sz="1200"/>
            <a:t>Establish strong networking of programs, sharing of resources and expertise with local and international educational institutions and organizations </a:t>
          </a:r>
        </a:p>
      </dgm:t>
    </dgm:pt>
    <dgm:pt modelId="{5BE01464-0494-4841-A70A-81124A229C35}" type="parTrans" cxnId="{80AE2D93-292E-4ED8-A908-D2964FAB7BE3}">
      <dgm:prSet/>
      <dgm:spPr/>
      <dgm:t>
        <a:bodyPr/>
        <a:lstStyle/>
        <a:p>
          <a:endParaRPr lang="en-US" sz="2000"/>
        </a:p>
      </dgm:t>
    </dgm:pt>
    <dgm:pt modelId="{0101AC8D-6E5E-4C94-9C94-FDB5DE257658}" type="sibTrans" cxnId="{80AE2D93-292E-4ED8-A908-D2964FAB7BE3}">
      <dgm:prSet/>
      <dgm:spPr/>
      <dgm:t>
        <a:bodyPr/>
        <a:lstStyle/>
        <a:p>
          <a:endParaRPr lang="en-US" sz="2000"/>
        </a:p>
      </dgm:t>
    </dgm:pt>
    <dgm:pt modelId="{428E3DF0-B22C-42DD-BE25-A2ECE802BCBE}">
      <dgm:prSet custT="1"/>
      <dgm:spPr>
        <a:ln w="6350"/>
      </dgm:spPr>
      <dgm:t>
        <a:bodyPr/>
        <a:lstStyle/>
        <a:p>
          <a:r>
            <a:rPr lang="en-US" sz="1600"/>
            <a:t>Accelerate</a:t>
          </a:r>
        </a:p>
      </dgm:t>
    </dgm:pt>
    <dgm:pt modelId="{FEC105A7-FAE1-4484-A69B-A4C45326E4F4}" type="parTrans" cxnId="{108C7738-381E-4931-961F-D0AB97F14161}">
      <dgm:prSet/>
      <dgm:spPr/>
      <dgm:t>
        <a:bodyPr/>
        <a:lstStyle/>
        <a:p>
          <a:endParaRPr lang="en-US" sz="2000"/>
        </a:p>
      </dgm:t>
    </dgm:pt>
    <dgm:pt modelId="{A9208C56-68D5-45AE-A63C-35E5F75E23A2}" type="sibTrans" cxnId="{108C7738-381E-4931-961F-D0AB97F14161}">
      <dgm:prSet/>
      <dgm:spPr/>
      <dgm:t>
        <a:bodyPr/>
        <a:lstStyle/>
        <a:p>
          <a:endParaRPr lang="en-US" sz="2000"/>
        </a:p>
      </dgm:t>
    </dgm:pt>
    <dgm:pt modelId="{966D239B-5092-482A-8369-CD45AA637ABC}">
      <dgm:prSet custT="1"/>
      <dgm:spPr/>
      <dgm:t>
        <a:bodyPr/>
        <a:lstStyle/>
        <a:p>
          <a:r>
            <a:rPr lang="en-US" sz="1200"/>
            <a:t>Accelerate the participation of alumni, students and professionals in the implementation of educational programs and development of projects designed to expand and improve global academic standards </a:t>
          </a:r>
        </a:p>
      </dgm:t>
    </dgm:pt>
    <dgm:pt modelId="{48445B83-A2FF-4489-B5F6-07A0A3BA4633}" type="parTrans" cxnId="{26F95F5C-8420-46EE-987F-9BE157EF696A}">
      <dgm:prSet/>
      <dgm:spPr/>
      <dgm:t>
        <a:bodyPr/>
        <a:lstStyle/>
        <a:p>
          <a:endParaRPr lang="en-US" sz="2000"/>
        </a:p>
      </dgm:t>
    </dgm:pt>
    <dgm:pt modelId="{B0A6EF2D-8252-425E-952E-37D56B2A3B12}" type="sibTrans" cxnId="{26F95F5C-8420-46EE-987F-9BE157EF696A}">
      <dgm:prSet/>
      <dgm:spPr/>
      <dgm:t>
        <a:bodyPr/>
        <a:lstStyle/>
        <a:p>
          <a:endParaRPr lang="en-US" sz="2000"/>
        </a:p>
      </dgm:t>
    </dgm:pt>
    <dgm:pt modelId="{6050F434-D832-4A17-950E-76BE99E3F17C}" type="pres">
      <dgm:prSet presAssocID="{E03C464F-5113-458B-BB19-1F0D3D37094E}" presName="Name0" presStyleCnt="0">
        <dgm:presLayoutVars>
          <dgm:dir/>
          <dgm:animLvl val="lvl"/>
          <dgm:resizeHandles val="exact"/>
        </dgm:presLayoutVars>
      </dgm:prSet>
      <dgm:spPr/>
    </dgm:pt>
    <dgm:pt modelId="{7F2B4477-6BC8-4B46-B8CF-76337B81876C}" type="pres">
      <dgm:prSet presAssocID="{B23E4F2C-F714-47A3-B542-83E0663547C3}" presName="linNode" presStyleCnt="0"/>
      <dgm:spPr/>
    </dgm:pt>
    <dgm:pt modelId="{C9E72EB3-790B-4FDA-BEA1-E1350BB6A611}" type="pres">
      <dgm:prSet presAssocID="{B23E4F2C-F714-47A3-B542-83E0663547C3}" presName="parentText" presStyleLbl="alignNode1" presStyleIdx="0" presStyleCnt="7">
        <dgm:presLayoutVars>
          <dgm:chMax val="1"/>
          <dgm:bulletEnabled/>
        </dgm:presLayoutVars>
      </dgm:prSet>
      <dgm:spPr/>
    </dgm:pt>
    <dgm:pt modelId="{44449DD1-A4A8-4BB7-8506-BA78B7871E72}" type="pres">
      <dgm:prSet presAssocID="{B23E4F2C-F714-47A3-B542-83E0663547C3}" presName="descendantText" presStyleLbl="alignAccFollowNode1" presStyleIdx="0" presStyleCnt="7">
        <dgm:presLayoutVars>
          <dgm:bulletEnabled/>
        </dgm:presLayoutVars>
      </dgm:prSet>
      <dgm:spPr/>
    </dgm:pt>
    <dgm:pt modelId="{45DD8AF3-125C-4AD3-B6DC-98AEFECA56A0}" type="pres">
      <dgm:prSet presAssocID="{C5837E99-1BF3-480B-8ECD-6552F24A8C39}" presName="sp" presStyleCnt="0"/>
      <dgm:spPr/>
    </dgm:pt>
    <dgm:pt modelId="{3493F52B-2678-49A1-B617-1973123578AC}" type="pres">
      <dgm:prSet presAssocID="{70BC542C-D4A5-4761-A46E-0FEE69E4F26E}" presName="linNode" presStyleCnt="0"/>
      <dgm:spPr/>
    </dgm:pt>
    <dgm:pt modelId="{18A1AEE4-9EA7-483C-BD3C-6048D406ADF8}" type="pres">
      <dgm:prSet presAssocID="{70BC542C-D4A5-4761-A46E-0FEE69E4F26E}" presName="parentText" presStyleLbl="alignNode1" presStyleIdx="1" presStyleCnt="7">
        <dgm:presLayoutVars>
          <dgm:chMax val="1"/>
          <dgm:bulletEnabled/>
        </dgm:presLayoutVars>
      </dgm:prSet>
      <dgm:spPr/>
    </dgm:pt>
    <dgm:pt modelId="{C7E6ECCD-1704-40EF-93D5-41FB63370839}" type="pres">
      <dgm:prSet presAssocID="{70BC542C-D4A5-4761-A46E-0FEE69E4F26E}" presName="descendantText" presStyleLbl="alignAccFollowNode1" presStyleIdx="1" presStyleCnt="7">
        <dgm:presLayoutVars>
          <dgm:bulletEnabled/>
        </dgm:presLayoutVars>
      </dgm:prSet>
      <dgm:spPr/>
    </dgm:pt>
    <dgm:pt modelId="{9E373626-141B-4D57-B381-84EC54E55E7F}" type="pres">
      <dgm:prSet presAssocID="{80D5079A-98E6-427D-B825-527ADAF7502B}" presName="sp" presStyleCnt="0"/>
      <dgm:spPr/>
    </dgm:pt>
    <dgm:pt modelId="{EB8F6116-8BB5-4791-9BCB-0C783BBBFB3E}" type="pres">
      <dgm:prSet presAssocID="{3C78DB5E-4330-40F7-A2E3-456BAB0FEA08}" presName="linNode" presStyleCnt="0"/>
      <dgm:spPr/>
    </dgm:pt>
    <dgm:pt modelId="{A945A047-77FB-4996-A718-6EBED74919D7}" type="pres">
      <dgm:prSet presAssocID="{3C78DB5E-4330-40F7-A2E3-456BAB0FEA08}" presName="parentText" presStyleLbl="alignNode1" presStyleIdx="2" presStyleCnt="7">
        <dgm:presLayoutVars>
          <dgm:chMax val="1"/>
          <dgm:bulletEnabled/>
        </dgm:presLayoutVars>
      </dgm:prSet>
      <dgm:spPr/>
    </dgm:pt>
    <dgm:pt modelId="{3FDD9247-4D40-47DF-AE44-C8FB82B64A0F}" type="pres">
      <dgm:prSet presAssocID="{3C78DB5E-4330-40F7-A2E3-456BAB0FEA08}" presName="descendantText" presStyleLbl="alignAccFollowNode1" presStyleIdx="2" presStyleCnt="7">
        <dgm:presLayoutVars>
          <dgm:bulletEnabled/>
        </dgm:presLayoutVars>
      </dgm:prSet>
      <dgm:spPr/>
    </dgm:pt>
    <dgm:pt modelId="{15837825-2579-4F0C-861F-5F897E262A07}" type="pres">
      <dgm:prSet presAssocID="{600FD26C-3A12-4153-9E77-9E1342A0CEFE}" presName="sp" presStyleCnt="0"/>
      <dgm:spPr/>
    </dgm:pt>
    <dgm:pt modelId="{D197DA4A-49BE-4279-8708-4BDC2F73128D}" type="pres">
      <dgm:prSet presAssocID="{53E1451A-3650-4C9B-9964-87065EF304E0}" presName="linNode" presStyleCnt="0"/>
      <dgm:spPr/>
    </dgm:pt>
    <dgm:pt modelId="{7858E30B-2EB9-444E-BB5E-D567CE0A888C}" type="pres">
      <dgm:prSet presAssocID="{53E1451A-3650-4C9B-9964-87065EF304E0}" presName="parentText" presStyleLbl="alignNode1" presStyleIdx="3" presStyleCnt="7">
        <dgm:presLayoutVars>
          <dgm:chMax val="1"/>
          <dgm:bulletEnabled/>
        </dgm:presLayoutVars>
      </dgm:prSet>
      <dgm:spPr/>
    </dgm:pt>
    <dgm:pt modelId="{D45430CF-3691-45A3-9749-4C1874924889}" type="pres">
      <dgm:prSet presAssocID="{53E1451A-3650-4C9B-9964-87065EF304E0}" presName="descendantText" presStyleLbl="alignAccFollowNode1" presStyleIdx="3" presStyleCnt="7">
        <dgm:presLayoutVars>
          <dgm:bulletEnabled/>
        </dgm:presLayoutVars>
      </dgm:prSet>
      <dgm:spPr/>
    </dgm:pt>
    <dgm:pt modelId="{BD0C0C89-7F1A-4FCB-A0E2-68847EEEBAEA}" type="pres">
      <dgm:prSet presAssocID="{14EC5D4E-9D4E-4F20-A3D8-D53249C2EFF7}" presName="sp" presStyleCnt="0"/>
      <dgm:spPr/>
    </dgm:pt>
    <dgm:pt modelId="{1EC21687-3958-416E-A4AB-24EB0C99F257}" type="pres">
      <dgm:prSet presAssocID="{67E8C578-9785-425C-A330-2924D27CB729}" presName="linNode" presStyleCnt="0"/>
      <dgm:spPr/>
    </dgm:pt>
    <dgm:pt modelId="{1D81BABF-AF67-4E17-A53F-5926B3690207}" type="pres">
      <dgm:prSet presAssocID="{67E8C578-9785-425C-A330-2924D27CB729}" presName="parentText" presStyleLbl="alignNode1" presStyleIdx="4" presStyleCnt="7">
        <dgm:presLayoutVars>
          <dgm:chMax val="1"/>
          <dgm:bulletEnabled/>
        </dgm:presLayoutVars>
      </dgm:prSet>
      <dgm:spPr/>
    </dgm:pt>
    <dgm:pt modelId="{38E7A500-9330-4F63-BBBA-52F39918017A}" type="pres">
      <dgm:prSet presAssocID="{67E8C578-9785-425C-A330-2924D27CB729}" presName="descendantText" presStyleLbl="alignAccFollowNode1" presStyleIdx="4" presStyleCnt="7">
        <dgm:presLayoutVars>
          <dgm:bulletEnabled/>
        </dgm:presLayoutVars>
      </dgm:prSet>
      <dgm:spPr/>
    </dgm:pt>
    <dgm:pt modelId="{EB0B519D-D6F9-400C-861D-EFD0752F7A30}" type="pres">
      <dgm:prSet presAssocID="{7919E698-FFFA-43A4-9102-1D6C566C64C9}" presName="sp" presStyleCnt="0"/>
      <dgm:spPr/>
    </dgm:pt>
    <dgm:pt modelId="{A8F90247-2C71-416E-B93A-2B8C8B3C1FE1}" type="pres">
      <dgm:prSet presAssocID="{E6791620-E7F8-4314-B56E-89A6D1D4E731}" presName="linNode" presStyleCnt="0"/>
      <dgm:spPr/>
    </dgm:pt>
    <dgm:pt modelId="{CA88C1CB-AC4F-4F62-A6BF-2E0EB73A2F9E}" type="pres">
      <dgm:prSet presAssocID="{E6791620-E7F8-4314-B56E-89A6D1D4E731}" presName="parentText" presStyleLbl="alignNode1" presStyleIdx="5" presStyleCnt="7">
        <dgm:presLayoutVars>
          <dgm:chMax val="1"/>
          <dgm:bulletEnabled/>
        </dgm:presLayoutVars>
      </dgm:prSet>
      <dgm:spPr/>
    </dgm:pt>
    <dgm:pt modelId="{4AC3A14D-D521-4019-AFC0-0CB168029D32}" type="pres">
      <dgm:prSet presAssocID="{E6791620-E7F8-4314-B56E-89A6D1D4E731}" presName="descendantText" presStyleLbl="alignAccFollowNode1" presStyleIdx="5" presStyleCnt="7">
        <dgm:presLayoutVars>
          <dgm:bulletEnabled/>
        </dgm:presLayoutVars>
      </dgm:prSet>
      <dgm:spPr/>
    </dgm:pt>
    <dgm:pt modelId="{3C83AE06-C3BE-4129-9526-4333C777F3F7}" type="pres">
      <dgm:prSet presAssocID="{1D33A4BE-669F-422A-A1C6-6BA5992BD9C4}" presName="sp" presStyleCnt="0"/>
      <dgm:spPr/>
    </dgm:pt>
    <dgm:pt modelId="{70D79D25-2295-4BD9-83D9-5D6BDC90C6D3}" type="pres">
      <dgm:prSet presAssocID="{428E3DF0-B22C-42DD-BE25-A2ECE802BCBE}" presName="linNode" presStyleCnt="0"/>
      <dgm:spPr/>
    </dgm:pt>
    <dgm:pt modelId="{2C4B1ECE-C6F4-44DC-AF69-EEEFFDC8D4F1}" type="pres">
      <dgm:prSet presAssocID="{428E3DF0-B22C-42DD-BE25-A2ECE802BCBE}" presName="parentText" presStyleLbl="alignNode1" presStyleIdx="6" presStyleCnt="7">
        <dgm:presLayoutVars>
          <dgm:chMax val="1"/>
          <dgm:bulletEnabled/>
        </dgm:presLayoutVars>
      </dgm:prSet>
      <dgm:spPr/>
    </dgm:pt>
    <dgm:pt modelId="{D6739016-FBD8-439F-908E-3B6CD1B9DEB5}" type="pres">
      <dgm:prSet presAssocID="{428E3DF0-B22C-42DD-BE25-A2ECE802BCBE}" presName="descendantText" presStyleLbl="alignAccFollowNode1" presStyleIdx="6" presStyleCnt="7">
        <dgm:presLayoutVars>
          <dgm:bulletEnabled/>
        </dgm:presLayoutVars>
      </dgm:prSet>
      <dgm:spPr/>
    </dgm:pt>
  </dgm:ptLst>
  <dgm:cxnLst>
    <dgm:cxn modelId="{EE0A9704-061B-4BF8-B78C-CC0DBE83EFE6}" type="presOf" srcId="{70BC542C-D4A5-4761-A46E-0FEE69E4F26E}" destId="{18A1AEE4-9EA7-483C-BD3C-6048D406ADF8}" srcOrd="0" destOrd="0" presId="urn:microsoft.com/office/officeart/2016/7/layout/VerticalSolidActionList"/>
    <dgm:cxn modelId="{13123007-F11C-4D3E-84C3-8F72F6F67A1C}" type="presOf" srcId="{E6791620-E7F8-4314-B56E-89A6D1D4E731}" destId="{CA88C1CB-AC4F-4F62-A6BF-2E0EB73A2F9E}" srcOrd="0" destOrd="0" presId="urn:microsoft.com/office/officeart/2016/7/layout/VerticalSolidActionList"/>
    <dgm:cxn modelId="{81CC8319-B9EE-4DD0-9720-0051A33D28B0}" type="presOf" srcId="{44641B2C-45B0-472E-83DA-CBAA8FD6F594}" destId="{4AC3A14D-D521-4019-AFC0-0CB168029D32}" srcOrd="0" destOrd="0" presId="urn:microsoft.com/office/officeart/2016/7/layout/VerticalSolidActionList"/>
    <dgm:cxn modelId="{8BF64C1E-E98F-4EFA-AB07-B3BC488A1F50}" type="presOf" srcId="{7FD14450-299D-44B0-8736-EFBF415C27B5}" destId="{D45430CF-3691-45A3-9749-4C1874924889}" srcOrd="0" destOrd="0" presId="urn:microsoft.com/office/officeart/2016/7/layout/VerticalSolidActionList"/>
    <dgm:cxn modelId="{0DCBF923-62E8-4C4B-81E2-99CE485CC555}" srcId="{E03C464F-5113-458B-BB19-1F0D3D37094E}" destId="{53E1451A-3650-4C9B-9964-87065EF304E0}" srcOrd="3" destOrd="0" parTransId="{E9B76881-4356-4A96-A95A-1A966D40A39C}" sibTransId="{14EC5D4E-9D4E-4F20-A3D8-D53249C2EFF7}"/>
    <dgm:cxn modelId="{F9602731-D255-4CB0-9E1E-CAE82FC8B000}" srcId="{E03C464F-5113-458B-BB19-1F0D3D37094E}" destId="{E6791620-E7F8-4314-B56E-89A6D1D4E731}" srcOrd="5" destOrd="0" parTransId="{3693C55C-B4E9-4920-992E-B5F4329DB79A}" sibTransId="{1D33A4BE-669F-422A-A1C6-6BA5992BD9C4}"/>
    <dgm:cxn modelId="{2B76B331-7288-4059-A0B8-26443CE31187}" type="presOf" srcId="{4EA5A0C9-7A63-4EE4-9F20-1EC65DF39DFA}" destId="{38E7A500-9330-4F63-BBBA-52F39918017A}" srcOrd="0" destOrd="0" presId="urn:microsoft.com/office/officeart/2016/7/layout/VerticalSolidActionList"/>
    <dgm:cxn modelId="{108C7738-381E-4931-961F-D0AB97F14161}" srcId="{E03C464F-5113-458B-BB19-1F0D3D37094E}" destId="{428E3DF0-B22C-42DD-BE25-A2ECE802BCBE}" srcOrd="6" destOrd="0" parTransId="{FEC105A7-FAE1-4484-A69B-A4C45326E4F4}" sibTransId="{A9208C56-68D5-45AE-A63C-35E5F75E23A2}"/>
    <dgm:cxn modelId="{3DBFEA39-C3FD-4C77-B73B-55CD91D976D3}" type="presOf" srcId="{3C78DB5E-4330-40F7-A2E3-456BAB0FEA08}" destId="{A945A047-77FB-4996-A718-6EBED74919D7}" srcOrd="0" destOrd="0" presId="urn:microsoft.com/office/officeart/2016/7/layout/VerticalSolidActionList"/>
    <dgm:cxn modelId="{26F95F5C-8420-46EE-987F-9BE157EF696A}" srcId="{428E3DF0-B22C-42DD-BE25-A2ECE802BCBE}" destId="{966D239B-5092-482A-8369-CD45AA637ABC}" srcOrd="0" destOrd="0" parTransId="{48445B83-A2FF-4489-B5F6-07A0A3BA4633}" sibTransId="{B0A6EF2D-8252-425E-952E-37D56B2A3B12}"/>
    <dgm:cxn modelId="{E0663542-820F-4363-B3BF-A5016D4AD31D}" type="presOf" srcId="{45E02EE8-5EB6-4FBB-AA45-3C7AF73497D3}" destId="{C7E6ECCD-1704-40EF-93D5-41FB63370839}" srcOrd="0" destOrd="0" presId="urn:microsoft.com/office/officeart/2016/7/layout/VerticalSolidActionList"/>
    <dgm:cxn modelId="{95FBF164-7C5E-47AD-B27B-0478FDF16CB5}" srcId="{E03C464F-5113-458B-BB19-1F0D3D37094E}" destId="{67E8C578-9785-425C-A330-2924D27CB729}" srcOrd="4" destOrd="0" parTransId="{C7561A87-8F0B-4DB2-9255-460CBD9F663A}" sibTransId="{7919E698-FFFA-43A4-9102-1D6C566C64C9}"/>
    <dgm:cxn modelId="{03F22665-4C65-4B7C-90E0-190E5DE1564C}" type="presOf" srcId="{F5E4C9F1-1307-4532-BBC6-A3E20387FD89}" destId="{3FDD9247-4D40-47DF-AE44-C8FB82B64A0F}" srcOrd="0" destOrd="0" presId="urn:microsoft.com/office/officeart/2016/7/layout/VerticalSolidActionList"/>
    <dgm:cxn modelId="{15DEB645-9CC2-43AF-9FD8-E361DE902EDB}" srcId="{70BC542C-D4A5-4761-A46E-0FEE69E4F26E}" destId="{45E02EE8-5EB6-4FBB-AA45-3C7AF73497D3}" srcOrd="0" destOrd="0" parTransId="{2A517241-C902-49F8-A4FC-0D1D1884978C}" sibTransId="{474496BB-AAC1-40AA-A66B-EAEDA8B3C87E}"/>
    <dgm:cxn modelId="{58B24D56-987C-4483-A7BF-4D851E616EAA}" type="presOf" srcId="{53E1451A-3650-4C9B-9964-87065EF304E0}" destId="{7858E30B-2EB9-444E-BB5E-D567CE0A888C}" srcOrd="0" destOrd="0" presId="urn:microsoft.com/office/officeart/2016/7/layout/VerticalSolidActionList"/>
    <dgm:cxn modelId="{68DCB47C-5AFA-4F40-AB68-5EC7BAA5A674}" type="presOf" srcId="{E11782C5-EF9D-443C-AE49-B05D057174EB}" destId="{44449DD1-A4A8-4BB7-8506-BA78B7871E72}" srcOrd="0" destOrd="0" presId="urn:microsoft.com/office/officeart/2016/7/layout/VerticalSolidActionList"/>
    <dgm:cxn modelId="{85B6BB7D-8CBC-4B79-80CA-8C54A55941C2}" type="presOf" srcId="{428E3DF0-B22C-42DD-BE25-A2ECE802BCBE}" destId="{2C4B1ECE-C6F4-44DC-AF69-EEEFFDC8D4F1}" srcOrd="0" destOrd="0" presId="urn:microsoft.com/office/officeart/2016/7/layout/VerticalSolidActionList"/>
    <dgm:cxn modelId="{50CC398D-51EE-4D42-9DBE-9A4E6031D916}" srcId="{E03C464F-5113-458B-BB19-1F0D3D37094E}" destId="{B23E4F2C-F714-47A3-B542-83E0663547C3}" srcOrd="0" destOrd="0" parTransId="{641F9B4E-808A-46B7-9C86-7F8D3A189734}" sibTransId="{C5837E99-1BF3-480B-8ECD-6552F24A8C39}"/>
    <dgm:cxn modelId="{80AE2D93-292E-4ED8-A908-D2964FAB7BE3}" srcId="{E6791620-E7F8-4314-B56E-89A6D1D4E731}" destId="{44641B2C-45B0-472E-83DA-CBAA8FD6F594}" srcOrd="0" destOrd="0" parTransId="{5BE01464-0494-4841-A70A-81124A229C35}" sibTransId="{0101AC8D-6E5E-4C94-9C94-FDB5DE257658}"/>
    <dgm:cxn modelId="{CA0F4F9F-BA1A-4558-A203-CB5300A7364B}" srcId="{67E8C578-9785-425C-A330-2924D27CB729}" destId="{4EA5A0C9-7A63-4EE4-9F20-1EC65DF39DFA}" srcOrd="0" destOrd="0" parTransId="{B2F0081E-AC50-41F0-8872-AF09A4C60AC9}" sibTransId="{37D228C5-9C93-4735-BAC9-FBF941D7234D}"/>
    <dgm:cxn modelId="{DA3130A0-41F4-4A6F-9CAB-A2A3AAAA98C5}" srcId="{53E1451A-3650-4C9B-9964-87065EF304E0}" destId="{7FD14450-299D-44B0-8736-EFBF415C27B5}" srcOrd="0" destOrd="0" parTransId="{14949FD4-1092-4191-B883-A3BA59EF12E8}" sibTransId="{D26312F4-6DBE-461D-A809-9110B75595D6}"/>
    <dgm:cxn modelId="{F6BA26B8-8D53-4D7A-8798-3D5CD08D206B}" type="presOf" srcId="{966D239B-5092-482A-8369-CD45AA637ABC}" destId="{D6739016-FBD8-439F-908E-3B6CD1B9DEB5}" srcOrd="0" destOrd="0" presId="urn:microsoft.com/office/officeart/2016/7/layout/VerticalSolidActionList"/>
    <dgm:cxn modelId="{416E30B8-7211-4463-92E6-AC23E2A6A5CF}" srcId="{E03C464F-5113-458B-BB19-1F0D3D37094E}" destId="{3C78DB5E-4330-40F7-A2E3-456BAB0FEA08}" srcOrd="2" destOrd="0" parTransId="{1B397F99-054E-468E-8AA5-7E8D645395A6}" sibTransId="{600FD26C-3A12-4153-9E77-9E1342A0CEFE}"/>
    <dgm:cxn modelId="{A7AAB4C4-63C2-484C-88EB-8EC3D45F4419}" srcId="{E03C464F-5113-458B-BB19-1F0D3D37094E}" destId="{70BC542C-D4A5-4761-A46E-0FEE69E4F26E}" srcOrd="1" destOrd="0" parTransId="{61438037-B8F8-4825-B973-A47923555B68}" sibTransId="{80D5079A-98E6-427D-B825-527ADAF7502B}"/>
    <dgm:cxn modelId="{1B5511CC-D625-4BF7-B35B-6CCBC0D0C5DA}" srcId="{3C78DB5E-4330-40F7-A2E3-456BAB0FEA08}" destId="{F5E4C9F1-1307-4532-BBC6-A3E20387FD89}" srcOrd="0" destOrd="0" parTransId="{0EEAB30E-29CA-4BF0-BD5C-7E45EF1E1CA6}" sibTransId="{D7EE3B1E-882A-4913-B411-1C449414790C}"/>
    <dgm:cxn modelId="{1E8EC6D9-038C-4257-B80B-F3F7CD52B875}" type="presOf" srcId="{B23E4F2C-F714-47A3-B542-83E0663547C3}" destId="{C9E72EB3-790B-4FDA-BEA1-E1350BB6A611}" srcOrd="0" destOrd="0" presId="urn:microsoft.com/office/officeart/2016/7/layout/VerticalSolidActionList"/>
    <dgm:cxn modelId="{04F233EC-EB19-488B-9B2D-E2F4518205AD}" srcId="{B23E4F2C-F714-47A3-B542-83E0663547C3}" destId="{E11782C5-EF9D-443C-AE49-B05D057174EB}" srcOrd="0" destOrd="0" parTransId="{66EF7F4A-CEE2-4A2F-A8DF-E0F8F946FFB2}" sibTransId="{A8F2CAE9-CDEE-4DD3-B76E-6460FB47B98A}"/>
    <dgm:cxn modelId="{4DC1EFED-6812-4580-8562-573F9AF67B9C}" type="presOf" srcId="{E03C464F-5113-458B-BB19-1F0D3D37094E}" destId="{6050F434-D832-4A17-950E-76BE99E3F17C}" srcOrd="0" destOrd="0" presId="urn:microsoft.com/office/officeart/2016/7/layout/VerticalSolidActionList"/>
    <dgm:cxn modelId="{135E95F9-C0FC-4EFE-98E8-CDB903A4A54E}" type="presOf" srcId="{67E8C578-9785-425C-A330-2924D27CB729}" destId="{1D81BABF-AF67-4E17-A53F-5926B3690207}" srcOrd="0" destOrd="0" presId="urn:microsoft.com/office/officeart/2016/7/layout/VerticalSolidActionList"/>
    <dgm:cxn modelId="{1A6B8338-7F4C-4F9A-9704-5DEE313FBBBF}" type="presParOf" srcId="{6050F434-D832-4A17-950E-76BE99E3F17C}" destId="{7F2B4477-6BC8-4B46-B8CF-76337B81876C}" srcOrd="0" destOrd="0" presId="urn:microsoft.com/office/officeart/2016/7/layout/VerticalSolidActionList"/>
    <dgm:cxn modelId="{0B817DC5-4162-4255-B647-86F7D2567BB6}" type="presParOf" srcId="{7F2B4477-6BC8-4B46-B8CF-76337B81876C}" destId="{C9E72EB3-790B-4FDA-BEA1-E1350BB6A611}" srcOrd="0" destOrd="0" presId="urn:microsoft.com/office/officeart/2016/7/layout/VerticalSolidActionList"/>
    <dgm:cxn modelId="{3E38FE91-E105-430D-A544-25DF24A3510E}" type="presParOf" srcId="{7F2B4477-6BC8-4B46-B8CF-76337B81876C}" destId="{44449DD1-A4A8-4BB7-8506-BA78B7871E72}" srcOrd="1" destOrd="0" presId="urn:microsoft.com/office/officeart/2016/7/layout/VerticalSolidActionList"/>
    <dgm:cxn modelId="{B7A5EEA1-1748-4CAE-9620-FD8726FE6B58}" type="presParOf" srcId="{6050F434-D832-4A17-950E-76BE99E3F17C}" destId="{45DD8AF3-125C-4AD3-B6DC-98AEFECA56A0}" srcOrd="1" destOrd="0" presId="urn:microsoft.com/office/officeart/2016/7/layout/VerticalSolidActionList"/>
    <dgm:cxn modelId="{C3CB4AF8-3CF3-4D1D-8C13-BDA5070204F9}" type="presParOf" srcId="{6050F434-D832-4A17-950E-76BE99E3F17C}" destId="{3493F52B-2678-49A1-B617-1973123578AC}" srcOrd="2" destOrd="0" presId="urn:microsoft.com/office/officeart/2016/7/layout/VerticalSolidActionList"/>
    <dgm:cxn modelId="{508CD8DA-AEDE-447C-90FC-3D333C2AD7F8}" type="presParOf" srcId="{3493F52B-2678-49A1-B617-1973123578AC}" destId="{18A1AEE4-9EA7-483C-BD3C-6048D406ADF8}" srcOrd="0" destOrd="0" presId="urn:microsoft.com/office/officeart/2016/7/layout/VerticalSolidActionList"/>
    <dgm:cxn modelId="{25933785-3481-408E-AB22-3D536E68069F}" type="presParOf" srcId="{3493F52B-2678-49A1-B617-1973123578AC}" destId="{C7E6ECCD-1704-40EF-93D5-41FB63370839}" srcOrd="1" destOrd="0" presId="urn:microsoft.com/office/officeart/2016/7/layout/VerticalSolidActionList"/>
    <dgm:cxn modelId="{5CD88EFB-1578-499C-B2F5-9D01B327C91D}" type="presParOf" srcId="{6050F434-D832-4A17-950E-76BE99E3F17C}" destId="{9E373626-141B-4D57-B381-84EC54E55E7F}" srcOrd="3" destOrd="0" presId="urn:microsoft.com/office/officeart/2016/7/layout/VerticalSolidActionList"/>
    <dgm:cxn modelId="{B0F062F3-A223-495F-85BA-200AE5FE5E00}" type="presParOf" srcId="{6050F434-D832-4A17-950E-76BE99E3F17C}" destId="{EB8F6116-8BB5-4791-9BCB-0C783BBBFB3E}" srcOrd="4" destOrd="0" presId="urn:microsoft.com/office/officeart/2016/7/layout/VerticalSolidActionList"/>
    <dgm:cxn modelId="{F2E1D88B-F2AE-4DDF-B23D-5335FCF37D99}" type="presParOf" srcId="{EB8F6116-8BB5-4791-9BCB-0C783BBBFB3E}" destId="{A945A047-77FB-4996-A718-6EBED74919D7}" srcOrd="0" destOrd="0" presId="urn:microsoft.com/office/officeart/2016/7/layout/VerticalSolidActionList"/>
    <dgm:cxn modelId="{709E4781-48D1-4255-B1F3-C2708E1115D8}" type="presParOf" srcId="{EB8F6116-8BB5-4791-9BCB-0C783BBBFB3E}" destId="{3FDD9247-4D40-47DF-AE44-C8FB82B64A0F}" srcOrd="1" destOrd="0" presId="urn:microsoft.com/office/officeart/2016/7/layout/VerticalSolidActionList"/>
    <dgm:cxn modelId="{36D63D43-79DE-4212-A889-5E42A487DBA0}" type="presParOf" srcId="{6050F434-D832-4A17-950E-76BE99E3F17C}" destId="{15837825-2579-4F0C-861F-5F897E262A07}" srcOrd="5" destOrd="0" presId="urn:microsoft.com/office/officeart/2016/7/layout/VerticalSolidActionList"/>
    <dgm:cxn modelId="{9891BD54-A990-44C8-A898-79B520D0D978}" type="presParOf" srcId="{6050F434-D832-4A17-950E-76BE99E3F17C}" destId="{D197DA4A-49BE-4279-8708-4BDC2F73128D}" srcOrd="6" destOrd="0" presId="urn:microsoft.com/office/officeart/2016/7/layout/VerticalSolidActionList"/>
    <dgm:cxn modelId="{56035C50-EF8D-4D77-97EA-D8130C5EF43B}" type="presParOf" srcId="{D197DA4A-49BE-4279-8708-4BDC2F73128D}" destId="{7858E30B-2EB9-444E-BB5E-D567CE0A888C}" srcOrd="0" destOrd="0" presId="urn:microsoft.com/office/officeart/2016/7/layout/VerticalSolidActionList"/>
    <dgm:cxn modelId="{DEEC9386-CF2D-47F4-A310-5ABD4758FC82}" type="presParOf" srcId="{D197DA4A-49BE-4279-8708-4BDC2F73128D}" destId="{D45430CF-3691-45A3-9749-4C1874924889}" srcOrd="1" destOrd="0" presId="urn:microsoft.com/office/officeart/2016/7/layout/VerticalSolidActionList"/>
    <dgm:cxn modelId="{41327441-BCD5-43E8-B2EC-76C3B76F7E0C}" type="presParOf" srcId="{6050F434-D832-4A17-950E-76BE99E3F17C}" destId="{BD0C0C89-7F1A-4FCB-A0E2-68847EEEBAEA}" srcOrd="7" destOrd="0" presId="urn:microsoft.com/office/officeart/2016/7/layout/VerticalSolidActionList"/>
    <dgm:cxn modelId="{094F3947-F37E-4C75-929C-64A4FB1AE3FA}" type="presParOf" srcId="{6050F434-D832-4A17-950E-76BE99E3F17C}" destId="{1EC21687-3958-416E-A4AB-24EB0C99F257}" srcOrd="8" destOrd="0" presId="urn:microsoft.com/office/officeart/2016/7/layout/VerticalSolidActionList"/>
    <dgm:cxn modelId="{1F689AFF-5D8B-4175-9C19-AA2537D786FF}" type="presParOf" srcId="{1EC21687-3958-416E-A4AB-24EB0C99F257}" destId="{1D81BABF-AF67-4E17-A53F-5926B3690207}" srcOrd="0" destOrd="0" presId="urn:microsoft.com/office/officeart/2016/7/layout/VerticalSolidActionList"/>
    <dgm:cxn modelId="{D63052EE-9610-49F9-8710-19D052B66712}" type="presParOf" srcId="{1EC21687-3958-416E-A4AB-24EB0C99F257}" destId="{38E7A500-9330-4F63-BBBA-52F39918017A}" srcOrd="1" destOrd="0" presId="urn:microsoft.com/office/officeart/2016/7/layout/VerticalSolidActionList"/>
    <dgm:cxn modelId="{5FF9BC6F-2810-42A6-8842-9F52B7F51ACD}" type="presParOf" srcId="{6050F434-D832-4A17-950E-76BE99E3F17C}" destId="{EB0B519D-D6F9-400C-861D-EFD0752F7A30}" srcOrd="9" destOrd="0" presId="urn:microsoft.com/office/officeart/2016/7/layout/VerticalSolidActionList"/>
    <dgm:cxn modelId="{02CE32B5-84E7-4FDD-B541-B8976AAA01BA}" type="presParOf" srcId="{6050F434-D832-4A17-950E-76BE99E3F17C}" destId="{A8F90247-2C71-416E-B93A-2B8C8B3C1FE1}" srcOrd="10" destOrd="0" presId="urn:microsoft.com/office/officeart/2016/7/layout/VerticalSolidActionList"/>
    <dgm:cxn modelId="{F4EA7EF1-77E4-4655-B6D0-586F404329F1}" type="presParOf" srcId="{A8F90247-2C71-416E-B93A-2B8C8B3C1FE1}" destId="{CA88C1CB-AC4F-4F62-A6BF-2E0EB73A2F9E}" srcOrd="0" destOrd="0" presId="urn:microsoft.com/office/officeart/2016/7/layout/VerticalSolidActionList"/>
    <dgm:cxn modelId="{BA9C3530-6981-4E62-90D6-7AA3B543608B}" type="presParOf" srcId="{A8F90247-2C71-416E-B93A-2B8C8B3C1FE1}" destId="{4AC3A14D-D521-4019-AFC0-0CB168029D32}" srcOrd="1" destOrd="0" presId="urn:microsoft.com/office/officeart/2016/7/layout/VerticalSolidActionList"/>
    <dgm:cxn modelId="{4F2E3A83-E5E1-4A7B-8EE0-C40EBF0E207C}" type="presParOf" srcId="{6050F434-D832-4A17-950E-76BE99E3F17C}" destId="{3C83AE06-C3BE-4129-9526-4333C777F3F7}" srcOrd="11" destOrd="0" presId="urn:microsoft.com/office/officeart/2016/7/layout/VerticalSolidActionList"/>
    <dgm:cxn modelId="{6BDADA3E-D82D-462D-AC8B-347C336E968F}" type="presParOf" srcId="{6050F434-D832-4A17-950E-76BE99E3F17C}" destId="{70D79D25-2295-4BD9-83D9-5D6BDC90C6D3}" srcOrd="12" destOrd="0" presId="urn:microsoft.com/office/officeart/2016/7/layout/VerticalSolidActionList"/>
    <dgm:cxn modelId="{102F44C7-22A7-4B38-BC5D-62F7B04706B5}" type="presParOf" srcId="{70D79D25-2295-4BD9-83D9-5D6BDC90C6D3}" destId="{2C4B1ECE-C6F4-44DC-AF69-EEEFFDC8D4F1}" srcOrd="0" destOrd="0" presId="urn:microsoft.com/office/officeart/2016/7/layout/VerticalSolidActionList"/>
    <dgm:cxn modelId="{FE02936A-4CFE-4D7F-90CD-3D7011640F14}" type="presParOf" srcId="{70D79D25-2295-4BD9-83D9-5D6BDC90C6D3}" destId="{D6739016-FBD8-439F-908E-3B6CD1B9DEB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6697F-2CC4-44D9-A110-DC2C366A3674}" type="doc">
      <dgm:prSet loTypeId="urn:microsoft.com/office/officeart/2016/7/layout/VerticalSolidActionList" loCatId="List" qsTypeId="urn:microsoft.com/office/officeart/2005/8/quickstyle/simple2" qsCatId="simple" csTypeId="urn:microsoft.com/office/officeart/2005/8/colors/accent3_2" csCatId="accent3" phldr="1"/>
      <dgm:spPr/>
      <dgm:t>
        <a:bodyPr/>
        <a:lstStyle/>
        <a:p>
          <a:endParaRPr lang="en-US"/>
        </a:p>
      </dgm:t>
    </dgm:pt>
    <dgm:pt modelId="{A3666882-7454-42E1-A4C5-B9DA4A39E6C4}">
      <dgm:prSet custT="1"/>
      <dgm:spPr>
        <a:solidFill>
          <a:schemeClr val="accent1">
            <a:lumMod val="50000"/>
          </a:schemeClr>
        </a:solidFill>
      </dgm:spPr>
      <dgm:t>
        <a:bodyPr/>
        <a:lstStyle/>
        <a:p>
          <a:r>
            <a:rPr lang="en-US" sz="1800"/>
            <a:t>Enrich</a:t>
          </a:r>
        </a:p>
      </dgm:t>
    </dgm:pt>
    <dgm:pt modelId="{FDC9C75A-C4E9-4BB3-BDEE-9039B7B34F44}" type="parTrans" cxnId="{A446C291-EA04-454C-88D9-529B3A95EA37}">
      <dgm:prSet/>
      <dgm:spPr/>
      <dgm:t>
        <a:bodyPr/>
        <a:lstStyle/>
        <a:p>
          <a:endParaRPr lang="en-US" sz="2400"/>
        </a:p>
      </dgm:t>
    </dgm:pt>
    <dgm:pt modelId="{7E4DE450-9421-40B7-A2BA-7FCDE9F88685}" type="sibTrans" cxnId="{A446C291-EA04-454C-88D9-529B3A95EA37}">
      <dgm:prSet/>
      <dgm:spPr/>
      <dgm:t>
        <a:bodyPr/>
        <a:lstStyle/>
        <a:p>
          <a:endParaRPr lang="en-US" sz="2400"/>
        </a:p>
      </dgm:t>
    </dgm:pt>
    <dgm:pt modelId="{063CB041-8250-45A5-BA07-DC9499D7EA40}">
      <dgm:prSet custT="1"/>
      <dgm:spPr/>
      <dgm:t>
        <a:bodyPr/>
        <a:lstStyle/>
        <a:p>
          <a:r>
            <a:rPr lang="en-US" sz="1600"/>
            <a:t>Enrich the computer education curriculum to suit the needs of the industry-   wide standards for both domestic and international markets</a:t>
          </a:r>
        </a:p>
      </dgm:t>
    </dgm:pt>
    <dgm:pt modelId="{A5D44FCD-8853-49E6-A8D7-154BAD107B78}" type="parTrans" cxnId="{FEFA3CDA-3CC8-4A13-9979-6D724E311AC7}">
      <dgm:prSet/>
      <dgm:spPr/>
      <dgm:t>
        <a:bodyPr/>
        <a:lstStyle/>
        <a:p>
          <a:endParaRPr lang="en-US" sz="2400"/>
        </a:p>
      </dgm:t>
    </dgm:pt>
    <dgm:pt modelId="{82200786-1E53-41BE-8F7F-42F5FA381863}" type="sibTrans" cxnId="{FEFA3CDA-3CC8-4A13-9979-6D724E311AC7}">
      <dgm:prSet/>
      <dgm:spPr/>
      <dgm:t>
        <a:bodyPr/>
        <a:lstStyle/>
        <a:p>
          <a:endParaRPr lang="en-US" sz="2400"/>
        </a:p>
      </dgm:t>
    </dgm:pt>
    <dgm:pt modelId="{B888A6F1-3003-4064-9527-79330F450D3C}">
      <dgm:prSet custT="1"/>
      <dgm:spPr>
        <a:solidFill>
          <a:schemeClr val="accent1">
            <a:lumMod val="50000"/>
          </a:schemeClr>
        </a:solidFill>
      </dgm:spPr>
      <dgm:t>
        <a:bodyPr/>
        <a:lstStyle/>
        <a:p>
          <a:r>
            <a:rPr lang="en-US" sz="1800"/>
            <a:t>Equip</a:t>
          </a:r>
        </a:p>
      </dgm:t>
    </dgm:pt>
    <dgm:pt modelId="{90C6A636-7CA6-4216-8D18-1666DD4B2DA1}" type="parTrans" cxnId="{EF1490C8-0AD3-464D-9922-E6ADB01BC541}">
      <dgm:prSet/>
      <dgm:spPr/>
      <dgm:t>
        <a:bodyPr/>
        <a:lstStyle/>
        <a:p>
          <a:endParaRPr lang="en-US" sz="2400"/>
        </a:p>
      </dgm:t>
    </dgm:pt>
    <dgm:pt modelId="{A7D984F8-412E-44B6-9E11-C78D7CE100AA}" type="sibTrans" cxnId="{EF1490C8-0AD3-464D-9922-E6ADB01BC541}">
      <dgm:prSet/>
      <dgm:spPr/>
      <dgm:t>
        <a:bodyPr/>
        <a:lstStyle/>
        <a:p>
          <a:endParaRPr lang="en-US" sz="2400"/>
        </a:p>
      </dgm:t>
    </dgm:pt>
    <dgm:pt modelId="{57A4CDC3-60CF-4DA3-B11D-361821ABF3DD}">
      <dgm:prSet custT="1"/>
      <dgm:spPr/>
      <dgm:t>
        <a:bodyPr/>
        <a:lstStyle/>
        <a:p>
          <a:r>
            <a:rPr lang="en-US" sz="1600"/>
            <a:t>Equip the faculty and staff with professional, modern technological and research skills</a:t>
          </a:r>
        </a:p>
      </dgm:t>
    </dgm:pt>
    <dgm:pt modelId="{E59E4C21-D789-41DC-8C74-7338F3B84510}" type="parTrans" cxnId="{E4B1F25A-73CB-4588-9E48-AF42ED7277F7}">
      <dgm:prSet/>
      <dgm:spPr/>
      <dgm:t>
        <a:bodyPr/>
        <a:lstStyle/>
        <a:p>
          <a:endParaRPr lang="en-US" sz="2400"/>
        </a:p>
      </dgm:t>
    </dgm:pt>
    <dgm:pt modelId="{7E965782-0B75-43D4-BC49-0994E7D67799}" type="sibTrans" cxnId="{E4B1F25A-73CB-4588-9E48-AF42ED7277F7}">
      <dgm:prSet/>
      <dgm:spPr/>
      <dgm:t>
        <a:bodyPr/>
        <a:lstStyle/>
        <a:p>
          <a:endParaRPr lang="en-US" sz="2400"/>
        </a:p>
      </dgm:t>
    </dgm:pt>
    <dgm:pt modelId="{05FDD59E-1E0A-41CC-AB1F-E9AB3C1FCA4A}">
      <dgm:prSet custT="1"/>
      <dgm:spPr>
        <a:solidFill>
          <a:schemeClr val="accent1">
            <a:lumMod val="50000"/>
          </a:schemeClr>
        </a:solidFill>
      </dgm:spPr>
      <dgm:t>
        <a:bodyPr/>
        <a:lstStyle/>
        <a:p>
          <a:r>
            <a:rPr lang="en-US" sz="1800"/>
            <a:t>Upgrade</a:t>
          </a:r>
        </a:p>
      </dgm:t>
    </dgm:pt>
    <dgm:pt modelId="{C3A65BF0-E72E-4C4D-A809-8F18FC6FBF33}" type="parTrans" cxnId="{0588E8A5-211D-4DFF-A245-F742C938CC7F}">
      <dgm:prSet/>
      <dgm:spPr/>
      <dgm:t>
        <a:bodyPr/>
        <a:lstStyle/>
        <a:p>
          <a:endParaRPr lang="en-US" sz="2400"/>
        </a:p>
      </dgm:t>
    </dgm:pt>
    <dgm:pt modelId="{60229D9A-938D-437B-BC19-C78D03785A17}" type="sibTrans" cxnId="{0588E8A5-211D-4DFF-A245-F742C938CC7F}">
      <dgm:prSet/>
      <dgm:spPr/>
      <dgm:t>
        <a:bodyPr/>
        <a:lstStyle/>
        <a:p>
          <a:endParaRPr lang="en-US" sz="2400"/>
        </a:p>
      </dgm:t>
    </dgm:pt>
    <dgm:pt modelId="{442CE286-90CA-4686-8A00-84A64D88111B}">
      <dgm:prSet custT="1"/>
      <dgm:spPr/>
      <dgm:t>
        <a:bodyPr/>
        <a:lstStyle/>
        <a:p>
          <a:r>
            <a:rPr lang="en-US" sz="1600" dirty="0"/>
            <a:t>Upgrade continuously computer hardware's, facilities and instructional materials to cope with the challenges of the information technology age</a:t>
          </a:r>
        </a:p>
      </dgm:t>
    </dgm:pt>
    <dgm:pt modelId="{C825E04E-32F2-4C4A-B05B-47F9BFEBBC75}" type="parTrans" cxnId="{B1F11150-89BA-4677-815B-9B488DBE6B9B}">
      <dgm:prSet/>
      <dgm:spPr/>
      <dgm:t>
        <a:bodyPr/>
        <a:lstStyle/>
        <a:p>
          <a:endParaRPr lang="en-US" sz="2400"/>
        </a:p>
      </dgm:t>
    </dgm:pt>
    <dgm:pt modelId="{15F86ADC-E5FE-4BC1-899E-337D792A42FD}" type="sibTrans" cxnId="{B1F11150-89BA-4677-815B-9B488DBE6B9B}">
      <dgm:prSet/>
      <dgm:spPr/>
      <dgm:t>
        <a:bodyPr/>
        <a:lstStyle/>
        <a:p>
          <a:endParaRPr lang="en-US" sz="2400"/>
        </a:p>
      </dgm:t>
    </dgm:pt>
    <dgm:pt modelId="{63F68289-7832-4B81-852E-CE0A3231F536}">
      <dgm:prSet custT="1"/>
      <dgm:spPr>
        <a:solidFill>
          <a:schemeClr val="accent1">
            <a:lumMod val="50000"/>
          </a:schemeClr>
        </a:solidFill>
      </dgm:spPr>
      <dgm:t>
        <a:bodyPr/>
        <a:lstStyle/>
        <a:p>
          <a:r>
            <a:rPr lang="en-US" sz="1800"/>
            <a:t>Initiate and conduct</a:t>
          </a:r>
        </a:p>
      </dgm:t>
    </dgm:pt>
    <dgm:pt modelId="{785B8793-2A08-4058-A39A-869DD8763A91}" type="parTrans" cxnId="{4F427482-7552-462A-9C70-4A7D1A1944DB}">
      <dgm:prSet/>
      <dgm:spPr/>
      <dgm:t>
        <a:bodyPr/>
        <a:lstStyle/>
        <a:p>
          <a:endParaRPr lang="en-US" sz="2400"/>
        </a:p>
      </dgm:t>
    </dgm:pt>
    <dgm:pt modelId="{FF4C372D-87DF-40BE-B7D8-161B37A46714}" type="sibTrans" cxnId="{4F427482-7552-462A-9C70-4A7D1A1944DB}">
      <dgm:prSet/>
      <dgm:spPr/>
      <dgm:t>
        <a:bodyPr/>
        <a:lstStyle/>
        <a:p>
          <a:endParaRPr lang="en-US" sz="2400"/>
        </a:p>
      </dgm:t>
    </dgm:pt>
    <dgm:pt modelId="{4B3A9348-E66E-4E7A-A8AC-A78C531E0DB1}">
      <dgm:prSet custT="1"/>
      <dgm:spPr/>
      <dgm:t>
        <a:bodyPr/>
        <a:lstStyle/>
        <a:p>
          <a:r>
            <a:rPr lang="en-US" sz="1600"/>
            <a:t>Initiate and conduct relevant research, software development and outreach services.</a:t>
          </a:r>
        </a:p>
      </dgm:t>
    </dgm:pt>
    <dgm:pt modelId="{3D8E18F0-C0D6-4FFC-A667-8A5D30BE58B9}" type="parTrans" cxnId="{A5ECD92F-DE2A-4CE1-BB76-4C74BF019887}">
      <dgm:prSet/>
      <dgm:spPr/>
      <dgm:t>
        <a:bodyPr/>
        <a:lstStyle/>
        <a:p>
          <a:endParaRPr lang="en-US" sz="2400"/>
        </a:p>
      </dgm:t>
    </dgm:pt>
    <dgm:pt modelId="{659C1C75-A3F6-473E-A71F-02CC8857CB8F}" type="sibTrans" cxnId="{A5ECD92F-DE2A-4CE1-BB76-4C74BF019887}">
      <dgm:prSet/>
      <dgm:spPr/>
      <dgm:t>
        <a:bodyPr/>
        <a:lstStyle/>
        <a:p>
          <a:endParaRPr lang="en-US" sz="2400"/>
        </a:p>
      </dgm:t>
    </dgm:pt>
    <dgm:pt modelId="{54DE8482-C926-43CA-93A1-7B0A598F0933}">
      <dgm:prSet custT="1"/>
      <dgm:spPr>
        <a:solidFill>
          <a:schemeClr val="accent1">
            <a:lumMod val="50000"/>
          </a:schemeClr>
        </a:solidFill>
      </dgm:spPr>
      <dgm:t>
        <a:bodyPr/>
        <a:lstStyle/>
        <a:p>
          <a:r>
            <a:rPr lang="en-US" sz="1800"/>
            <a:t>Establish</a:t>
          </a:r>
        </a:p>
      </dgm:t>
    </dgm:pt>
    <dgm:pt modelId="{91EDE295-3287-4790-BFAD-FD42EA247D57}" type="parTrans" cxnId="{B73922C8-0087-4569-A33E-47CCCBD4DE69}">
      <dgm:prSet/>
      <dgm:spPr/>
      <dgm:t>
        <a:bodyPr/>
        <a:lstStyle/>
        <a:p>
          <a:endParaRPr lang="en-US" sz="2400"/>
        </a:p>
      </dgm:t>
    </dgm:pt>
    <dgm:pt modelId="{D4A851CC-3A3C-4E7C-B2CA-81D7170F3DAA}" type="sibTrans" cxnId="{B73922C8-0087-4569-A33E-47CCCBD4DE69}">
      <dgm:prSet/>
      <dgm:spPr/>
      <dgm:t>
        <a:bodyPr/>
        <a:lstStyle/>
        <a:p>
          <a:endParaRPr lang="en-US" sz="2400"/>
        </a:p>
      </dgm:t>
    </dgm:pt>
    <dgm:pt modelId="{8BA88758-C3CC-4E1F-AC10-67ACA1FBE2E1}">
      <dgm:prSet custT="1"/>
      <dgm:spPr/>
      <dgm:t>
        <a:bodyPr/>
        <a:lstStyle/>
        <a:p>
          <a:r>
            <a:rPr lang="en-US" sz="1600"/>
            <a:t>Establish linkage with industry and other IT-based organizations/institutions for sharing of resources and expertise, and better job opportunities for students</a:t>
          </a:r>
        </a:p>
      </dgm:t>
    </dgm:pt>
    <dgm:pt modelId="{FA5DC09A-EE79-4302-ABE6-F59B003719C4}" type="parTrans" cxnId="{3333A8F9-F484-48F7-9E78-081B2688CFBC}">
      <dgm:prSet/>
      <dgm:spPr/>
      <dgm:t>
        <a:bodyPr/>
        <a:lstStyle/>
        <a:p>
          <a:endParaRPr lang="en-US" sz="2400"/>
        </a:p>
      </dgm:t>
    </dgm:pt>
    <dgm:pt modelId="{BAFED556-FC63-417A-B8D6-C05CB0F1E082}" type="sibTrans" cxnId="{3333A8F9-F484-48F7-9E78-081B2688CFBC}">
      <dgm:prSet/>
      <dgm:spPr/>
      <dgm:t>
        <a:bodyPr/>
        <a:lstStyle/>
        <a:p>
          <a:endParaRPr lang="en-US" sz="2400"/>
        </a:p>
      </dgm:t>
    </dgm:pt>
    <dgm:pt modelId="{B77278D3-FA64-4561-B487-18F8867FB7AE}" type="pres">
      <dgm:prSet presAssocID="{5E26697F-2CC4-44D9-A110-DC2C366A3674}" presName="Name0" presStyleCnt="0">
        <dgm:presLayoutVars>
          <dgm:dir/>
          <dgm:animLvl val="lvl"/>
          <dgm:resizeHandles val="exact"/>
        </dgm:presLayoutVars>
      </dgm:prSet>
      <dgm:spPr/>
    </dgm:pt>
    <dgm:pt modelId="{B97431C0-7142-4154-BAAB-1D4656855920}" type="pres">
      <dgm:prSet presAssocID="{A3666882-7454-42E1-A4C5-B9DA4A39E6C4}" presName="linNode" presStyleCnt="0"/>
      <dgm:spPr/>
    </dgm:pt>
    <dgm:pt modelId="{FE1E49A6-1C25-4152-B8F8-F9D10132236A}" type="pres">
      <dgm:prSet presAssocID="{A3666882-7454-42E1-A4C5-B9DA4A39E6C4}" presName="parentText" presStyleLbl="alignNode1" presStyleIdx="0" presStyleCnt="5" custLinFactNeighborY="1562">
        <dgm:presLayoutVars>
          <dgm:chMax val="1"/>
          <dgm:bulletEnabled/>
        </dgm:presLayoutVars>
      </dgm:prSet>
      <dgm:spPr/>
    </dgm:pt>
    <dgm:pt modelId="{D09917A6-9C58-40A9-A637-D8F0A5BA408B}" type="pres">
      <dgm:prSet presAssocID="{A3666882-7454-42E1-A4C5-B9DA4A39E6C4}" presName="descendantText" presStyleLbl="alignAccFollowNode1" presStyleIdx="0" presStyleCnt="5">
        <dgm:presLayoutVars>
          <dgm:bulletEnabled/>
        </dgm:presLayoutVars>
      </dgm:prSet>
      <dgm:spPr/>
    </dgm:pt>
    <dgm:pt modelId="{7C9BA72E-4E66-49C0-8173-CAE1082B5F47}" type="pres">
      <dgm:prSet presAssocID="{7E4DE450-9421-40B7-A2BA-7FCDE9F88685}" presName="sp" presStyleCnt="0"/>
      <dgm:spPr/>
    </dgm:pt>
    <dgm:pt modelId="{8AFD1206-25AA-48F0-86CE-9C7AC60C9ECC}" type="pres">
      <dgm:prSet presAssocID="{B888A6F1-3003-4064-9527-79330F450D3C}" presName="linNode" presStyleCnt="0"/>
      <dgm:spPr/>
    </dgm:pt>
    <dgm:pt modelId="{B4AE9B54-5631-4C78-82DB-2E26E440CBA6}" type="pres">
      <dgm:prSet presAssocID="{B888A6F1-3003-4064-9527-79330F450D3C}" presName="parentText" presStyleLbl="alignNode1" presStyleIdx="1" presStyleCnt="5" custLinFactNeighborY="1562">
        <dgm:presLayoutVars>
          <dgm:chMax val="1"/>
          <dgm:bulletEnabled/>
        </dgm:presLayoutVars>
      </dgm:prSet>
      <dgm:spPr/>
    </dgm:pt>
    <dgm:pt modelId="{ED7CED96-217C-45E3-B988-36B36DCB3EA4}" type="pres">
      <dgm:prSet presAssocID="{B888A6F1-3003-4064-9527-79330F450D3C}" presName="descendantText" presStyleLbl="alignAccFollowNode1" presStyleIdx="1" presStyleCnt="5">
        <dgm:presLayoutVars>
          <dgm:bulletEnabled/>
        </dgm:presLayoutVars>
      </dgm:prSet>
      <dgm:spPr/>
    </dgm:pt>
    <dgm:pt modelId="{CD1F2145-58E7-473A-92BC-2D06A85B05DB}" type="pres">
      <dgm:prSet presAssocID="{A7D984F8-412E-44B6-9E11-C78D7CE100AA}" presName="sp" presStyleCnt="0"/>
      <dgm:spPr/>
    </dgm:pt>
    <dgm:pt modelId="{4B8433E9-7BF5-43AE-99EE-D24A0106968C}" type="pres">
      <dgm:prSet presAssocID="{05FDD59E-1E0A-41CC-AB1F-E9AB3C1FCA4A}" presName="linNode" presStyleCnt="0"/>
      <dgm:spPr/>
    </dgm:pt>
    <dgm:pt modelId="{5EA6A89D-30EA-4037-9F1D-3DD820109622}" type="pres">
      <dgm:prSet presAssocID="{05FDD59E-1E0A-41CC-AB1F-E9AB3C1FCA4A}" presName="parentText" presStyleLbl="alignNode1" presStyleIdx="2" presStyleCnt="5" custLinFactNeighborY="1562">
        <dgm:presLayoutVars>
          <dgm:chMax val="1"/>
          <dgm:bulletEnabled/>
        </dgm:presLayoutVars>
      </dgm:prSet>
      <dgm:spPr/>
    </dgm:pt>
    <dgm:pt modelId="{A3BD37F7-8AAF-44E5-88F9-D12E98DC7176}" type="pres">
      <dgm:prSet presAssocID="{05FDD59E-1E0A-41CC-AB1F-E9AB3C1FCA4A}" presName="descendantText" presStyleLbl="alignAccFollowNode1" presStyleIdx="2" presStyleCnt="5">
        <dgm:presLayoutVars>
          <dgm:bulletEnabled/>
        </dgm:presLayoutVars>
      </dgm:prSet>
      <dgm:spPr/>
    </dgm:pt>
    <dgm:pt modelId="{2459B6E9-1726-4E3E-AEA6-BCDDDD9D5A28}" type="pres">
      <dgm:prSet presAssocID="{60229D9A-938D-437B-BC19-C78D03785A17}" presName="sp" presStyleCnt="0"/>
      <dgm:spPr/>
    </dgm:pt>
    <dgm:pt modelId="{78F7DBA2-4861-4E98-876C-F17004EB1A0C}" type="pres">
      <dgm:prSet presAssocID="{63F68289-7832-4B81-852E-CE0A3231F536}" presName="linNode" presStyleCnt="0"/>
      <dgm:spPr/>
    </dgm:pt>
    <dgm:pt modelId="{B070CE0A-1C12-4351-9C91-6842A4A71996}" type="pres">
      <dgm:prSet presAssocID="{63F68289-7832-4B81-852E-CE0A3231F536}" presName="parentText" presStyleLbl="alignNode1" presStyleIdx="3" presStyleCnt="5" custLinFactNeighborY="1562">
        <dgm:presLayoutVars>
          <dgm:chMax val="1"/>
          <dgm:bulletEnabled/>
        </dgm:presLayoutVars>
      </dgm:prSet>
      <dgm:spPr/>
    </dgm:pt>
    <dgm:pt modelId="{EA824914-DF7D-4A6B-BC4C-839168CADB7E}" type="pres">
      <dgm:prSet presAssocID="{63F68289-7832-4B81-852E-CE0A3231F536}" presName="descendantText" presStyleLbl="alignAccFollowNode1" presStyleIdx="3" presStyleCnt="5">
        <dgm:presLayoutVars>
          <dgm:bulletEnabled/>
        </dgm:presLayoutVars>
      </dgm:prSet>
      <dgm:spPr/>
    </dgm:pt>
    <dgm:pt modelId="{F6A0DEFB-AC76-493A-8803-43999F75F2B6}" type="pres">
      <dgm:prSet presAssocID="{FF4C372D-87DF-40BE-B7D8-161B37A46714}" presName="sp" presStyleCnt="0"/>
      <dgm:spPr/>
    </dgm:pt>
    <dgm:pt modelId="{2F78057A-8454-4D37-8BB0-E653D8B37AA9}" type="pres">
      <dgm:prSet presAssocID="{54DE8482-C926-43CA-93A1-7B0A598F0933}" presName="linNode" presStyleCnt="0"/>
      <dgm:spPr/>
    </dgm:pt>
    <dgm:pt modelId="{8BFE3425-6F49-4A48-A47E-A5E4A27B9070}" type="pres">
      <dgm:prSet presAssocID="{54DE8482-C926-43CA-93A1-7B0A598F0933}" presName="parentText" presStyleLbl="alignNode1" presStyleIdx="4" presStyleCnt="5">
        <dgm:presLayoutVars>
          <dgm:chMax val="1"/>
          <dgm:bulletEnabled/>
        </dgm:presLayoutVars>
      </dgm:prSet>
      <dgm:spPr/>
    </dgm:pt>
    <dgm:pt modelId="{B862F96C-169A-4531-9161-35262E1DC140}" type="pres">
      <dgm:prSet presAssocID="{54DE8482-C926-43CA-93A1-7B0A598F0933}" presName="descendantText" presStyleLbl="alignAccFollowNode1" presStyleIdx="4" presStyleCnt="5">
        <dgm:presLayoutVars>
          <dgm:bulletEnabled/>
        </dgm:presLayoutVars>
      </dgm:prSet>
      <dgm:spPr/>
    </dgm:pt>
  </dgm:ptLst>
  <dgm:cxnLst>
    <dgm:cxn modelId="{F22B5315-9DFD-4139-BB5C-C1825E6D47E7}" type="presOf" srcId="{05FDD59E-1E0A-41CC-AB1F-E9AB3C1FCA4A}" destId="{5EA6A89D-30EA-4037-9F1D-3DD820109622}" srcOrd="0" destOrd="0" presId="urn:microsoft.com/office/officeart/2016/7/layout/VerticalSolidActionList"/>
    <dgm:cxn modelId="{E9161823-4E8A-43E3-A3D1-442F660DEC84}" type="presOf" srcId="{4B3A9348-E66E-4E7A-A8AC-A78C531E0DB1}" destId="{EA824914-DF7D-4A6B-BC4C-839168CADB7E}" srcOrd="0" destOrd="0" presId="urn:microsoft.com/office/officeart/2016/7/layout/VerticalSolidActionList"/>
    <dgm:cxn modelId="{C0EB4D23-511E-4F65-9CC7-A6715D2931D9}" type="presOf" srcId="{063CB041-8250-45A5-BA07-DC9499D7EA40}" destId="{D09917A6-9C58-40A9-A637-D8F0A5BA408B}" srcOrd="0" destOrd="0" presId="urn:microsoft.com/office/officeart/2016/7/layout/VerticalSolidActionList"/>
    <dgm:cxn modelId="{A5ECD92F-DE2A-4CE1-BB76-4C74BF019887}" srcId="{63F68289-7832-4B81-852E-CE0A3231F536}" destId="{4B3A9348-E66E-4E7A-A8AC-A78C531E0DB1}" srcOrd="0" destOrd="0" parTransId="{3D8E18F0-C0D6-4FFC-A667-8A5D30BE58B9}" sibTransId="{659C1C75-A3F6-473E-A71F-02CC8857CB8F}"/>
    <dgm:cxn modelId="{4DFF5A3D-0ACE-4F56-A672-4860178E410B}" type="presOf" srcId="{B888A6F1-3003-4064-9527-79330F450D3C}" destId="{B4AE9B54-5631-4C78-82DB-2E26E440CBA6}" srcOrd="0" destOrd="0" presId="urn:microsoft.com/office/officeart/2016/7/layout/VerticalSolidActionList"/>
    <dgm:cxn modelId="{41B24448-A0A5-4390-A660-C96E23C68A26}" type="presOf" srcId="{8BA88758-C3CC-4E1F-AC10-67ACA1FBE2E1}" destId="{B862F96C-169A-4531-9161-35262E1DC140}" srcOrd="0" destOrd="0" presId="urn:microsoft.com/office/officeart/2016/7/layout/VerticalSolidActionList"/>
    <dgm:cxn modelId="{4D0E604B-2E06-4942-B660-F3E44EF482A6}" type="presOf" srcId="{A3666882-7454-42E1-A4C5-B9DA4A39E6C4}" destId="{FE1E49A6-1C25-4152-B8F8-F9D10132236A}" srcOrd="0" destOrd="0" presId="urn:microsoft.com/office/officeart/2016/7/layout/VerticalSolidActionList"/>
    <dgm:cxn modelId="{B1F11150-89BA-4677-815B-9B488DBE6B9B}" srcId="{05FDD59E-1E0A-41CC-AB1F-E9AB3C1FCA4A}" destId="{442CE286-90CA-4686-8A00-84A64D88111B}" srcOrd="0" destOrd="0" parTransId="{C825E04E-32F2-4C4A-B05B-47F9BFEBBC75}" sibTransId="{15F86ADC-E5FE-4BC1-899E-337D792A42FD}"/>
    <dgm:cxn modelId="{E4B1F25A-73CB-4588-9E48-AF42ED7277F7}" srcId="{B888A6F1-3003-4064-9527-79330F450D3C}" destId="{57A4CDC3-60CF-4DA3-B11D-361821ABF3DD}" srcOrd="0" destOrd="0" parTransId="{E59E4C21-D789-41DC-8C74-7338F3B84510}" sibTransId="{7E965782-0B75-43D4-BC49-0994E7D67799}"/>
    <dgm:cxn modelId="{4F427482-7552-462A-9C70-4A7D1A1944DB}" srcId="{5E26697F-2CC4-44D9-A110-DC2C366A3674}" destId="{63F68289-7832-4B81-852E-CE0A3231F536}" srcOrd="3" destOrd="0" parTransId="{785B8793-2A08-4058-A39A-869DD8763A91}" sibTransId="{FF4C372D-87DF-40BE-B7D8-161B37A46714}"/>
    <dgm:cxn modelId="{A8ADBD8A-56F9-4A50-8C8E-BF0C29CD9753}" type="presOf" srcId="{57A4CDC3-60CF-4DA3-B11D-361821ABF3DD}" destId="{ED7CED96-217C-45E3-B988-36B36DCB3EA4}" srcOrd="0" destOrd="0" presId="urn:microsoft.com/office/officeart/2016/7/layout/VerticalSolidActionList"/>
    <dgm:cxn modelId="{073E5091-A196-47CC-9813-8E0A8DB1E102}" type="presOf" srcId="{442CE286-90CA-4686-8A00-84A64D88111B}" destId="{A3BD37F7-8AAF-44E5-88F9-D12E98DC7176}" srcOrd="0" destOrd="0" presId="urn:microsoft.com/office/officeart/2016/7/layout/VerticalSolidActionList"/>
    <dgm:cxn modelId="{A446C291-EA04-454C-88D9-529B3A95EA37}" srcId="{5E26697F-2CC4-44D9-A110-DC2C366A3674}" destId="{A3666882-7454-42E1-A4C5-B9DA4A39E6C4}" srcOrd="0" destOrd="0" parTransId="{FDC9C75A-C4E9-4BB3-BDEE-9039B7B34F44}" sibTransId="{7E4DE450-9421-40B7-A2BA-7FCDE9F88685}"/>
    <dgm:cxn modelId="{0588E8A5-211D-4DFF-A245-F742C938CC7F}" srcId="{5E26697F-2CC4-44D9-A110-DC2C366A3674}" destId="{05FDD59E-1E0A-41CC-AB1F-E9AB3C1FCA4A}" srcOrd="2" destOrd="0" parTransId="{C3A65BF0-E72E-4C4D-A809-8F18FC6FBF33}" sibTransId="{60229D9A-938D-437B-BC19-C78D03785A17}"/>
    <dgm:cxn modelId="{B73922C8-0087-4569-A33E-47CCCBD4DE69}" srcId="{5E26697F-2CC4-44D9-A110-DC2C366A3674}" destId="{54DE8482-C926-43CA-93A1-7B0A598F0933}" srcOrd="4" destOrd="0" parTransId="{91EDE295-3287-4790-BFAD-FD42EA247D57}" sibTransId="{D4A851CC-3A3C-4E7C-B2CA-81D7170F3DAA}"/>
    <dgm:cxn modelId="{EF1490C8-0AD3-464D-9922-E6ADB01BC541}" srcId="{5E26697F-2CC4-44D9-A110-DC2C366A3674}" destId="{B888A6F1-3003-4064-9527-79330F450D3C}" srcOrd="1" destOrd="0" parTransId="{90C6A636-7CA6-4216-8D18-1666DD4B2DA1}" sibTransId="{A7D984F8-412E-44B6-9E11-C78D7CE100AA}"/>
    <dgm:cxn modelId="{DC49ABD1-C28C-4573-AFC0-793427B684BB}" type="presOf" srcId="{63F68289-7832-4B81-852E-CE0A3231F536}" destId="{B070CE0A-1C12-4351-9C91-6842A4A71996}" srcOrd="0" destOrd="0" presId="urn:microsoft.com/office/officeart/2016/7/layout/VerticalSolidActionList"/>
    <dgm:cxn modelId="{AAD108D7-F84A-4E10-82C2-97C1C6031D93}" type="presOf" srcId="{5E26697F-2CC4-44D9-A110-DC2C366A3674}" destId="{B77278D3-FA64-4561-B487-18F8867FB7AE}" srcOrd="0" destOrd="0" presId="urn:microsoft.com/office/officeart/2016/7/layout/VerticalSolidActionList"/>
    <dgm:cxn modelId="{FEFA3CDA-3CC8-4A13-9979-6D724E311AC7}" srcId="{A3666882-7454-42E1-A4C5-B9DA4A39E6C4}" destId="{063CB041-8250-45A5-BA07-DC9499D7EA40}" srcOrd="0" destOrd="0" parTransId="{A5D44FCD-8853-49E6-A8D7-154BAD107B78}" sibTransId="{82200786-1E53-41BE-8F7F-42F5FA381863}"/>
    <dgm:cxn modelId="{25DCF7E1-434B-4908-AAA3-85F900EC14A2}" type="presOf" srcId="{54DE8482-C926-43CA-93A1-7B0A598F0933}" destId="{8BFE3425-6F49-4A48-A47E-A5E4A27B9070}" srcOrd="0" destOrd="0" presId="urn:microsoft.com/office/officeart/2016/7/layout/VerticalSolidActionList"/>
    <dgm:cxn modelId="{3333A8F9-F484-48F7-9E78-081B2688CFBC}" srcId="{54DE8482-C926-43CA-93A1-7B0A598F0933}" destId="{8BA88758-C3CC-4E1F-AC10-67ACA1FBE2E1}" srcOrd="0" destOrd="0" parTransId="{FA5DC09A-EE79-4302-ABE6-F59B003719C4}" sibTransId="{BAFED556-FC63-417A-B8D6-C05CB0F1E082}"/>
    <dgm:cxn modelId="{361C8444-0F2B-4D8C-AAEF-7C43C000EFFF}" type="presParOf" srcId="{B77278D3-FA64-4561-B487-18F8867FB7AE}" destId="{B97431C0-7142-4154-BAAB-1D4656855920}" srcOrd="0" destOrd="0" presId="urn:microsoft.com/office/officeart/2016/7/layout/VerticalSolidActionList"/>
    <dgm:cxn modelId="{87B8795F-5CFE-4594-9618-C1CB193CAF14}" type="presParOf" srcId="{B97431C0-7142-4154-BAAB-1D4656855920}" destId="{FE1E49A6-1C25-4152-B8F8-F9D10132236A}" srcOrd="0" destOrd="0" presId="urn:microsoft.com/office/officeart/2016/7/layout/VerticalSolidActionList"/>
    <dgm:cxn modelId="{0CF51969-6D56-49B7-B4CE-439E969BCA10}" type="presParOf" srcId="{B97431C0-7142-4154-BAAB-1D4656855920}" destId="{D09917A6-9C58-40A9-A637-D8F0A5BA408B}" srcOrd="1" destOrd="0" presId="urn:microsoft.com/office/officeart/2016/7/layout/VerticalSolidActionList"/>
    <dgm:cxn modelId="{11A2D460-9D23-4100-9BEF-2C6898C2FF5B}" type="presParOf" srcId="{B77278D3-FA64-4561-B487-18F8867FB7AE}" destId="{7C9BA72E-4E66-49C0-8173-CAE1082B5F47}" srcOrd="1" destOrd="0" presId="urn:microsoft.com/office/officeart/2016/7/layout/VerticalSolidActionList"/>
    <dgm:cxn modelId="{BD42F325-3009-4401-A135-120C24A88552}" type="presParOf" srcId="{B77278D3-FA64-4561-B487-18F8867FB7AE}" destId="{8AFD1206-25AA-48F0-86CE-9C7AC60C9ECC}" srcOrd="2" destOrd="0" presId="urn:microsoft.com/office/officeart/2016/7/layout/VerticalSolidActionList"/>
    <dgm:cxn modelId="{A380CC93-DC6E-443C-91F3-3F7402608943}" type="presParOf" srcId="{8AFD1206-25AA-48F0-86CE-9C7AC60C9ECC}" destId="{B4AE9B54-5631-4C78-82DB-2E26E440CBA6}" srcOrd="0" destOrd="0" presId="urn:microsoft.com/office/officeart/2016/7/layout/VerticalSolidActionList"/>
    <dgm:cxn modelId="{DF7CF11E-72F6-4B79-917C-2CF501C89313}" type="presParOf" srcId="{8AFD1206-25AA-48F0-86CE-9C7AC60C9ECC}" destId="{ED7CED96-217C-45E3-B988-36B36DCB3EA4}" srcOrd="1" destOrd="0" presId="urn:microsoft.com/office/officeart/2016/7/layout/VerticalSolidActionList"/>
    <dgm:cxn modelId="{6319B7B6-EAEF-43BB-8B2F-E31CDBBEE4DF}" type="presParOf" srcId="{B77278D3-FA64-4561-B487-18F8867FB7AE}" destId="{CD1F2145-58E7-473A-92BC-2D06A85B05DB}" srcOrd="3" destOrd="0" presId="urn:microsoft.com/office/officeart/2016/7/layout/VerticalSolidActionList"/>
    <dgm:cxn modelId="{ED9F59A1-8C92-4EEC-8826-1B7B274CC935}" type="presParOf" srcId="{B77278D3-FA64-4561-B487-18F8867FB7AE}" destId="{4B8433E9-7BF5-43AE-99EE-D24A0106968C}" srcOrd="4" destOrd="0" presId="urn:microsoft.com/office/officeart/2016/7/layout/VerticalSolidActionList"/>
    <dgm:cxn modelId="{23A89464-21DA-4E96-9BF9-568B1C9FF153}" type="presParOf" srcId="{4B8433E9-7BF5-43AE-99EE-D24A0106968C}" destId="{5EA6A89D-30EA-4037-9F1D-3DD820109622}" srcOrd="0" destOrd="0" presId="urn:microsoft.com/office/officeart/2016/7/layout/VerticalSolidActionList"/>
    <dgm:cxn modelId="{D18600C4-CDDF-41CE-9137-275778509A79}" type="presParOf" srcId="{4B8433E9-7BF5-43AE-99EE-D24A0106968C}" destId="{A3BD37F7-8AAF-44E5-88F9-D12E98DC7176}" srcOrd="1" destOrd="0" presId="urn:microsoft.com/office/officeart/2016/7/layout/VerticalSolidActionList"/>
    <dgm:cxn modelId="{3BDBE5F0-AB7A-45A6-9ECE-99EC33CE1E83}" type="presParOf" srcId="{B77278D3-FA64-4561-B487-18F8867FB7AE}" destId="{2459B6E9-1726-4E3E-AEA6-BCDDDD9D5A28}" srcOrd="5" destOrd="0" presId="urn:microsoft.com/office/officeart/2016/7/layout/VerticalSolidActionList"/>
    <dgm:cxn modelId="{CC988E76-DE94-42D8-B27D-FCC3CA7A8904}" type="presParOf" srcId="{B77278D3-FA64-4561-B487-18F8867FB7AE}" destId="{78F7DBA2-4861-4E98-876C-F17004EB1A0C}" srcOrd="6" destOrd="0" presId="urn:microsoft.com/office/officeart/2016/7/layout/VerticalSolidActionList"/>
    <dgm:cxn modelId="{9DA4F599-83E4-4443-8766-3CC01C3C7C71}" type="presParOf" srcId="{78F7DBA2-4861-4E98-876C-F17004EB1A0C}" destId="{B070CE0A-1C12-4351-9C91-6842A4A71996}" srcOrd="0" destOrd="0" presId="urn:microsoft.com/office/officeart/2016/7/layout/VerticalSolidActionList"/>
    <dgm:cxn modelId="{9E82C068-6BF5-4772-A145-6B48AF23321C}" type="presParOf" srcId="{78F7DBA2-4861-4E98-876C-F17004EB1A0C}" destId="{EA824914-DF7D-4A6B-BC4C-839168CADB7E}" srcOrd="1" destOrd="0" presId="urn:microsoft.com/office/officeart/2016/7/layout/VerticalSolidActionList"/>
    <dgm:cxn modelId="{2DF05CF7-C742-41CA-912F-1D911BC398F2}" type="presParOf" srcId="{B77278D3-FA64-4561-B487-18F8867FB7AE}" destId="{F6A0DEFB-AC76-493A-8803-43999F75F2B6}" srcOrd="7" destOrd="0" presId="urn:microsoft.com/office/officeart/2016/7/layout/VerticalSolidActionList"/>
    <dgm:cxn modelId="{8EAE1AD1-DB70-400B-BD53-8D1C7F930901}" type="presParOf" srcId="{B77278D3-FA64-4561-B487-18F8867FB7AE}" destId="{2F78057A-8454-4D37-8BB0-E653D8B37AA9}" srcOrd="8" destOrd="0" presId="urn:microsoft.com/office/officeart/2016/7/layout/VerticalSolidActionList"/>
    <dgm:cxn modelId="{802E9D2F-1DD9-414C-8A50-B14A95256C61}" type="presParOf" srcId="{2F78057A-8454-4D37-8BB0-E653D8B37AA9}" destId="{8BFE3425-6F49-4A48-A47E-A5E4A27B9070}" srcOrd="0" destOrd="0" presId="urn:microsoft.com/office/officeart/2016/7/layout/VerticalSolidActionList"/>
    <dgm:cxn modelId="{6D043190-E0ED-4862-9CCB-A815C63BDBC4}" type="presParOf" srcId="{2F78057A-8454-4D37-8BB0-E653D8B37AA9}" destId="{B862F96C-169A-4531-9161-35262E1DC1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6D9AE-DC3B-4707-8B6B-59D48FE0D26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E6EB906-642C-4091-95A5-B2734B7C536F}">
      <dgm:prSet custT="1"/>
      <dgm:spPr/>
      <dgm:t>
        <a:bodyPr/>
        <a:lstStyle/>
        <a:p>
          <a:pPr algn="ctr"/>
          <a:endParaRPr lang="en-US" sz="2400" dirty="0"/>
        </a:p>
        <a:p>
          <a:pPr algn="ctr"/>
          <a:r>
            <a:rPr lang="en-US" sz="2400" dirty="0"/>
            <a:t>MSc (Intelligent Systems)</a:t>
          </a:r>
        </a:p>
        <a:p>
          <a:pPr algn="ctr"/>
          <a:r>
            <a:rPr lang="en-US" sz="2400" dirty="0"/>
            <a:t> American International University-Bangladesh</a:t>
          </a:r>
        </a:p>
      </dgm:t>
    </dgm:pt>
    <dgm:pt modelId="{040649A8-D4CA-4F9E-841F-6EFBA55CDEB3}" type="parTrans" cxnId="{F70CBBB1-FF09-4B99-B98D-2FE6AD652E61}">
      <dgm:prSet/>
      <dgm:spPr/>
      <dgm:t>
        <a:bodyPr/>
        <a:lstStyle/>
        <a:p>
          <a:endParaRPr lang="en-US" sz="1200"/>
        </a:p>
      </dgm:t>
    </dgm:pt>
    <dgm:pt modelId="{98AE33CC-E870-4295-9FC8-2BD42200C5C7}" type="sibTrans" cxnId="{F70CBBB1-FF09-4B99-B98D-2FE6AD652E61}">
      <dgm:prSet/>
      <dgm:spPr/>
      <dgm:t>
        <a:bodyPr/>
        <a:lstStyle/>
        <a:p>
          <a:endParaRPr lang="en-US" sz="1200"/>
        </a:p>
      </dgm:t>
    </dgm:pt>
    <dgm:pt modelId="{DEF76594-7E8C-4D38-95B6-D84A84DA5996}">
      <dgm:prSet custT="1"/>
      <dgm:spPr/>
      <dgm:t>
        <a:bodyPr/>
        <a:lstStyle/>
        <a:p>
          <a:pPr algn="ctr"/>
          <a:endParaRPr lang="en-US" sz="2400" dirty="0"/>
        </a:p>
        <a:p>
          <a:pPr algn="ctr"/>
          <a:r>
            <a:rPr lang="en-US" sz="2400" dirty="0"/>
            <a:t>BSc (Computer Science and Engineering) </a:t>
          </a:r>
        </a:p>
        <a:p>
          <a:pPr algn="ctr"/>
          <a:r>
            <a:rPr lang="en-US" sz="2400" dirty="0"/>
            <a:t>American International University-Bangladesh</a:t>
          </a:r>
        </a:p>
      </dgm:t>
    </dgm:pt>
    <dgm:pt modelId="{29B00E99-126F-4981-B5BA-03695965D82C}" type="parTrans" cxnId="{120A431E-B65C-481F-92E3-62A342164317}">
      <dgm:prSet/>
      <dgm:spPr/>
      <dgm:t>
        <a:bodyPr/>
        <a:lstStyle/>
        <a:p>
          <a:endParaRPr lang="en-US" sz="1200"/>
        </a:p>
      </dgm:t>
    </dgm:pt>
    <dgm:pt modelId="{E1269E8F-25EC-4B04-99B9-82A3F90815C5}" type="sibTrans" cxnId="{120A431E-B65C-481F-92E3-62A342164317}">
      <dgm:prSet/>
      <dgm:spPr/>
      <dgm:t>
        <a:bodyPr/>
        <a:lstStyle/>
        <a:p>
          <a:endParaRPr lang="en-US" sz="1200"/>
        </a:p>
      </dgm:t>
    </dgm:pt>
    <dgm:pt modelId="{6753F263-E715-46F6-8A01-8F547D5AB608}" type="pres">
      <dgm:prSet presAssocID="{4626D9AE-DC3B-4707-8B6B-59D48FE0D266}" presName="vert0" presStyleCnt="0">
        <dgm:presLayoutVars>
          <dgm:dir/>
          <dgm:animOne val="branch"/>
          <dgm:animLvl val="lvl"/>
        </dgm:presLayoutVars>
      </dgm:prSet>
      <dgm:spPr/>
    </dgm:pt>
    <dgm:pt modelId="{4AAA91F7-512B-4841-AD73-ABA72AE9F558}" type="pres">
      <dgm:prSet presAssocID="{9E6EB906-642C-4091-95A5-B2734B7C536F}" presName="thickLine" presStyleLbl="alignNode1" presStyleIdx="0" presStyleCnt="2"/>
      <dgm:spPr/>
    </dgm:pt>
    <dgm:pt modelId="{81AB28F8-CCE4-49C5-8453-6F6870F91126}" type="pres">
      <dgm:prSet presAssocID="{9E6EB906-642C-4091-95A5-B2734B7C536F}" presName="horz1" presStyleCnt="0"/>
      <dgm:spPr/>
    </dgm:pt>
    <dgm:pt modelId="{E7237BCA-4CCA-4107-BD7D-BF18AA1E89FF}" type="pres">
      <dgm:prSet presAssocID="{9E6EB906-642C-4091-95A5-B2734B7C536F}" presName="tx1" presStyleLbl="revTx" presStyleIdx="0" presStyleCnt="2"/>
      <dgm:spPr/>
    </dgm:pt>
    <dgm:pt modelId="{41279A07-26B7-4015-9980-1627C10D5526}" type="pres">
      <dgm:prSet presAssocID="{9E6EB906-642C-4091-95A5-B2734B7C536F}" presName="vert1" presStyleCnt="0"/>
      <dgm:spPr/>
    </dgm:pt>
    <dgm:pt modelId="{4F60EF5B-FC8E-4B91-99BF-ED667892319D}" type="pres">
      <dgm:prSet presAssocID="{DEF76594-7E8C-4D38-95B6-D84A84DA5996}" presName="thickLine" presStyleLbl="alignNode1" presStyleIdx="1" presStyleCnt="2"/>
      <dgm:spPr/>
    </dgm:pt>
    <dgm:pt modelId="{BA0C8B28-59D5-445B-8410-2A723C16BBF1}" type="pres">
      <dgm:prSet presAssocID="{DEF76594-7E8C-4D38-95B6-D84A84DA5996}" presName="horz1" presStyleCnt="0"/>
      <dgm:spPr/>
    </dgm:pt>
    <dgm:pt modelId="{EE3F6FAB-C47F-4EF8-943B-68AC922D9600}" type="pres">
      <dgm:prSet presAssocID="{DEF76594-7E8C-4D38-95B6-D84A84DA5996}" presName="tx1" presStyleLbl="revTx" presStyleIdx="1" presStyleCnt="2"/>
      <dgm:spPr/>
    </dgm:pt>
    <dgm:pt modelId="{D4502334-CF39-41FA-BD6A-655092CA8D81}" type="pres">
      <dgm:prSet presAssocID="{DEF76594-7E8C-4D38-95B6-D84A84DA5996}" presName="vert1" presStyleCnt="0"/>
      <dgm:spPr/>
    </dgm:pt>
  </dgm:ptLst>
  <dgm:cxnLst>
    <dgm:cxn modelId="{120A431E-B65C-481F-92E3-62A342164317}" srcId="{4626D9AE-DC3B-4707-8B6B-59D48FE0D266}" destId="{DEF76594-7E8C-4D38-95B6-D84A84DA5996}" srcOrd="1" destOrd="0" parTransId="{29B00E99-126F-4981-B5BA-03695965D82C}" sibTransId="{E1269E8F-25EC-4B04-99B9-82A3F90815C5}"/>
    <dgm:cxn modelId="{F70CBBB1-FF09-4B99-B98D-2FE6AD652E61}" srcId="{4626D9AE-DC3B-4707-8B6B-59D48FE0D266}" destId="{9E6EB906-642C-4091-95A5-B2734B7C536F}" srcOrd="0" destOrd="0" parTransId="{040649A8-D4CA-4F9E-841F-6EFBA55CDEB3}" sibTransId="{98AE33CC-E870-4295-9FC8-2BD42200C5C7}"/>
    <dgm:cxn modelId="{614449BB-8190-405C-A2AA-EA6D230F2BF1}" type="presOf" srcId="{DEF76594-7E8C-4D38-95B6-D84A84DA5996}" destId="{EE3F6FAB-C47F-4EF8-943B-68AC922D9600}" srcOrd="0" destOrd="0" presId="urn:microsoft.com/office/officeart/2008/layout/LinedList"/>
    <dgm:cxn modelId="{6B6DA6CA-FD3A-47D6-B935-3D15755CE10D}" type="presOf" srcId="{9E6EB906-642C-4091-95A5-B2734B7C536F}" destId="{E7237BCA-4CCA-4107-BD7D-BF18AA1E89FF}" srcOrd="0" destOrd="0" presId="urn:microsoft.com/office/officeart/2008/layout/LinedList"/>
    <dgm:cxn modelId="{696203F2-D2EA-455B-BAB7-02D202E503C6}" type="presOf" srcId="{4626D9AE-DC3B-4707-8B6B-59D48FE0D266}" destId="{6753F263-E715-46F6-8A01-8F547D5AB608}" srcOrd="0" destOrd="0" presId="urn:microsoft.com/office/officeart/2008/layout/LinedList"/>
    <dgm:cxn modelId="{4D5ABD65-E38E-4A16-ACAD-1E68EC708E24}" type="presParOf" srcId="{6753F263-E715-46F6-8A01-8F547D5AB608}" destId="{4AAA91F7-512B-4841-AD73-ABA72AE9F558}" srcOrd="0" destOrd="0" presId="urn:microsoft.com/office/officeart/2008/layout/LinedList"/>
    <dgm:cxn modelId="{63EB1297-355C-4A3E-BE22-247CBE4FB5C1}" type="presParOf" srcId="{6753F263-E715-46F6-8A01-8F547D5AB608}" destId="{81AB28F8-CCE4-49C5-8453-6F6870F91126}" srcOrd="1" destOrd="0" presId="urn:microsoft.com/office/officeart/2008/layout/LinedList"/>
    <dgm:cxn modelId="{F67F0E24-2E9A-42D3-896B-180378CE299D}" type="presParOf" srcId="{81AB28F8-CCE4-49C5-8453-6F6870F91126}" destId="{E7237BCA-4CCA-4107-BD7D-BF18AA1E89FF}" srcOrd="0" destOrd="0" presId="urn:microsoft.com/office/officeart/2008/layout/LinedList"/>
    <dgm:cxn modelId="{49E6BEAA-993B-48B4-9F5A-0A0FCC092944}" type="presParOf" srcId="{81AB28F8-CCE4-49C5-8453-6F6870F91126}" destId="{41279A07-26B7-4015-9980-1627C10D5526}" srcOrd="1" destOrd="0" presId="urn:microsoft.com/office/officeart/2008/layout/LinedList"/>
    <dgm:cxn modelId="{C49ABFFF-6CE6-4637-8E7E-8B8FF5FE5C69}" type="presParOf" srcId="{6753F263-E715-46F6-8A01-8F547D5AB608}" destId="{4F60EF5B-FC8E-4B91-99BF-ED667892319D}" srcOrd="2" destOrd="0" presId="urn:microsoft.com/office/officeart/2008/layout/LinedList"/>
    <dgm:cxn modelId="{C3021421-0419-411C-98A1-52725393DAFB}" type="presParOf" srcId="{6753F263-E715-46F6-8A01-8F547D5AB608}" destId="{BA0C8B28-59D5-445B-8410-2A723C16BBF1}" srcOrd="3" destOrd="0" presId="urn:microsoft.com/office/officeart/2008/layout/LinedList"/>
    <dgm:cxn modelId="{513A8531-F512-4616-9071-ADA323054D5B}" type="presParOf" srcId="{BA0C8B28-59D5-445B-8410-2A723C16BBF1}" destId="{EE3F6FAB-C47F-4EF8-943B-68AC922D9600}" srcOrd="0" destOrd="0" presId="urn:microsoft.com/office/officeart/2008/layout/LinedList"/>
    <dgm:cxn modelId="{C0A5618A-3D48-426F-B6AF-7CB4F9FE6A07}" type="presParOf" srcId="{BA0C8B28-59D5-445B-8410-2A723C16BBF1}" destId="{D4502334-CF39-41FA-BD6A-655092CA8D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A823AA-7323-4AC0-B936-625F748D3D71}"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1546E9B7-C56B-4440-AFED-E5EED9585596}">
      <dgm:prSet/>
      <dgm:spPr/>
      <dgm:t>
        <a:bodyPr/>
        <a:lstStyle/>
        <a:p>
          <a:r>
            <a:rPr lang="en-US" dirty="0"/>
            <a:t>Course Title: </a:t>
          </a:r>
          <a:r>
            <a:rPr lang="en-US" b="1" i="0" dirty="0"/>
            <a:t>ADVANCED PROGRAMMING WITH .NET</a:t>
          </a:r>
          <a:endParaRPr lang="en-US" dirty="0">
            <a:solidFill>
              <a:schemeClr val="tx1"/>
            </a:solidFill>
          </a:endParaRPr>
        </a:p>
      </dgm:t>
    </dgm:pt>
    <dgm:pt modelId="{789B2421-DC3B-4954-9D6C-007A519EF219}" type="parTrans" cxnId="{53868070-96F3-4973-BB55-4702567A3A86}">
      <dgm:prSet/>
      <dgm:spPr/>
      <dgm:t>
        <a:bodyPr/>
        <a:lstStyle/>
        <a:p>
          <a:endParaRPr lang="en-US"/>
        </a:p>
      </dgm:t>
    </dgm:pt>
    <dgm:pt modelId="{02E0E406-CB99-4701-A594-32B693D0983C}" type="sibTrans" cxnId="{53868070-96F3-4973-BB55-4702567A3A86}">
      <dgm:prSet/>
      <dgm:spPr/>
      <dgm:t>
        <a:bodyPr/>
        <a:lstStyle/>
        <a:p>
          <a:endParaRPr lang="en-US"/>
        </a:p>
      </dgm:t>
    </dgm:pt>
    <dgm:pt modelId="{F3DFBE93-87E2-4924-B933-9249E7FFAF89}">
      <dgm:prSet/>
      <dgm:spPr/>
      <dgm:t>
        <a:bodyPr/>
        <a:lstStyle/>
        <a:p>
          <a:r>
            <a:rPr lang="en-US" dirty="0"/>
            <a:t>Course Code: CSC 4164</a:t>
          </a:r>
        </a:p>
      </dgm:t>
    </dgm:pt>
    <dgm:pt modelId="{B52EE868-B9B1-4139-9A13-95C3F564C0CB}" type="parTrans" cxnId="{5090C52C-56E1-4FAA-A5E2-B411E1BA4DF9}">
      <dgm:prSet/>
      <dgm:spPr/>
      <dgm:t>
        <a:bodyPr/>
        <a:lstStyle/>
        <a:p>
          <a:endParaRPr lang="en-US"/>
        </a:p>
      </dgm:t>
    </dgm:pt>
    <dgm:pt modelId="{42517221-973E-4014-B248-0C212F329A88}" type="sibTrans" cxnId="{5090C52C-56E1-4FAA-A5E2-B411E1BA4DF9}">
      <dgm:prSet/>
      <dgm:spPr/>
      <dgm:t>
        <a:bodyPr/>
        <a:lstStyle/>
        <a:p>
          <a:endParaRPr lang="en-US"/>
        </a:p>
      </dgm:t>
    </dgm:pt>
    <dgm:pt modelId="{99FB60D7-ACCB-4165-815C-2C65D50E3AB0}">
      <dgm:prSet/>
      <dgm:spPr/>
      <dgm:t>
        <a:bodyPr/>
        <a:lstStyle/>
        <a:p>
          <a:r>
            <a:rPr lang="en-US"/>
            <a:t>Credit Hour: 3/1</a:t>
          </a:r>
        </a:p>
      </dgm:t>
    </dgm:pt>
    <dgm:pt modelId="{DAD8F5AC-CE2F-4CAB-880A-F5D332A6F9B4}" type="parTrans" cxnId="{2F9FD496-AF48-4018-BEA1-BDEAD7BE5CD4}">
      <dgm:prSet/>
      <dgm:spPr/>
      <dgm:t>
        <a:bodyPr/>
        <a:lstStyle/>
        <a:p>
          <a:endParaRPr lang="en-US"/>
        </a:p>
      </dgm:t>
    </dgm:pt>
    <dgm:pt modelId="{787E4AFC-9BD2-42D5-91B5-CA8A77DF8275}" type="sibTrans" cxnId="{2F9FD496-AF48-4018-BEA1-BDEAD7BE5CD4}">
      <dgm:prSet/>
      <dgm:spPr/>
      <dgm:t>
        <a:bodyPr/>
        <a:lstStyle/>
        <a:p>
          <a:endParaRPr lang="en-US"/>
        </a:p>
      </dgm:t>
    </dgm:pt>
    <dgm:pt modelId="{57EFEDCC-0176-4BF0-85FE-50D754F2EBF3}">
      <dgm:prSet/>
      <dgm:spPr/>
      <dgm:t>
        <a:bodyPr/>
        <a:lstStyle/>
        <a:p>
          <a:r>
            <a:rPr lang="en-US" dirty="0"/>
            <a:t>Prerequisite: (CSC </a:t>
          </a:r>
          <a:r>
            <a:rPr lang="en-US" b="0" i="0" dirty="0"/>
            <a:t>3222: Web Technologies</a:t>
          </a:r>
          <a:r>
            <a:rPr lang="en-US" dirty="0"/>
            <a:t>)</a:t>
          </a:r>
        </a:p>
      </dgm:t>
    </dgm:pt>
    <dgm:pt modelId="{819B8A63-01CE-407C-A066-93C902247420}" type="parTrans" cxnId="{AC5EB3DA-03F7-4244-AA6F-4AF223B79D58}">
      <dgm:prSet/>
      <dgm:spPr/>
      <dgm:t>
        <a:bodyPr/>
        <a:lstStyle/>
        <a:p>
          <a:endParaRPr lang="en-US"/>
        </a:p>
      </dgm:t>
    </dgm:pt>
    <dgm:pt modelId="{1D701A43-8C28-41FC-9E23-BA6C34E74C10}" type="sibTrans" cxnId="{AC5EB3DA-03F7-4244-AA6F-4AF223B79D58}">
      <dgm:prSet/>
      <dgm:spPr/>
      <dgm:t>
        <a:bodyPr/>
        <a:lstStyle/>
        <a:p>
          <a:endParaRPr lang="en-US"/>
        </a:p>
      </dgm:t>
    </dgm:pt>
    <dgm:pt modelId="{CDC3A49A-70D2-4157-B112-7261FFB68CD4}" type="pres">
      <dgm:prSet presAssocID="{3BA823AA-7323-4AC0-B936-625F748D3D71}" presName="vert0" presStyleCnt="0">
        <dgm:presLayoutVars>
          <dgm:dir/>
          <dgm:animOne val="branch"/>
          <dgm:animLvl val="lvl"/>
        </dgm:presLayoutVars>
      </dgm:prSet>
      <dgm:spPr/>
    </dgm:pt>
    <dgm:pt modelId="{1BB34813-E60F-48F1-BA6B-8B72633C1963}" type="pres">
      <dgm:prSet presAssocID="{1546E9B7-C56B-4440-AFED-E5EED9585596}" presName="thickLine" presStyleLbl="alignNode1" presStyleIdx="0" presStyleCnt="4"/>
      <dgm:spPr/>
    </dgm:pt>
    <dgm:pt modelId="{A7CE82EF-4009-4BF6-A185-FD883BCEB104}" type="pres">
      <dgm:prSet presAssocID="{1546E9B7-C56B-4440-AFED-E5EED9585596}" presName="horz1" presStyleCnt="0"/>
      <dgm:spPr/>
    </dgm:pt>
    <dgm:pt modelId="{F17C7CBB-7C85-4BCD-A8A4-6AFFFE63AB10}" type="pres">
      <dgm:prSet presAssocID="{1546E9B7-C56B-4440-AFED-E5EED9585596}" presName="tx1" presStyleLbl="revTx" presStyleIdx="0" presStyleCnt="4"/>
      <dgm:spPr/>
    </dgm:pt>
    <dgm:pt modelId="{3756C8DE-1AB3-4780-B99E-8728A7C5213A}" type="pres">
      <dgm:prSet presAssocID="{1546E9B7-C56B-4440-AFED-E5EED9585596}" presName="vert1" presStyleCnt="0"/>
      <dgm:spPr/>
    </dgm:pt>
    <dgm:pt modelId="{56C4B301-8793-46FE-996C-CEA3917083F7}" type="pres">
      <dgm:prSet presAssocID="{F3DFBE93-87E2-4924-B933-9249E7FFAF89}" presName="thickLine" presStyleLbl="alignNode1" presStyleIdx="1" presStyleCnt="4"/>
      <dgm:spPr/>
    </dgm:pt>
    <dgm:pt modelId="{1C7A701E-55FA-4E3E-B3E8-FB1DA6C0E6DE}" type="pres">
      <dgm:prSet presAssocID="{F3DFBE93-87E2-4924-B933-9249E7FFAF89}" presName="horz1" presStyleCnt="0"/>
      <dgm:spPr/>
    </dgm:pt>
    <dgm:pt modelId="{4FEE1E3C-948F-4DD3-8EDF-32FCC0353CB3}" type="pres">
      <dgm:prSet presAssocID="{F3DFBE93-87E2-4924-B933-9249E7FFAF89}" presName="tx1" presStyleLbl="revTx" presStyleIdx="1" presStyleCnt="4"/>
      <dgm:spPr/>
    </dgm:pt>
    <dgm:pt modelId="{C0028F02-FF34-4DEF-98CB-F303E045D592}" type="pres">
      <dgm:prSet presAssocID="{F3DFBE93-87E2-4924-B933-9249E7FFAF89}" presName="vert1" presStyleCnt="0"/>
      <dgm:spPr/>
    </dgm:pt>
    <dgm:pt modelId="{54165AD2-0CDF-46BC-AA91-5F1070BC9A4A}" type="pres">
      <dgm:prSet presAssocID="{99FB60D7-ACCB-4165-815C-2C65D50E3AB0}" presName="thickLine" presStyleLbl="alignNode1" presStyleIdx="2" presStyleCnt="4"/>
      <dgm:spPr/>
    </dgm:pt>
    <dgm:pt modelId="{443932FA-BEF5-40B2-B215-5954D2223CEF}" type="pres">
      <dgm:prSet presAssocID="{99FB60D7-ACCB-4165-815C-2C65D50E3AB0}" presName="horz1" presStyleCnt="0"/>
      <dgm:spPr/>
    </dgm:pt>
    <dgm:pt modelId="{19A963C3-F37A-4700-A145-A965F1D7D986}" type="pres">
      <dgm:prSet presAssocID="{99FB60D7-ACCB-4165-815C-2C65D50E3AB0}" presName="tx1" presStyleLbl="revTx" presStyleIdx="2" presStyleCnt="4"/>
      <dgm:spPr/>
    </dgm:pt>
    <dgm:pt modelId="{E6C635F2-1548-4C06-B131-04AC1ECC237F}" type="pres">
      <dgm:prSet presAssocID="{99FB60D7-ACCB-4165-815C-2C65D50E3AB0}" presName="vert1" presStyleCnt="0"/>
      <dgm:spPr/>
    </dgm:pt>
    <dgm:pt modelId="{2240CE06-924B-4A26-9B51-064A3B710738}" type="pres">
      <dgm:prSet presAssocID="{57EFEDCC-0176-4BF0-85FE-50D754F2EBF3}" presName="thickLine" presStyleLbl="alignNode1" presStyleIdx="3" presStyleCnt="4"/>
      <dgm:spPr/>
    </dgm:pt>
    <dgm:pt modelId="{BD4FC5D0-D61E-47DD-B58D-357AFCE062B8}" type="pres">
      <dgm:prSet presAssocID="{57EFEDCC-0176-4BF0-85FE-50D754F2EBF3}" presName="horz1" presStyleCnt="0"/>
      <dgm:spPr/>
    </dgm:pt>
    <dgm:pt modelId="{15B8E15F-2EE4-4BCE-85B9-B9B9E3088D4C}" type="pres">
      <dgm:prSet presAssocID="{57EFEDCC-0176-4BF0-85FE-50D754F2EBF3}" presName="tx1" presStyleLbl="revTx" presStyleIdx="3" presStyleCnt="4"/>
      <dgm:spPr/>
    </dgm:pt>
    <dgm:pt modelId="{471BEFF4-992C-4B81-A76A-7967992ADF83}" type="pres">
      <dgm:prSet presAssocID="{57EFEDCC-0176-4BF0-85FE-50D754F2EBF3}" presName="vert1" presStyleCnt="0"/>
      <dgm:spPr/>
    </dgm:pt>
  </dgm:ptLst>
  <dgm:cxnLst>
    <dgm:cxn modelId="{5090C52C-56E1-4FAA-A5E2-B411E1BA4DF9}" srcId="{3BA823AA-7323-4AC0-B936-625F748D3D71}" destId="{F3DFBE93-87E2-4924-B933-9249E7FFAF89}" srcOrd="1" destOrd="0" parTransId="{B52EE868-B9B1-4139-9A13-95C3F564C0CB}" sibTransId="{42517221-973E-4014-B248-0C212F329A88}"/>
    <dgm:cxn modelId="{F22F6C47-A115-47DB-9009-2707469562C6}" type="presOf" srcId="{F3DFBE93-87E2-4924-B933-9249E7FFAF89}" destId="{4FEE1E3C-948F-4DD3-8EDF-32FCC0353CB3}" srcOrd="0" destOrd="0" presId="urn:microsoft.com/office/officeart/2008/layout/LinedList"/>
    <dgm:cxn modelId="{53868070-96F3-4973-BB55-4702567A3A86}" srcId="{3BA823AA-7323-4AC0-B936-625F748D3D71}" destId="{1546E9B7-C56B-4440-AFED-E5EED9585596}" srcOrd="0" destOrd="0" parTransId="{789B2421-DC3B-4954-9D6C-007A519EF219}" sibTransId="{02E0E406-CB99-4701-A594-32B693D0983C}"/>
    <dgm:cxn modelId="{33B47C76-CC68-423C-AA2A-E45C639DFCDB}" type="presOf" srcId="{57EFEDCC-0176-4BF0-85FE-50D754F2EBF3}" destId="{15B8E15F-2EE4-4BCE-85B9-B9B9E3088D4C}" srcOrd="0" destOrd="0" presId="urn:microsoft.com/office/officeart/2008/layout/LinedList"/>
    <dgm:cxn modelId="{2F9FD496-AF48-4018-BEA1-BDEAD7BE5CD4}" srcId="{3BA823AA-7323-4AC0-B936-625F748D3D71}" destId="{99FB60D7-ACCB-4165-815C-2C65D50E3AB0}" srcOrd="2" destOrd="0" parTransId="{DAD8F5AC-CE2F-4CAB-880A-F5D332A6F9B4}" sibTransId="{787E4AFC-9BD2-42D5-91B5-CA8A77DF8275}"/>
    <dgm:cxn modelId="{90691BA2-F743-4A7F-B0F9-A84CD341FAA7}" type="presOf" srcId="{99FB60D7-ACCB-4165-815C-2C65D50E3AB0}" destId="{19A963C3-F37A-4700-A145-A965F1D7D986}" srcOrd="0" destOrd="0" presId="urn:microsoft.com/office/officeart/2008/layout/LinedList"/>
    <dgm:cxn modelId="{3C3E4FB7-080F-45E8-83A2-11BE1363E930}" type="presOf" srcId="{3BA823AA-7323-4AC0-B936-625F748D3D71}" destId="{CDC3A49A-70D2-4157-B112-7261FFB68CD4}" srcOrd="0" destOrd="0" presId="urn:microsoft.com/office/officeart/2008/layout/LinedList"/>
    <dgm:cxn modelId="{5FCA9DCF-247B-41A6-9ACE-5B628F17E708}" type="presOf" srcId="{1546E9B7-C56B-4440-AFED-E5EED9585596}" destId="{F17C7CBB-7C85-4BCD-A8A4-6AFFFE63AB10}" srcOrd="0" destOrd="0" presId="urn:microsoft.com/office/officeart/2008/layout/LinedList"/>
    <dgm:cxn modelId="{AC5EB3DA-03F7-4244-AA6F-4AF223B79D58}" srcId="{3BA823AA-7323-4AC0-B936-625F748D3D71}" destId="{57EFEDCC-0176-4BF0-85FE-50D754F2EBF3}" srcOrd="3" destOrd="0" parTransId="{819B8A63-01CE-407C-A066-93C902247420}" sibTransId="{1D701A43-8C28-41FC-9E23-BA6C34E74C10}"/>
    <dgm:cxn modelId="{04608A64-C9E4-438D-8CFC-E57FCF9D4496}" type="presParOf" srcId="{CDC3A49A-70D2-4157-B112-7261FFB68CD4}" destId="{1BB34813-E60F-48F1-BA6B-8B72633C1963}" srcOrd="0" destOrd="0" presId="urn:microsoft.com/office/officeart/2008/layout/LinedList"/>
    <dgm:cxn modelId="{CFAF5BAF-7D92-49DA-B357-324DFF018C62}" type="presParOf" srcId="{CDC3A49A-70D2-4157-B112-7261FFB68CD4}" destId="{A7CE82EF-4009-4BF6-A185-FD883BCEB104}" srcOrd="1" destOrd="0" presId="urn:microsoft.com/office/officeart/2008/layout/LinedList"/>
    <dgm:cxn modelId="{E3C2038B-0712-4CC4-A3CB-F68A0EECE5C5}" type="presParOf" srcId="{A7CE82EF-4009-4BF6-A185-FD883BCEB104}" destId="{F17C7CBB-7C85-4BCD-A8A4-6AFFFE63AB10}" srcOrd="0" destOrd="0" presId="urn:microsoft.com/office/officeart/2008/layout/LinedList"/>
    <dgm:cxn modelId="{EC8A10DF-0F57-44A9-B265-601B0037F20D}" type="presParOf" srcId="{A7CE82EF-4009-4BF6-A185-FD883BCEB104}" destId="{3756C8DE-1AB3-4780-B99E-8728A7C5213A}" srcOrd="1" destOrd="0" presId="urn:microsoft.com/office/officeart/2008/layout/LinedList"/>
    <dgm:cxn modelId="{440392EA-AFAA-4ABE-A6A5-5254A2157723}" type="presParOf" srcId="{CDC3A49A-70D2-4157-B112-7261FFB68CD4}" destId="{56C4B301-8793-46FE-996C-CEA3917083F7}" srcOrd="2" destOrd="0" presId="urn:microsoft.com/office/officeart/2008/layout/LinedList"/>
    <dgm:cxn modelId="{ECC8BA56-D26A-4834-B1AE-187A900C6940}" type="presParOf" srcId="{CDC3A49A-70D2-4157-B112-7261FFB68CD4}" destId="{1C7A701E-55FA-4E3E-B3E8-FB1DA6C0E6DE}" srcOrd="3" destOrd="0" presId="urn:microsoft.com/office/officeart/2008/layout/LinedList"/>
    <dgm:cxn modelId="{BEC06D3F-53F0-462F-8777-BAB43E154B28}" type="presParOf" srcId="{1C7A701E-55FA-4E3E-B3E8-FB1DA6C0E6DE}" destId="{4FEE1E3C-948F-4DD3-8EDF-32FCC0353CB3}" srcOrd="0" destOrd="0" presId="urn:microsoft.com/office/officeart/2008/layout/LinedList"/>
    <dgm:cxn modelId="{8C508AD0-54F1-404A-845D-7C0E2200E53E}" type="presParOf" srcId="{1C7A701E-55FA-4E3E-B3E8-FB1DA6C0E6DE}" destId="{C0028F02-FF34-4DEF-98CB-F303E045D592}" srcOrd="1" destOrd="0" presId="urn:microsoft.com/office/officeart/2008/layout/LinedList"/>
    <dgm:cxn modelId="{6C28F918-3EF3-4B6B-9C27-6D67577FA304}" type="presParOf" srcId="{CDC3A49A-70D2-4157-B112-7261FFB68CD4}" destId="{54165AD2-0CDF-46BC-AA91-5F1070BC9A4A}" srcOrd="4" destOrd="0" presId="urn:microsoft.com/office/officeart/2008/layout/LinedList"/>
    <dgm:cxn modelId="{6EF7EE27-C09C-4D3F-B9AE-9335D1070631}" type="presParOf" srcId="{CDC3A49A-70D2-4157-B112-7261FFB68CD4}" destId="{443932FA-BEF5-40B2-B215-5954D2223CEF}" srcOrd="5" destOrd="0" presId="urn:microsoft.com/office/officeart/2008/layout/LinedList"/>
    <dgm:cxn modelId="{E9C8FA7C-0653-453D-A56C-061202E07812}" type="presParOf" srcId="{443932FA-BEF5-40B2-B215-5954D2223CEF}" destId="{19A963C3-F37A-4700-A145-A965F1D7D986}" srcOrd="0" destOrd="0" presId="urn:microsoft.com/office/officeart/2008/layout/LinedList"/>
    <dgm:cxn modelId="{901E2031-4C4E-4811-BC0C-8EF9A7252456}" type="presParOf" srcId="{443932FA-BEF5-40B2-B215-5954D2223CEF}" destId="{E6C635F2-1548-4C06-B131-04AC1ECC237F}" srcOrd="1" destOrd="0" presId="urn:microsoft.com/office/officeart/2008/layout/LinedList"/>
    <dgm:cxn modelId="{B081CEC5-B696-4486-A73A-F8F770CFCA8B}" type="presParOf" srcId="{CDC3A49A-70D2-4157-B112-7261FFB68CD4}" destId="{2240CE06-924B-4A26-9B51-064A3B710738}" srcOrd="6" destOrd="0" presId="urn:microsoft.com/office/officeart/2008/layout/LinedList"/>
    <dgm:cxn modelId="{D61E127E-2A66-4F7A-B892-2CFF685C0B1B}" type="presParOf" srcId="{CDC3A49A-70D2-4157-B112-7261FFB68CD4}" destId="{BD4FC5D0-D61E-47DD-B58D-357AFCE062B8}" srcOrd="7" destOrd="0" presId="urn:microsoft.com/office/officeart/2008/layout/LinedList"/>
    <dgm:cxn modelId="{6793F186-F302-43DB-925B-14872D6438D3}" type="presParOf" srcId="{BD4FC5D0-D61E-47DD-B58D-357AFCE062B8}" destId="{15B8E15F-2EE4-4BCE-85B9-B9B9E3088D4C}" srcOrd="0" destOrd="0" presId="urn:microsoft.com/office/officeart/2008/layout/LinedList"/>
    <dgm:cxn modelId="{A18A0C73-DA3A-47BC-AB68-F3AD33CF27AC}" type="presParOf" srcId="{BD4FC5D0-D61E-47DD-B58D-357AFCE062B8}" destId="{471BEFF4-992C-4B81-A76A-7967992ADF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AF84923-9663-4B04-B10A-523F023B5FF0}">
      <dgm:prSet/>
      <dgm:spPr>
        <a:xfrm>
          <a:off x="0" y="0"/>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i="1">
              <a:solidFill>
                <a:sysClr val="windowText" lastClr="000000">
                  <a:hueOff val="0"/>
                  <a:satOff val="0"/>
                  <a:lumOff val="0"/>
                  <a:alphaOff val="0"/>
                </a:sysClr>
              </a:solidFill>
              <a:latin typeface="Calibri" panose="020F0502020204030204"/>
              <a:ea typeface="+mn-ea"/>
              <a:cs typeface="+mn-cs"/>
            </a:rPr>
            <a:t>evaluation process</a:t>
          </a:r>
          <a:r>
            <a:rPr lang="en-US">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dgm:spPr>
        <a:xfrm>
          <a:off x="0" y="1393031"/>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Letter grades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is counted as grades. Other grades ‘</a:t>
          </a:r>
          <a:r>
            <a:rPr lang="en-US" b="1">
              <a:solidFill>
                <a:sysClr val="windowText" lastClr="000000">
                  <a:hueOff val="0"/>
                  <a:satOff val="0"/>
                  <a:lumOff val="0"/>
                  <a:alphaOff val="0"/>
                </a:sysClr>
              </a:solidFill>
              <a:latin typeface="Calibri" panose="020F0502020204030204"/>
              <a:ea typeface="+mn-ea"/>
              <a:cs typeface="+mn-cs"/>
            </a:rPr>
            <a:t>I</a:t>
          </a:r>
          <a:r>
            <a:rPr lang="en-US">
              <a:solidFill>
                <a:sysClr val="windowText" lastClr="000000">
                  <a:hueOff val="0"/>
                  <a:satOff val="0"/>
                  <a:lumOff val="0"/>
                  <a:alphaOff val="0"/>
                </a:sysClr>
              </a:solidFill>
              <a:latin typeface="Calibri" panose="020F0502020204030204"/>
              <a:ea typeface="+mn-ea"/>
              <a:cs typeface="+mn-cs"/>
            </a:rPr>
            <a:t>’ and ‘</a:t>
          </a:r>
          <a:r>
            <a:rPr lang="en-US" b="1">
              <a:solidFill>
                <a:sysClr val="windowText" lastClr="000000">
                  <a:hueOff val="0"/>
                  <a:satOff val="0"/>
                  <a:lumOff val="0"/>
                  <a:alphaOff val="0"/>
                </a:sysClr>
              </a:solidFill>
              <a:latin typeface="Calibri" panose="020F0502020204030204"/>
              <a:ea typeface="+mn-ea"/>
              <a:cs typeface="+mn-cs"/>
            </a:rPr>
            <a:t>UW</a:t>
          </a:r>
          <a:r>
            <a:rPr lang="en-US">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u="sng">
              <a:solidFill>
                <a:sysClr val="windowText" lastClr="000000">
                  <a:hueOff val="0"/>
                  <a:satOff val="0"/>
                  <a:lumOff val="0"/>
                  <a:alphaOff val="0"/>
                </a:sysClr>
              </a:solidFill>
              <a:latin typeface="Calibri" panose="020F0502020204030204"/>
              <a:ea typeface="+mn-ea"/>
              <a:cs typeface="+mn-cs"/>
            </a:rPr>
            <a:t>counted/calculated as ‘</a:t>
          </a:r>
          <a:r>
            <a:rPr lang="en-US" b="1" u="sng">
              <a:solidFill>
                <a:sysClr val="windowText" lastClr="000000">
                  <a:hueOff val="0"/>
                  <a:satOff val="0"/>
                  <a:lumOff val="0"/>
                  <a:alphaOff val="0"/>
                </a:sysClr>
              </a:solidFill>
              <a:latin typeface="Calibri" panose="020F0502020204030204"/>
              <a:ea typeface="+mn-ea"/>
              <a:cs typeface="+mn-cs"/>
            </a:rPr>
            <a:t>F</a:t>
          </a:r>
          <a:r>
            <a:rPr lang="en-US" u="sng">
              <a:solidFill>
                <a:sysClr val="windowText" lastClr="000000">
                  <a:hueOff val="0"/>
                  <a:satOff val="0"/>
                  <a:lumOff val="0"/>
                  <a:alphaOff val="0"/>
                </a:sysClr>
              </a:solidFill>
              <a:latin typeface="Calibri" panose="020F0502020204030204"/>
              <a:ea typeface="+mn-ea"/>
              <a:cs typeface="+mn-cs"/>
            </a:rPr>
            <a:t>’ grade </a:t>
          </a:r>
          <a:r>
            <a:rPr lang="en-US">
              <a:solidFill>
                <a:sysClr val="windowText" lastClr="000000">
                  <a:hueOff val="0"/>
                  <a:satOff val="0"/>
                  <a:lumOff val="0"/>
                  <a:alphaOff val="0"/>
                </a:sysClr>
              </a:solidFill>
              <a:latin typeface="Calibri" panose="020F0502020204030204"/>
              <a:ea typeface="+mn-ea"/>
              <a:cs typeface="+mn-cs"/>
            </a:rPr>
            <a:t>in the </a:t>
          </a:r>
          <a:r>
            <a:rPr lang="en-US" b="1">
              <a:solidFill>
                <a:sysClr val="windowText" lastClr="000000">
                  <a:hueOff val="0"/>
                  <a:satOff val="0"/>
                  <a:lumOff val="0"/>
                  <a:alphaOff val="0"/>
                </a:sysClr>
              </a:solidFill>
              <a:latin typeface="Calibri" panose="020F0502020204030204"/>
              <a:ea typeface="+mn-ea"/>
              <a:cs typeface="+mn-cs"/>
            </a:rPr>
            <a:t>CGPA</a:t>
          </a:r>
          <a:r>
            <a:rPr lang="en-US">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dgm:spPr>
        <a:xfrm>
          <a:off x="0" y="2786062"/>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I: INCOMPLETE</a:t>
          </a:r>
          <a:r>
            <a:rPr lang="en-US">
              <a:solidFill>
                <a:sysClr val="windowText" lastClr="000000">
                  <a:hueOff val="0"/>
                  <a:satOff val="0"/>
                  <a:lumOff val="0"/>
                  <a:alphaOff val="0"/>
                </a:sysClr>
              </a:solidFill>
              <a:latin typeface="Calibri" panose="020F0502020204030204"/>
              <a:ea typeface="+mn-ea"/>
              <a:cs typeface="+mn-cs"/>
            </a:rPr>
            <a:t>’ is given to students who have </a:t>
          </a:r>
          <a:r>
            <a:rPr lang="en-US" i="1">
              <a:solidFill>
                <a:sysClr val="windowText" lastClr="000000">
                  <a:hueOff val="0"/>
                  <a:satOff val="0"/>
                  <a:lumOff val="0"/>
                  <a:alphaOff val="0"/>
                </a:sysClr>
              </a:solidFill>
              <a:latin typeface="Calibri" panose="020F0502020204030204"/>
              <a:ea typeface="+mn-ea"/>
              <a:cs typeface="+mn-cs"/>
            </a:rPr>
            <a:t>missed </a:t>
          </a:r>
          <a:r>
            <a:rPr lang="en-US">
              <a:solidFill>
                <a:sysClr val="windowText" lastClr="000000">
                  <a:hueOff val="0"/>
                  <a:satOff val="0"/>
                  <a:lumOff val="0"/>
                  <a:alphaOff val="0"/>
                </a:sysClr>
              </a:solidFill>
              <a:latin typeface="Calibri" panose="020F0502020204030204"/>
              <a:ea typeface="+mn-ea"/>
              <a:cs typeface="+mn-cs"/>
            </a:rPr>
            <a:t>at most 30% of </a:t>
          </a:r>
          <a:r>
            <a:rPr lang="en-US" i="1">
              <a:solidFill>
                <a:sysClr val="windowText" lastClr="000000">
                  <a:hueOff val="0"/>
                  <a:satOff val="0"/>
                  <a:lumOff val="0"/>
                  <a:alphaOff val="0"/>
                </a:sysClr>
              </a:solidFill>
              <a:latin typeface="Calibri" panose="020F0502020204030204"/>
              <a:ea typeface="+mn-ea"/>
              <a:cs typeface="+mn-cs"/>
            </a:rPr>
            <a:t>evaluation categories</a:t>
          </a:r>
          <a:r>
            <a:rPr lang="en-US">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b="1">
              <a:solidFill>
                <a:sysClr val="windowText" lastClr="000000">
                  <a:hueOff val="0"/>
                  <a:satOff val="0"/>
                  <a:lumOff val="0"/>
                  <a:alphaOff val="0"/>
                </a:sysClr>
              </a:solidFill>
              <a:latin typeface="Calibri" panose="020F0502020204030204"/>
              <a:ea typeface="+mn-ea"/>
              <a:cs typeface="+mn-cs"/>
            </a:rPr>
            <a:t>makeup</a:t>
          </a:r>
          <a:r>
            <a:rPr lang="en-US">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dgm:spPr>
        <a:xfrm>
          <a:off x="0" y="4179093"/>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UW: UNOFFICIAL WITHDRAW</a:t>
          </a:r>
          <a:r>
            <a:rPr lang="en-US">
              <a:solidFill>
                <a:sysClr val="windowText" lastClr="000000">
                  <a:hueOff val="0"/>
                  <a:satOff val="0"/>
                  <a:lumOff val="0"/>
                  <a:alphaOff val="0"/>
                </a:sysClr>
              </a:solidFill>
              <a:latin typeface="Calibri" panose="020F0502020204030204"/>
              <a:ea typeface="+mn-ea"/>
              <a:cs typeface="+mn-cs"/>
            </a:rPr>
            <a:t>’ is given when the </a:t>
          </a:r>
          <a:r>
            <a:rPr lang="en-US" i="1">
              <a:solidFill>
                <a:sysClr val="windowText" lastClr="000000">
                  <a:hueOff val="0"/>
                  <a:satOff val="0"/>
                  <a:lumOff val="0"/>
                  <a:alphaOff val="0"/>
                </a:sysClr>
              </a:solidFill>
              <a:latin typeface="Calibri" panose="020F0502020204030204"/>
              <a:ea typeface="+mn-ea"/>
              <a:cs typeface="+mn-cs"/>
            </a:rPr>
            <a:t>missing evaluation categories</a:t>
          </a:r>
          <a:r>
            <a:rPr lang="en-US">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b="1">
              <a:solidFill>
                <a:sysClr val="windowText" lastClr="000000">
                  <a:hueOff val="0"/>
                  <a:satOff val="0"/>
                  <a:lumOff val="0"/>
                  <a:alphaOff val="0"/>
                </a:sysClr>
              </a:solidFill>
              <a:latin typeface="Calibri" panose="020F0502020204030204"/>
              <a:ea typeface="+mn-ea"/>
              <a:cs typeface="+mn-cs"/>
            </a:rPr>
            <a:t>no option but to drop </a:t>
          </a:r>
          <a:r>
            <a:rPr lang="en-US">
              <a:solidFill>
                <a:sysClr val="windowText" lastClr="000000">
                  <a:hueOff val="0"/>
                  <a:satOff val="0"/>
                  <a:lumOff val="0"/>
                  <a:alphaOff val="0"/>
                </a:sysClr>
              </a:solidFill>
              <a:latin typeface="Calibri" panose="020F0502020204030204"/>
              <a:ea typeface="+mn-ea"/>
              <a:cs typeface="+mn-cs"/>
            </a:rPr>
            <a:t>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9DD1-A4A8-4BB7-8506-BA78B7871E72}">
      <dsp:nvSpPr>
        <dsp:cNvPr id="0" name=""/>
        <dsp:cNvSpPr/>
      </dsp:nvSpPr>
      <dsp:spPr>
        <a:xfrm>
          <a:off x="1702190" y="178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Sustain development and progress of the university </a:t>
          </a:r>
        </a:p>
      </dsp:txBody>
      <dsp:txXfrm>
        <a:off x="1702190" y="1780"/>
        <a:ext cx="6808763" cy="515586"/>
      </dsp:txXfrm>
    </dsp:sp>
    <dsp:sp modelId="{C9E72EB3-790B-4FDA-BEA1-E1350BB6A611}">
      <dsp:nvSpPr>
        <dsp:cNvPr id="0" name=""/>
        <dsp:cNvSpPr/>
      </dsp:nvSpPr>
      <dsp:spPr>
        <a:xfrm>
          <a:off x="0" y="178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Sustain</a:t>
          </a:r>
        </a:p>
      </dsp:txBody>
      <dsp:txXfrm>
        <a:off x="0" y="1780"/>
        <a:ext cx="1702190" cy="515586"/>
      </dsp:txXfrm>
    </dsp:sp>
    <dsp:sp modelId="{C7E6ECCD-1704-40EF-93D5-41FB63370839}">
      <dsp:nvSpPr>
        <dsp:cNvPr id="0" name=""/>
        <dsp:cNvSpPr/>
      </dsp:nvSpPr>
      <dsp:spPr>
        <a:xfrm>
          <a:off x="1702190" y="548302"/>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Continue to upgrade educational services and facilities responsive of the demands for change and needs of the society </a:t>
          </a:r>
        </a:p>
      </dsp:txBody>
      <dsp:txXfrm>
        <a:off x="1702190" y="548302"/>
        <a:ext cx="6808763" cy="515586"/>
      </dsp:txXfrm>
    </dsp:sp>
    <dsp:sp modelId="{18A1AEE4-9EA7-483C-BD3C-6048D406ADF8}">
      <dsp:nvSpPr>
        <dsp:cNvPr id="0" name=""/>
        <dsp:cNvSpPr/>
      </dsp:nvSpPr>
      <dsp:spPr>
        <a:xfrm>
          <a:off x="0" y="548302"/>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Continue</a:t>
          </a:r>
        </a:p>
      </dsp:txBody>
      <dsp:txXfrm>
        <a:off x="0" y="548302"/>
        <a:ext cx="1702190" cy="515586"/>
      </dsp:txXfrm>
    </dsp:sp>
    <dsp:sp modelId="{3FDD9247-4D40-47DF-AE44-C8FB82B64A0F}">
      <dsp:nvSpPr>
        <dsp:cNvPr id="0" name=""/>
        <dsp:cNvSpPr/>
      </dsp:nvSpPr>
      <dsp:spPr>
        <a:xfrm>
          <a:off x="1702190" y="1094823"/>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Inculcate professional culture among management, faculty and personnel in the attainment of the institution's vision, mission and goals </a:t>
          </a:r>
        </a:p>
      </dsp:txBody>
      <dsp:txXfrm>
        <a:off x="1702190" y="1094823"/>
        <a:ext cx="6808763" cy="515586"/>
      </dsp:txXfrm>
    </dsp:sp>
    <dsp:sp modelId="{A945A047-77FB-4996-A718-6EBED74919D7}">
      <dsp:nvSpPr>
        <dsp:cNvPr id="0" name=""/>
        <dsp:cNvSpPr/>
      </dsp:nvSpPr>
      <dsp:spPr>
        <a:xfrm>
          <a:off x="0" y="1094823"/>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Inculcate</a:t>
          </a:r>
        </a:p>
      </dsp:txBody>
      <dsp:txXfrm>
        <a:off x="0" y="1094823"/>
        <a:ext cx="1702190" cy="515586"/>
      </dsp:txXfrm>
    </dsp:sp>
    <dsp:sp modelId="{D45430CF-3691-45A3-9749-4C1874924889}">
      <dsp:nvSpPr>
        <dsp:cNvPr id="0" name=""/>
        <dsp:cNvSpPr/>
      </dsp:nvSpPr>
      <dsp:spPr>
        <a:xfrm>
          <a:off x="1702190" y="1641345"/>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dirty="0"/>
            <a:t>Enhance research consciousness in discovering new dimensions for curriculum development and enrichment </a:t>
          </a:r>
        </a:p>
      </dsp:txBody>
      <dsp:txXfrm>
        <a:off x="1702190" y="1641345"/>
        <a:ext cx="6808763" cy="515586"/>
      </dsp:txXfrm>
    </dsp:sp>
    <dsp:sp modelId="{7858E30B-2EB9-444E-BB5E-D567CE0A888C}">
      <dsp:nvSpPr>
        <dsp:cNvPr id="0" name=""/>
        <dsp:cNvSpPr/>
      </dsp:nvSpPr>
      <dsp:spPr>
        <a:xfrm>
          <a:off x="0" y="1641345"/>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Enhance</a:t>
          </a:r>
        </a:p>
      </dsp:txBody>
      <dsp:txXfrm>
        <a:off x="0" y="1641345"/>
        <a:ext cx="1702190" cy="515586"/>
      </dsp:txXfrm>
    </dsp:sp>
    <dsp:sp modelId="{38E7A500-9330-4F63-BBBA-52F39918017A}">
      <dsp:nvSpPr>
        <dsp:cNvPr id="0" name=""/>
        <dsp:cNvSpPr/>
      </dsp:nvSpPr>
      <dsp:spPr>
        <a:xfrm>
          <a:off x="1702190" y="2187866"/>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Implement meaningful and relevant community outreach programs reflective of the available resources and expertise of the university </a:t>
          </a:r>
        </a:p>
      </dsp:txBody>
      <dsp:txXfrm>
        <a:off x="1702190" y="2187866"/>
        <a:ext cx="6808763" cy="515586"/>
      </dsp:txXfrm>
    </dsp:sp>
    <dsp:sp modelId="{1D81BABF-AF67-4E17-A53F-5926B3690207}">
      <dsp:nvSpPr>
        <dsp:cNvPr id="0" name=""/>
        <dsp:cNvSpPr/>
      </dsp:nvSpPr>
      <dsp:spPr>
        <a:xfrm>
          <a:off x="0" y="2187866"/>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Implement</a:t>
          </a:r>
        </a:p>
      </dsp:txBody>
      <dsp:txXfrm>
        <a:off x="0" y="2187866"/>
        <a:ext cx="1702190" cy="515586"/>
      </dsp:txXfrm>
    </dsp:sp>
    <dsp:sp modelId="{4AC3A14D-D521-4019-AFC0-0CB168029D32}">
      <dsp:nvSpPr>
        <dsp:cNvPr id="0" name=""/>
        <dsp:cNvSpPr/>
      </dsp:nvSpPr>
      <dsp:spPr>
        <a:xfrm>
          <a:off x="1702190" y="2734388"/>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Establish strong networking of programs, sharing of resources and expertise with local and international educational institutions and organizations </a:t>
          </a:r>
        </a:p>
      </dsp:txBody>
      <dsp:txXfrm>
        <a:off x="1702190" y="2734388"/>
        <a:ext cx="6808763" cy="515586"/>
      </dsp:txXfrm>
    </dsp:sp>
    <dsp:sp modelId="{CA88C1CB-AC4F-4F62-A6BF-2E0EB73A2F9E}">
      <dsp:nvSpPr>
        <dsp:cNvPr id="0" name=""/>
        <dsp:cNvSpPr/>
      </dsp:nvSpPr>
      <dsp:spPr>
        <a:xfrm>
          <a:off x="0" y="2734388"/>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Establish</a:t>
          </a:r>
        </a:p>
      </dsp:txBody>
      <dsp:txXfrm>
        <a:off x="0" y="2734388"/>
        <a:ext cx="1702190" cy="515586"/>
      </dsp:txXfrm>
    </dsp:sp>
    <dsp:sp modelId="{D6739016-FBD8-439F-908E-3B6CD1B9DEB5}">
      <dsp:nvSpPr>
        <dsp:cNvPr id="0" name=""/>
        <dsp:cNvSpPr/>
      </dsp:nvSpPr>
      <dsp:spPr>
        <a:xfrm>
          <a:off x="1702190" y="328091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Accelerate the participation of alumni, students and professionals in the implementation of educational programs and development of projects designed to expand and improve global academic standards </a:t>
          </a:r>
        </a:p>
      </dsp:txBody>
      <dsp:txXfrm>
        <a:off x="1702190" y="3280910"/>
        <a:ext cx="6808763" cy="515586"/>
      </dsp:txXfrm>
    </dsp:sp>
    <dsp:sp modelId="{2C4B1ECE-C6F4-44DC-AF69-EEEFFDC8D4F1}">
      <dsp:nvSpPr>
        <dsp:cNvPr id="0" name=""/>
        <dsp:cNvSpPr/>
      </dsp:nvSpPr>
      <dsp:spPr>
        <a:xfrm>
          <a:off x="0" y="328091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Accelerate</a:t>
          </a:r>
        </a:p>
      </dsp:txBody>
      <dsp:txXfrm>
        <a:off x="0" y="3280910"/>
        <a:ext cx="1702190" cy="51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917A6-9C58-40A9-A637-D8F0A5BA408B}">
      <dsp:nvSpPr>
        <dsp:cNvPr id="0" name=""/>
        <dsp:cNvSpPr/>
      </dsp:nvSpPr>
      <dsp:spPr>
        <a:xfrm>
          <a:off x="1690936" y="1675"/>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Enrich the computer education curriculum to suit the needs of the industry-   wide standards for both domestic and international markets</a:t>
          </a:r>
        </a:p>
      </dsp:txBody>
      <dsp:txXfrm>
        <a:off x="1690936" y="1675"/>
        <a:ext cx="6763746" cy="734961"/>
      </dsp:txXfrm>
    </dsp:sp>
    <dsp:sp modelId="{FE1E49A6-1C25-4152-B8F8-F9D10132236A}">
      <dsp:nvSpPr>
        <dsp:cNvPr id="0" name=""/>
        <dsp:cNvSpPr/>
      </dsp:nvSpPr>
      <dsp:spPr>
        <a:xfrm>
          <a:off x="0" y="13155"/>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Enrich</a:t>
          </a:r>
        </a:p>
      </dsp:txBody>
      <dsp:txXfrm>
        <a:off x="0" y="13155"/>
        <a:ext cx="1690936" cy="734961"/>
      </dsp:txXfrm>
    </dsp:sp>
    <dsp:sp modelId="{ED7CED96-217C-45E3-B988-36B36DCB3EA4}">
      <dsp:nvSpPr>
        <dsp:cNvPr id="0" name=""/>
        <dsp:cNvSpPr/>
      </dsp:nvSpPr>
      <dsp:spPr>
        <a:xfrm>
          <a:off x="1690936" y="780734"/>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Equip the faculty and staff with professional, modern technological and research skills</a:t>
          </a:r>
        </a:p>
      </dsp:txBody>
      <dsp:txXfrm>
        <a:off x="1690936" y="780734"/>
        <a:ext cx="6763746" cy="734961"/>
      </dsp:txXfrm>
    </dsp:sp>
    <dsp:sp modelId="{B4AE9B54-5631-4C78-82DB-2E26E440CBA6}">
      <dsp:nvSpPr>
        <dsp:cNvPr id="0" name=""/>
        <dsp:cNvSpPr/>
      </dsp:nvSpPr>
      <dsp:spPr>
        <a:xfrm>
          <a:off x="0" y="792214"/>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Equip</a:t>
          </a:r>
        </a:p>
      </dsp:txBody>
      <dsp:txXfrm>
        <a:off x="0" y="792214"/>
        <a:ext cx="1690936" cy="734961"/>
      </dsp:txXfrm>
    </dsp:sp>
    <dsp:sp modelId="{A3BD37F7-8AAF-44E5-88F9-D12E98DC7176}">
      <dsp:nvSpPr>
        <dsp:cNvPr id="0" name=""/>
        <dsp:cNvSpPr/>
      </dsp:nvSpPr>
      <dsp:spPr>
        <a:xfrm>
          <a:off x="1690936" y="155979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dirty="0"/>
            <a:t>Upgrade continuously computer hardware's, facilities and instructional materials to cope with the challenges of the information technology age</a:t>
          </a:r>
        </a:p>
      </dsp:txBody>
      <dsp:txXfrm>
        <a:off x="1690936" y="1559793"/>
        <a:ext cx="6763746" cy="734961"/>
      </dsp:txXfrm>
    </dsp:sp>
    <dsp:sp modelId="{5EA6A89D-30EA-4037-9F1D-3DD820109622}">
      <dsp:nvSpPr>
        <dsp:cNvPr id="0" name=""/>
        <dsp:cNvSpPr/>
      </dsp:nvSpPr>
      <dsp:spPr>
        <a:xfrm>
          <a:off x="0" y="157127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Upgrade</a:t>
          </a:r>
        </a:p>
      </dsp:txBody>
      <dsp:txXfrm>
        <a:off x="0" y="1571273"/>
        <a:ext cx="1690936" cy="734961"/>
      </dsp:txXfrm>
    </dsp:sp>
    <dsp:sp modelId="{EA824914-DF7D-4A6B-BC4C-839168CADB7E}">
      <dsp:nvSpPr>
        <dsp:cNvPr id="0" name=""/>
        <dsp:cNvSpPr/>
      </dsp:nvSpPr>
      <dsp:spPr>
        <a:xfrm>
          <a:off x="1690936" y="233885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Initiate and conduct relevant research, software development and outreach services.</a:t>
          </a:r>
        </a:p>
      </dsp:txBody>
      <dsp:txXfrm>
        <a:off x="1690936" y="2338853"/>
        <a:ext cx="6763746" cy="734961"/>
      </dsp:txXfrm>
    </dsp:sp>
    <dsp:sp modelId="{B070CE0A-1C12-4351-9C91-6842A4A71996}">
      <dsp:nvSpPr>
        <dsp:cNvPr id="0" name=""/>
        <dsp:cNvSpPr/>
      </dsp:nvSpPr>
      <dsp:spPr>
        <a:xfrm>
          <a:off x="0" y="235033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Initiate and conduct</a:t>
          </a:r>
        </a:p>
      </dsp:txBody>
      <dsp:txXfrm>
        <a:off x="0" y="2350333"/>
        <a:ext cx="1690936" cy="734961"/>
      </dsp:txXfrm>
    </dsp:sp>
    <dsp:sp modelId="{B862F96C-169A-4531-9161-35262E1DC140}">
      <dsp:nvSpPr>
        <dsp:cNvPr id="0" name=""/>
        <dsp:cNvSpPr/>
      </dsp:nvSpPr>
      <dsp:spPr>
        <a:xfrm>
          <a:off x="1690936" y="3117912"/>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Establish linkage with industry and other IT-based organizations/institutions for sharing of resources and expertise, and better job opportunities for students</a:t>
          </a:r>
        </a:p>
      </dsp:txBody>
      <dsp:txXfrm>
        <a:off x="1690936" y="3117912"/>
        <a:ext cx="6763746" cy="734961"/>
      </dsp:txXfrm>
    </dsp:sp>
    <dsp:sp modelId="{8BFE3425-6F49-4A48-A47E-A5E4A27B9070}">
      <dsp:nvSpPr>
        <dsp:cNvPr id="0" name=""/>
        <dsp:cNvSpPr/>
      </dsp:nvSpPr>
      <dsp:spPr>
        <a:xfrm>
          <a:off x="0" y="3117912"/>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Establish</a:t>
          </a:r>
        </a:p>
      </dsp:txBody>
      <dsp:txXfrm>
        <a:off x="0" y="3117912"/>
        <a:ext cx="1690936" cy="734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91F7-512B-4841-AD73-ABA72AE9F558}">
      <dsp:nvSpPr>
        <dsp:cNvPr id="0" name=""/>
        <dsp:cNvSpPr/>
      </dsp:nvSpPr>
      <dsp:spPr>
        <a:xfrm>
          <a:off x="0" y="0"/>
          <a:ext cx="8352308"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7237BCA-4CCA-4107-BD7D-BF18AA1E89FF}">
      <dsp:nvSpPr>
        <dsp:cNvPr id="0" name=""/>
        <dsp:cNvSpPr/>
      </dsp:nvSpPr>
      <dsp:spPr>
        <a:xfrm>
          <a:off x="0" y="0"/>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MSc (Intelligent Systems)</a:t>
          </a:r>
        </a:p>
        <a:p>
          <a:pPr marL="0" lvl="0" indent="0" algn="ctr" defTabSz="1066800">
            <a:lnSpc>
              <a:spcPct val="90000"/>
            </a:lnSpc>
            <a:spcBef>
              <a:spcPct val="0"/>
            </a:spcBef>
            <a:spcAft>
              <a:spcPct val="35000"/>
            </a:spcAft>
            <a:buNone/>
          </a:pPr>
          <a:r>
            <a:rPr lang="en-US" sz="2400" kern="1200" dirty="0"/>
            <a:t> American International University-Bangladesh</a:t>
          </a:r>
        </a:p>
      </dsp:txBody>
      <dsp:txXfrm>
        <a:off x="0" y="0"/>
        <a:ext cx="8352308" cy="1955409"/>
      </dsp:txXfrm>
    </dsp:sp>
    <dsp:sp modelId="{4F60EF5B-FC8E-4B91-99BF-ED667892319D}">
      <dsp:nvSpPr>
        <dsp:cNvPr id="0" name=""/>
        <dsp:cNvSpPr/>
      </dsp:nvSpPr>
      <dsp:spPr>
        <a:xfrm>
          <a:off x="0" y="1955409"/>
          <a:ext cx="8352308" cy="0"/>
        </a:xfrm>
        <a:prstGeom prst="line">
          <a:avLst/>
        </a:prstGeom>
        <a:solidFill>
          <a:schemeClr val="accent5">
            <a:hueOff val="6010703"/>
            <a:satOff val="-26380"/>
            <a:lumOff val="7843"/>
            <a:alphaOff val="0"/>
          </a:schemeClr>
        </a:solidFill>
        <a:ln w="25400"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3F6FAB-C47F-4EF8-943B-68AC922D9600}">
      <dsp:nvSpPr>
        <dsp:cNvPr id="0" name=""/>
        <dsp:cNvSpPr/>
      </dsp:nvSpPr>
      <dsp:spPr>
        <a:xfrm>
          <a:off x="0" y="1955409"/>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BSc (Computer Science and Engineering) </a:t>
          </a:r>
        </a:p>
        <a:p>
          <a:pPr marL="0" lvl="0" indent="0" algn="ctr" defTabSz="1066800">
            <a:lnSpc>
              <a:spcPct val="90000"/>
            </a:lnSpc>
            <a:spcBef>
              <a:spcPct val="0"/>
            </a:spcBef>
            <a:spcAft>
              <a:spcPct val="35000"/>
            </a:spcAft>
            <a:buNone/>
          </a:pPr>
          <a:r>
            <a:rPr lang="en-US" sz="2400" kern="1200" dirty="0"/>
            <a:t>American International University-Bangladesh</a:t>
          </a:r>
        </a:p>
      </dsp:txBody>
      <dsp:txXfrm>
        <a:off x="0" y="1955409"/>
        <a:ext cx="8352308" cy="1955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4813-E60F-48F1-BA6B-8B72633C1963}">
      <dsp:nvSpPr>
        <dsp:cNvPr id="0" name=""/>
        <dsp:cNvSpPr/>
      </dsp:nvSpPr>
      <dsp:spPr>
        <a:xfrm>
          <a:off x="0" y="0"/>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F17C7CBB-7C85-4BCD-A8A4-6AFFFE63AB10}">
      <dsp:nvSpPr>
        <dsp:cNvPr id="0" name=""/>
        <dsp:cNvSpPr/>
      </dsp:nvSpPr>
      <dsp:spPr>
        <a:xfrm>
          <a:off x="0" y="0"/>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Course Title: </a:t>
          </a:r>
          <a:r>
            <a:rPr lang="en-US" sz="3000" b="1" i="0" kern="1200" dirty="0"/>
            <a:t>ADVANCED PROGRAMMING WITH .NET</a:t>
          </a:r>
          <a:endParaRPr lang="en-US" sz="3000" kern="1200" dirty="0">
            <a:solidFill>
              <a:schemeClr val="tx1"/>
            </a:solidFill>
          </a:endParaRPr>
        </a:p>
      </dsp:txBody>
      <dsp:txXfrm>
        <a:off x="0" y="0"/>
        <a:ext cx="8595360" cy="939018"/>
      </dsp:txXfrm>
    </dsp:sp>
    <dsp:sp modelId="{56C4B301-8793-46FE-996C-CEA3917083F7}">
      <dsp:nvSpPr>
        <dsp:cNvPr id="0" name=""/>
        <dsp:cNvSpPr/>
      </dsp:nvSpPr>
      <dsp:spPr>
        <a:xfrm>
          <a:off x="0" y="939018"/>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4FEE1E3C-948F-4DD3-8EDF-32FCC0353CB3}">
      <dsp:nvSpPr>
        <dsp:cNvPr id="0" name=""/>
        <dsp:cNvSpPr/>
      </dsp:nvSpPr>
      <dsp:spPr>
        <a:xfrm>
          <a:off x="0" y="939018"/>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Course Code: CSC 4164</a:t>
          </a:r>
        </a:p>
      </dsp:txBody>
      <dsp:txXfrm>
        <a:off x="0" y="939018"/>
        <a:ext cx="8595360" cy="939018"/>
      </dsp:txXfrm>
    </dsp:sp>
    <dsp:sp modelId="{54165AD2-0CDF-46BC-AA91-5F1070BC9A4A}">
      <dsp:nvSpPr>
        <dsp:cNvPr id="0" name=""/>
        <dsp:cNvSpPr/>
      </dsp:nvSpPr>
      <dsp:spPr>
        <a:xfrm>
          <a:off x="0" y="1878036"/>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9A963C3-F37A-4700-A145-A965F1D7D986}">
      <dsp:nvSpPr>
        <dsp:cNvPr id="0" name=""/>
        <dsp:cNvSpPr/>
      </dsp:nvSpPr>
      <dsp:spPr>
        <a:xfrm>
          <a:off x="0" y="1878037"/>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Credit Hour: 3/1</a:t>
          </a:r>
        </a:p>
      </dsp:txBody>
      <dsp:txXfrm>
        <a:off x="0" y="1878037"/>
        <a:ext cx="8595360" cy="939018"/>
      </dsp:txXfrm>
    </dsp:sp>
    <dsp:sp modelId="{2240CE06-924B-4A26-9B51-064A3B710738}">
      <dsp:nvSpPr>
        <dsp:cNvPr id="0" name=""/>
        <dsp:cNvSpPr/>
      </dsp:nvSpPr>
      <dsp:spPr>
        <a:xfrm>
          <a:off x="0" y="2817055"/>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5B8E15F-2EE4-4BCE-85B9-B9B9E3088D4C}">
      <dsp:nvSpPr>
        <dsp:cNvPr id="0" name=""/>
        <dsp:cNvSpPr/>
      </dsp:nvSpPr>
      <dsp:spPr>
        <a:xfrm>
          <a:off x="0" y="2817055"/>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Prerequisite: (CSC </a:t>
          </a:r>
          <a:r>
            <a:rPr lang="en-US" sz="3000" b="0" i="0" kern="1200" dirty="0"/>
            <a:t>3222: Web Technologies</a:t>
          </a:r>
          <a:r>
            <a:rPr lang="en-US" sz="3000" kern="1200" dirty="0"/>
            <a:t>)</a:t>
          </a:r>
        </a:p>
      </dsp:txBody>
      <dsp:txXfrm>
        <a:off x="0" y="2817055"/>
        <a:ext cx="8595360" cy="93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8496885"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sz="1900" i="1" kern="1200">
              <a:solidFill>
                <a:sysClr val="windowText" lastClr="000000">
                  <a:hueOff val="0"/>
                  <a:satOff val="0"/>
                  <a:lumOff val="0"/>
                  <a:alphaOff val="0"/>
                </a:sysClr>
              </a:solidFill>
              <a:latin typeface="Calibri" panose="020F0502020204030204"/>
              <a:ea typeface="+mn-ea"/>
              <a:cs typeface="+mn-cs"/>
            </a:rPr>
            <a:t>evaluation process</a:t>
          </a:r>
          <a:r>
            <a:rPr lang="en-US" sz="1900" kern="1200">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sp:txBody>
      <dsp:txXfrm>
        <a:off x="0" y="0"/>
        <a:ext cx="8496885" cy="988255"/>
      </dsp:txXfrm>
    </dsp:sp>
    <dsp:sp modelId="{7FEB049B-72F0-4A1F-99E7-5CFB685A3068}">
      <dsp:nvSpPr>
        <dsp:cNvPr id="0" name=""/>
        <dsp:cNvSpPr/>
      </dsp:nvSpPr>
      <dsp:spPr>
        <a:xfrm>
          <a:off x="0" y="988255"/>
          <a:ext cx="8496885"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988255"/>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Letter grades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is counted as grades. Other grades ‘</a:t>
          </a:r>
          <a:r>
            <a:rPr lang="en-US" sz="1900" b="1" kern="1200">
              <a:solidFill>
                <a:sysClr val="windowText" lastClr="000000">
                  <a:hueOff val="0"/>
                  <a:satOff val="0"/>
                  <a:lumOff val="0"/>
                  <a:alphaOff val="0"/>
                </a:sysClr>
              </a:solidFill>
              <a:latin typeface="Calibri" panose="020F0502020204030204"/>
              <a:ea typeface="+mn-ea"/>
              <a:cs typeface="+mn-cs"/>
            </a:rPr>
            <a:t>I</a:t>
          </a:r>
          <a:r>
            <a:rPr lang="en-US" sz="1900" kern="1200">
              <a:solidFill>
                <a:sysClr val="windowText" lastClr="000000">
                  <a:hueOff val="0"/>
                  <a:satOff val="0"/>
                  <a:lumOff val="0"/>
                  <a:alphaOff val="0"/>
                </a:sysClr>
              </a:solidFill>
              <a:latin typeface="Calibri" panose="020F0502020204030204"/>
              <a:ea typeface="+mn-ea"/>
              <a:cs typeface="+mn-cs"/>
            </a:rPr>
            <a:t>’ and ‘</a:t>
          </a:r>
          <a:r>
            <a:rPr lang="en-US" sz="1900" b="1" kern="1200">
              <a:solidFill>
                <a:sysClr val="windowText" lastClr="000000">
                  <a:hueOff val="0"/>
                  <a:satOff val="0"/>
                  <a:lumOff val="0"/>
                  <a:alphaOff val="0"/>
                </a:sysClr>
              </a:solidFill>
              <a:latin typeface="Calibri" panose="020F0502020204030204"/>
              <a:ea typeface="+mn-ea"/>
              <a:cs typeface="+mn-cs"/>
            </a:rPr>
            <a:t>UW</a:t>
          </a:r>
          <a:r>
            <a:rPr lang="en-US" sz="1900" kern="1200">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sz="1900" u="sng" kern="1200">
              <a:solidFill>
                <a:sysClr val="windowText" lastClr="000000">
                  <a:hueOff val="0"/>
                  <a:satOff val="0"/>
                  <a:lumOff val="0"/>
                  <a:alphaOff val="0"/>
                </a:sysClr>
              </a:solidFill>
              <a:latin typeface="Calibri" panose="020F0502020204030204"/>
              <a:ea typeface="+mn-ea"/>
              <a:cs typeface="+mn-cs"/>
            </a:rPr>
            <a:t>counted/calculated as ‘</a:t>
          </a:r>
          <a:r>
            <a:rPr lang="en-US" sz="1900" b="1" u="sng" kern="1200">
              <a:solidFill>
                <a:sysClr val="windowText" lastClr="000000">
                  <a:hueOff val="0"/>
                  <a:satOff val="0"/>
                  <a:lumOff val="0"/>
                  <a:alphaOff val="0"/>
                </a:sysClr>
              </a:solidFill>
              <a:latin typeface="Calibri" panose="020F0502020204030204"/>
              <a:ea typeface="+mn-ea"/>
              <a:cs typeface="+mn-cs"/>
            </a:rPr>
            <a:t>F</a:t>
          </a:r>
          <a:r>
            <a:rPr lang="en-US" sz="1900" u="sng" kern="1200">
              <a:solidFill>
                <a:sysClr val="windowText" lastClr="000000">
                  <a:hueOff val="0"/>
                  <a:satOff val="0"/>
                  <a:lumOff val="0"/>
                  <a:alphaOff val="0"/>
                </a:sysClr>
              </a:solidFill>
              <a:latin typeface="Calibri" panose="020F0502020204030204"/>
              <a:ea typeface="+mn-ea"/>
              <a:cs typeface="+mn-cs"/>
            </a:rPr>
            <a:t>’ grade </a:t>
          </a:r>
          <a:r>
            <a:rPr lang="en-US" sz="1900" kern="1200">
              <a:solidFill>
                <a:sysClr val="windowText" lastClr="000000">
                  <a:hueOff val="0"/>
                  <a:satOff val="0"/>
                  <a:lumOff val="0"/>
                  <a:alphaOff val="0"/>
                </a:sysClr>
              </a:solidFill>
              <a:latin typeface="Calibri" panose="020F0502020204030204"/>
              <a:ea typeface="+mn-ea"/>
              <a:cs typeface="+mn-cs"/>
            </a:rPr>
            <a:t>in the </a:t>
          </a:r>
          <a:r>
            <a:rPr lang="en-US" sz="1900" b="1" kern="1200">
              <a:solidFill>
                <a:sysClr val="windowText" lastClr="000000">
                  <a:hueOff val="0"/>
                  <a:satOff val="0"/>
                  <a:lumOff val="0"/>
                  <a:alphaOff val="0"/>
                </a:sysClr>
              </a:solidFill>
              <a:latin typeface="Calibri" panose="020F0502020204030204"/>
              <a:ea typeface="+mn-ea"/>
              <a:cs typeface="+mn-cs"/>
            </a:rPr>
            <a:t>CGPA</a:t>
          </a:r>
          <a:r>
            <a:rPr lang="en-US" sz="1900" kern="1200">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a:t>
          </a:r>
        </a:p>
      </dsp:txBody>
      <dsp:txXfrm>
        <a:off x="0" y="988255"/>
        <a:ext cx="8496885" cy="988255"/>
      </dsp:txXfrm>
    </dsp:sp>
    <dsp:sp modelId="{C080987B-C991-4BC9-AA4A-BE45A84C72FB}">
      <dsp:nvSpPr>
        <dsp:cNvPr id="0" name=""/>
        <dsp:cNvSpPr/>
      </dsp:nvSpPr>
      <dsp:spPr>
        <a:xfrm>
          <a:off x="0" y="1976510"/>
          <a:ext cx="8496885"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197651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I: INCOMPLETE</a:t>
          </a:r>
          <a:r>
            <a:rPr lang="en-US" sz="1900" kern="1200">
              <a:solidFill>
                <a:sysClr val="windowText" lastClr="000000">
                  <a:hueOff val="0"/>
                  <a:satOff val="0"/>
                  <a:lumOff val="0"/>
                  <a:alphaOff val="0"/>
                </a:sysClr>
              </a:solidFill>
              <a:latin typeface="Calibri" panose="020F0502020204030204"/>
              <a:ea typeface="+mn-ea"/>
              <a:cs typeface="+mn-cs"/>
            </a:rPr>
            <a:t>’ is given to students who have </a:t>
          </a:r>
          <a:r>
            <a:rPr lang="en-US" sz="1900" i="1" kern="1200">
              <a:solidFill>
                <a:sysClr val="windowText" lastClr="000000">
                  <a:hueOff val="0"/>
                  <a:satOff val="0"/>
                  <a:lumOff val="0"/>
                  <a:alphaOff val="0"/>
                </a:sysClr>
              </a:solidFill>
              <a:latin typeface="Calibri" panose="020F0502020204030204"/>
              <a:ea typeface="+mn-ea"/>
              <a:cs typeface="+mn-cs"/>
            </a:rPr>
            <a:t>missed </a:t>
          </a:r>
          <a:r>
            <a:rPr lang="en-US" sz="1900" kern="1200">
              <a:solidFill>
                <a:sysClr val="windowText" lastClr="000000">
                  <a:hueOff val="0"/>
                  <a:satOff val="0"/>
                  <a:lumOff val="0"/>
                  <a:alphaOff val="0"/>
                </a:sysClr>
              </a:solidFill>
              <a:latin typeface="Calibri" panose="020F0502020204030204"/>
              <a:ea typeface="+mn-ea"/>
              <a:cs typeface="+mn-cs"/>
            </a:rPr>
            <a:t>at most 30% of </a:t>
          </a:r>
          <a:r>
            <a:rPr lang="en-US" sz="1900" i="1" kern="1200">
              <a:solidFill>
                <a:sysClr val="windowText" lastClr="000000">
                  <a:hueOff val="0"/>
                  <a:satOff val="0"/>
                  <a:lumOff val="0"/>
                  <a:alphaOff val="0"/>
                </a:sysClr>
              </a:solidFill>
              <a:latin typeface="Calibri" panose="020F0502020204030204"/>
              <a:ea typeface="+mn-ea"/>
              <a:cs typeface="+mn-cs"/>
            </a:rPr>
            <a:t>evaluation categories</a:t>
          </a:r>
          <a:r>
            <a:rPr lang="en-US" sz="1900" kern="1200">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sz="1900" b="1" kern="1200">
              <a:solidFill>
                <a:sysClr val="windowText" lastClr="000000">
                  <a:hueOff val="0"/>
                  <a:satOff val="0"/>
                  <a:lumOff val="0"/>
                  <a:alphaOff val="0"/>
                </a:sysClr>
              </a:solidFill>
              <a:latin typeface="Calibri" panose="020F0502020204030204"/>
              <a:ea typeface="+mn-ea"/>
              <a:cs typeface="+mn-cs"/>
            </a:rPr>
            <a:t>makeup</a:t>
          </a:r>
          <a:r>
            <a:rPr lang="en-US" sz="1900" kern="1200">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sp:txBody>
      <dsp:txXfrm>
        <a:off x="0" y="1976510"/>
        <a:ext cx="8496885" cy="988255"/>
      </dsp:txXfrm>
    </dsp:sp>
    <dsp:sp modelId="{01CA9350-F4BB-4442-9BD8-56C413C8F572}">
      <dsp:nvSpPr>
        <dsp:cNvPr id="0" name=""/>
        <dsp:cNvSpPr/>
      </dsp:nvSpPr>
      <dsp:spPr>
        <a:xfrm>
          <a:off x="0" y="2964766"/>
          <a:ext cx="8496885"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2964766"/>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UW: UNOFFICIAL WITHDRAW</a:t>
          </a:r>
          <a:r>
            <a:rPr lang="en-US" sz="1900" kern="1200">
              <a:solidFill>
                <a:sysClr val="windowText" lastClr="000000">
                  <a:hueOff val="0"/>
                  <a:satOff val="0"/>
                  <a:lumOff val="0"/>
                  <a:alphaOff val="0"/>
                </a:sysClr>
              </a:solidFill>
              <a:latin typeface="Calibri" panose="020F0502020204030204"/>
              <a:ea typeface="+mn-ea"/>
              <a:cs typeface="+mn-cs"/>
            </a:rPr>
            <a:t>’ is given when the </a:t>
          </a:r>
          <a:r>
            <a:rPr lang="en-US" sz="1900" i="1" kern="1200">
              <a:solidFill>
                <a:sysClr val="windowText" lastClr="000000">
                  <a:hueOff val="0"/>
                  <a:satOff val="0"/>
                  <a:lumOff val="0"/>
                  <a:alphaOff val="0"/>
                </a:sysClr>
              </a:solidFill>
              <a:latin typeface="Calibri" panose="020F0502020204030204"/>
              <a:ea typeface="+mn-ea"/>
              <a:cs typeface="+mn-cs"/>
            </a:rPr>
            <a:t>missing evaluation categories</a:t>
          </a:r>
          <a:r>
            <a:rPr lang="en-US" sz="1900" kern="1200">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sz="1900" b="1" kern="1200">
              <a:solidFill>
                <a:sysClr val="windowText" lastClr="000000">
                  <a:hueOff val="0"/>
                  <a:satOff val="0"/>
                  <a:lumOff val="0"/>
                  <a:alphaOff val="0"/>
                </a:sysClr>
              </a:solidFill>
              <a:latin typeface="Calibri" panose="020F0502020204030204"/>
              <a:ea typeface="+mn-ea"/>
              <a:cs typeface="+mn-cs"/>
            </a:rPr>
            <a:t>no option but to drop </a:t>
          </a:r>
          <a:r>
            <a:rPr lang="en-US" sz="1900" kern="1200">
              <a:solidFill>
                <a:sysClr val="windowText" lastClr="000000">
                  <a:hueOff val="0"/>
                  <a:satOff val="0"/>
                  <a:lumOff val="0"/>
                  <a:alphaOff val="0"/>
                </a:sysClr>
              </a:solidFill>
              <a:latin typeface="Calibri" panose="020F0502020204030204"/>
              <a:ea typeface="+mn-ea"/>
              <a:cs typeface="+mn-cs"/>
            </a:rPr>
            <a:t>the course immediately after grade release</a:t>
          </a:r>
        </a:p>
      </dsp:txBody>
      <dsp:txXfrm>
        <a:off x="0" y="2964766"/>
        <a:ext cx="8496885" cy="98825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24-May-21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24-May-21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24-May-21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24-May-21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24-May-21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24-May-21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Course Orientation &amp; General Discussion</a:t>
            </a:r>
          </a:p>
        </p:txBody>
      </p:sp>
      <p:sp>
        <p:nvSpPr>
          <p:cNvPr id="3" name="Subtitle 2"/>
          <p:cNvSpPr>
            <a:spLocks noGrp="1"/>
          </p:cNvSpPr>
          <p:nvPr>
            <p:ph type="subTitle" idx="1"/>
          </p:nvPr>
        </p:nvSpPr>
        <p:spPr>
          <a:xfrm>
            <a:off x="281354" y="1281037"/>
            <a:ext cx="2433712" cy="707886"/>
          </a:xfrm>
        </p:spPr>
        <p:txBody>
          <a:bodyPr/>
          <a:lstStyle/>
          <a:p>
            <a:r>
              <a:rPr lang="en-US" dirty="0"/>
              <a:t> Course Code: CSC 4164</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0842357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6759">
                  <a:extLst>
                    <a:ext uri="{9D8B030D-6E8A-4147-A177-3AD203B41FA5}">
                      <a16:colId xmlns:a16="http://schemas.microsoft.com/office/drawing/2014/main" val="1762131981"/>
                    </a:ext>
                  </a:extLst>
                </a:gridCol>
                <a:gridCol w="1223889">
                  <a:extLst>
                    <a:ext uri="{9D8B030D-6E8A-4147-A177-3AD203B41FA5}">
                      <a16:colId xmlns:a16="http://schemas.microsoft.com/office/drawing/2014/main" val="445458238"/>
                    </a:ext>
                  </a:extLst>
                </a:gridCol>
                <a:gridCol w="180629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a:t>Summer </a:t>
                      </a:r>
                      <a:r>
                        <a:rPr lang="en-US" dirty="0"/>
                        <a:t>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Tanvir Ahmed, tanvir.ahmed@aiub.edu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0" y="2134340"/>
            <a:ext cx="8623495" cy="3600986"/>
          </a:xfrm>
          <a:prstGeom prst="rect">
            <a:avLst/>
          </a:prstGeom>
          <a:noFill/>
        </p:spPr>
        <p:txBody>
          <a:bodyPr wrap="square">
            <a:spAutoFit/>
          </a:bodyPr>
          <a:lstStyle/>
          <a:p>
            <a:pPr algn="just"/>
            <a:r>
              <a:rPr lang="en-US" sz="1900" b="0" i="0" dirty="0">
                <a:solidFill>
                  <a:srgbClr val="000000"/>
                </a:solidFill>
                <a:effectLst/>
                <a:latin typeface="Times New Roman" panose="02020603050405020304" pitchFamily="18" charset="0"/>
              </a:rPr>
              <a:t>8. Develops the creative ability of the students in the learning process with the use of technology.</a:t>
            </a:r>
          </a:p>
          <a:p>
            <a:pPr algn="just"/>
            <a:r>
              <a:rPr lang="en-US" sz="1900" b="0" i="0" dirty="0">
                <a:solidFill>
                  <a:srgbClr val="000000"/>
                </a:solidFill>
                <a:effectLst/>
                <a:latin typeface="Times New Roman" panose="02020603050405020304" pitchFamily="18" charset="0"/>
              </a:rPr>
              <a:t>9. Enhances teachers’ creativity in motivating students to learn using different platforms and presentations to suit students’ interest and ability.</a:t>
            </a:r>
          </a:p>
          <a:p>
            <a:pPr algn="just"/>
            <a:r>
              <a:rPr lang="en-US" sz="1900" b="0" i="0" dirty="0">
                <a:solidFill>
                  <a:srgbClr val="000000"/>
                </a:solidFill>
                <a:effectLst/>
                <a:latin typeface="Times New Roman" panose="02020603050405020304" pitchFamily="18" charset="0"/>
              </a:rPr>
              <a:t>10. Work assignment, practical exercises, problem solving are easily accomplished with the aid of technology.</a:t>
            </a:r>
          </a:p>
          <a:p>
            <a:pPr algn="just"/>
            <a:r>
              <a:rPr lang="en-US" sz="1900" b="0" i="0" dirty="0">
                <a:solidFill>
                  <a:srgbClr val="000000"/>
                </a:solidFill>
                <a:effectLst/>
                <a:latin typeface="Times New Roman" panose="02020603050405020304" pitchFamily="18" charset="0"/>
              </a:rPr>
              <a:t>11. Performance assessment/evaluation is made easy, practical and immediate so that remedial measures can be provided easily and directly through one-on-one approach.</a:t>
            </a:r>
          </a:p>
          <a:p>
            <a:pPr algn="just"/>
            <a:r>
              <a:rPr lang="en-US" sz="1900" b="0" i="0" dirty="0">
                <a:solidFill>
                  <a:srgbClr val="000000"/>
                </a:solidFill>
                <a:effectLst/>
                <a:latin typeface="Times New Roman" panose="02020603050405020304" pitchFamily="18" charset="0"/>
              </a:rPr>
              <a:t>12. Less expense in personal, social and miscellaneous expenses.</a:t>
            </a:r>
          </a:p>
          <a:p>
            <a:pPr algn="just"/>
            <a:r>
              <a:rPr lang="en-US" sz="1900" b="0" i="0" dirty="0">
                <a:solidFill>
                  <a:srgbClr val="000000"/>
                </a:solidFill>
                <a:effectLst/>
                <a:latin typeface="Times New Roman" panose="02020603050405020304" pitchFamily="18" charset="0"/>
              </a:rPr>
              <a:t>13. Online learning skills enhance cognitive knowledge and ability to cope with industry/employer’s emerging requirements and new approach in hiring of graduates.</a:t>
            </a:r>
          </a:p>
          <a:p>
            <a:pPr algn="just"/>
            <a:r>
              <a:rPr lang="en-US" sz="1900" b="0" i="0" dirty="0">
                <a:solidFill>
                  <a:srgbClr val="000000"/>
                </a:solidFill>
                <a:effectLst/>
                <a:latin typeface="Times New Roman" panose="02020603050405020304" pitchFamily="18" charset="0"/>
              </a:rPr>
              <a:t>14. Teachers availability by email and Teams</a:t>
            </a:r>
          </a:p>
        </p:txBody>
      </p:sp>
    </p:spTree>
    <p:extLst>
      <p:ext uri="{BB962C8B-B14F-4D97-AF65-F5344CB8AC3E}">
        <p14:creationId xmlns:p14="http://schemas.microsoft.com/office/powerpoint/2010/main" val="278430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000" b="1" dirty="0">
                <a:solidFill>
                  <a:srgbClr val="FFFFFF"/>
                </a:solidFill>
              </a:rPr>
              <a:t>The Course</a:t>
            </a:r>
            <a:endParaRPr lang="en-US" b="1" dirty="0"/>
          </a:p>
        </p:txBody>
      </p:sp>
      <p:graphicFrame>
        <p:nvGraphicFramePr>
          <p:cNvPr id="3" name="Content Placeholder 2">
            <a:extLst>
              <a:ext uri="{FF2B5EF4-FFF2-40B4-BE49-F238E27FC236}">
                <a16:creationId xmlns:a16="http://schemas.microsoft.com/office/drawing/2014/main" id="{C80FAF28-8741-48EA-90E4-BA469AE48E1F}"/>
              </a:ext>
            </a:extLst>
          </p:cNvPr>
          <p:cNvGraphicFramePr>
            <a:graphicFrameLocks/>
          </p:cNvGraphicFramePr>
          <p:nvPr>
            <p:extLst>
              <p:ext uri="{D42A27DB-BD31-4B8C-83A1-F6EECF244321}">
                <p14:modId xmlns:p14="http://schemas.microsoft.com/office/powerpoint/2010/main" val="2293338411"/>
              </p:ext>
            </p:extLst>
          </p:nvPr>
        </p:nvGraphicFramePr>
        <p:xfrm>
          <a:off x="267286" y="2166425"/>
          <a:ext cx="8595360" cy="375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3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Objectives</a:t>
            </a:r>
            <a:endParaRPr lang="en-US" dirty="0"/>
          </a:p>
        </p:txBody>
      </p:sp>
      <p:sp>
        <p:nvSpPr>
          <p:cNvPr id="3" name="Content Placeholder 2">
            <a:extLst>
              <a:ext uri="{FF2B5EF4-FFF2-40B4-BE49-F238E27FC236}">
                <a16:creationId xmlns:a16="http://schemas.microsoft.com/office/drawing/2014/main" id="{2184D2EC-4A1A-4F2A-AE21-53C358060C00}"/>
              </a:ext>
            </a:extLst>
          </p:cNvPr>
          <p:cNvSpPr txBox="1">
            <a:spLocks/>
          </p:cNvSpPr>
          <p:nvPr/>
        </p:nvSpPr>
        <p:spPr>
          <a:xfrm>
            <a:off x="281353" y="2067952"/>
            <a:ext cx="8539089" cy="396708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latin typeface="Cambria" panose="02040503050406030204" pitchFamily="18" charset="0"/>
                <a:ea typeface="Cambria" panose="02040503050406030204" pitchFamily="18" charset="0"/>
              </a:rPr>
              <a:t>At the end of the course, the following objectives should be achieved: </a:t>
            </a:r>
          </a:p>
          <a:p>
            <a:endParaRPr lang="en-US" sz="2400" dirty="0">
              <a:solidFill>
                <a:schemeClr val="tx1"/>
              </a:solidFill>
              <a:latin typeface="Cambria" panose="02040503050406030204" pitchFamily="18" charset="0"/>
              <a:ea typeface="Cambria" panose="02040503050406030204" pitchFamily="18" charset="0"/>
            </a:endParaRPr>
          </a:p>
          <a:p>
            <a:pPr marL="342900" indent="-342900" algn="just">
              <a:spcBef>
                <a:spcPts val="100"/>
              </a:spcBef>
              <a:spcAft>
                <a:spcPts val="100"/>
              </a:spcAft>
              <a:buClr>
                <a:schemeClr val="tx1"/>
              </a:buClr>
              <a:buFont typeface="+mj-lt"/>
              <a:buAutoNum type="arabicPeriod"/>
              <a:tabLst>
                <a:tab pos="457200" algn="l"/>
              </a:tabLst>
            </a:pPr>
            <a:r>
              <a:rPr lang="en-US" sz="2400" dirty="0">
                <a:solidFill>
                  <a:schemeClr val="tx1"/>
                </a:solidFill>
                <a:latin typeface="Cambria" panose="02040503050406030204" pitchFamily="18" charset="0"/>
                <a:ea typeface="Cambria" panose="02040503050406030204" pitchFamily="18" charset="0"/>
              </a:rPr>
              <a:t>Understood and appreciated the </a:t>
            </a:r>
            <a:r>
              <a:rPr lang="en-US" sz="2400" dirty="0" err="1">
                <a:solidFill>
                  <a:schemeClr val="tx1"/>
                </a:solidFill>
                <a:latin typeface="Cambria" panose="02040503050406030204" pitchFamily="18" charset="0"/>
                <a:ea typeface="Cambria" panose="02040503050406030204" pitchFamily="18" charset="0"/>
              </a:rPr>
              <a:t>ASP.Net</a:t>
            </a:r>
            <a:r>
              <a:rPr lang="en-US" sz="2400" dirty="0">
                <a:solidFill>
                  <a:schemeClr val="tx1"/>
                </a:solidFill>
                <a:latin typeface="Cambria" panose="02040503050406030204" pitchFamily="18" charset="0"/>
                <a:ea typeface="Cambria" panose="02040503050406030204" pitchFamily="18" charset="0"/>
              </a:rPr>
              <a:t> Framework 4.5</a:t>
            </a:r>
          </a:p>
          <a:p>
            <a:pPr marL="342900" indent="-342900" algn="just">
              <a:spcBef>
                <a:spcPts val="100"/>
              </a:spcBef>
              <a:spcAft>
                <a:spcPts val="100"/>
              </a:spcAft>
              <a:buClr>
                <a:schemeClr val="tx1"/>
              </a:buClr>
              <a:buFont typeface="+mj-lt"/>
              <a:buAutoNum type="arabicPeriod"/>
              <a:tabLst>
                <a:tab pos="457200" algn="l"/>
              </a:tabLst>
            </a:pPr>
            <a:r>
              <a:rPr lang="en-US" sz="2400" dirty="0">
                <a:solidFill>
                  <a:schemeClr val="tx1"/>
                </a:solidFill>
                <a:latin typeface="Cambria" panose="02040503050406030204" pitchFamily="18" charset="0"/>
                <a:ea typeface="Cambria" panose="02040503050406030204" pitchFamily="18" charset="0"/>
              </a:rPr>
              <a:t>Understood and appreciated programming Web-based applications in Visual C# </a:t>
            </a:r>
          </a:p>
          <a:p>
            <a:pPr marL="342900" indent="-342900" algn="just">
              <a:spcBef>
                <a:spcPts val="100"/>
              </a:spcBef>
              <a:spcAft>
                <a:spcPts val="100"/>
              </a:spcAft>
              <a:buClr>
                <a:schemeClr val="tx1"/>
              </a:buClr>
              <a:buFont typeface="+mj-lt"/>
              <a:buAutoNum type="arabicPeriod"/>
              <a:tabLst>
                <a:tab pos="457200" algn="l"/>
              </a:tabLst>
            </a:pPr>
            <a:r>
              <a:rPr lang="en-US" sz="2400" dirty="0">
                <a:solidFill>
                  <a:schemeClr val="tx1"/>
                </a:solidFill>
                <a:latin typeface="Cambria" panose="02040503050406030204" pitchFamily="18" charset="0"/>
                <a:ea typeface="Cambria" panose="02040503050406030204" pitchFamily="18" charset="0"/>
              </a:rPr>
              <a:t>Understood and appreciated programming the security for applications in Visual C#</a:t>
            </a:r>
          </a:p>
          <a:p>
            <a:pPr marL="342900" indent="-342900" algn="just">
              <a:spcBef>
                <a:spcPts val="100"/>
              </a:spcBef>
              <a:spcAft>
                <a:spcPts val="100"/>
              </a:spcAft>
              <a:buClr>
                <a:schemeClr val="tx1"/>
              </a:buClr>
              <a:buFont typeface="+mj-lt"/>
              <a:buAutoNum type="arabicPeriod"/>
              <a:tabLst>
                <a:tab pos="457200" algn="l"/>
              </a:tabLst>
            </a:pPr>
            <a:r>
              <a:rPr lang="en-US" sz="2400" dirty="0">
                <a:solidFill>
                  <a:schemeClr val="tx1"/>
                </a:solidFill>
                <a:latin typeface="Cambria" panose="02040503050406030204" pitchFamily="18" charset="0"/>
                <a:ea typeface="Cambria" panose="02040503050406030204" pitchFamily="18" charset="0"/>
              </a:rPr>
              <a:t>Prepared and presented a group project using </a:t>
            </a:r>
            <a:r>
              <a:rPr lang="en-US" sz="2400" dirty="0" err="1">
                <a:solidFill>
                  <a:schemeClr val="tx1"/>
                </a:solidFill>
                <a:latin typeface="Cambria" panose="02040503050406030204" pitchFamily="18" charset="0"/>
                <a:ea typeface="Cambria" panose="02040503050406030204" pitchFamily="18" charset="0"/>
              </a:rPr>
              <a:t>.Net</a:t>
            </a:r>
            <a:r>
              <a:rPr lang="en-US" sz="2400" dirty="0">
                <a:solidFill>
                  <a:schemeClr val="tx1"/>
                </a:solidFill>
                <a:latin typeface="Cambria" panose="02040503050406030204" pitchFamily="18" charset="0"/>
                <a:ea typeface="Cambria" panose="02040503050406030204" pitchFamily="18" charset="0"/>
              </a:rPr>
              <a:t> Solution Architectures.</a:t>
            </a:r>
          </a:p>
          <a:p>
            <a:endParaRPr lang="en-US" sz="2400"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972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Importance of the course</a:t>
            </a:r>
            <a:endParaRPr lang="en-US" b="1" dirty="0"/>
          </a:p>
        </p:txBody>
      </p:sp>
      <p:sp>
        <p:nvSpPr>
          <p:cNvPr id="3" name="Rectangle 2">
            <a:extLst>
              <a:ext uri="{FF2B5EF4-FFF2-40B4-BE49-F238E27FC236}">
                <a16:creationId xmlns:a16="http://schemas.microsoft.com/office/drawing/2014/main" id="{0958B012-DE7A-4245-841E-4B200C6F2722}"/>
              </a:ext>
            </a:extLst>
          </p:cNvPr>
          <p:cNvSpPr/>
          <p:nvPr/>
        </p:nvSpPr>
        <p:spPr>
          <a:xfrm>
            <a:off x="533882" y="2783053"/>
            <a:ext cx="8356899" cy="1938992"/>
          </a:xfrm>
          <a:prstGeom prst="rect">
            <a:avLst/>
          </a:prstGeom>
        </p:spPr>
        <p:txBody>
          <a:bodyPr wrap="square">
            <a:spAutoFit/>
          </a:bodyPr>
          <a:lstStyle/>
          <a:p>
            <a:pPr lvl="0"/>
            <a:r>
              <a:rPr lang="en-US" sz="4000" b="1" dirty="0"/>
              <a:t>One of the most important course </a:t>
            </a:r>
            <a:r>
              <a:rPr lang="en-US" sz="4000" dirty="0"/>
              <a:t>for the students</a:t>
            </a:r>
            <a:r>
              <a:rPr lang="en-US" sz="4000" b="1" dirty="0"/>
              <a:t> heading towards the software industry</a:t>
            </a:r>
            <a:endParaRPr lang="en-US" sz="4000" dirty="0"/>
          </a:p>
        </p:txBody>
      </p:sp>
    </p:spTree>
    <p:extLst>
      <p:ext uri="{BB962C8B-B14F-4D97-AF65-F5344CB8AC3E}">
        <p14:creationId xmlns:p14="http://schemas.microsoft.com/office/powerpoint/2010/main" val="19390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Topics to be covered</a:t>
            </a:r>
          </a:p>
        </p:txBody>
      </p:sp>
      <p:sp>
        <p:nvSpPr>
          <p:cNvPr id="5" name="Rectangle 4">
            <a:extLst>
              <a:ext uri="{FF2B5EF4-FFF2-40B4-BE49-F238E27FC236}">
                <a16:creationId xmlns:a16="http://schemas.microsoft.com/office/drawing/2014/main" id="{8E12380A-C562-4D85-9DC3-D5B339D3E26B}"/>
              </a:ext>
            </a:extLst>
          </p:cNvPr>
          <p:cNvSpPr/>
          <p:nvPr/>
        </p:nvSpPr>
        <p:spPr>
          <a:xfrm>
            <a:off x="421341" y="2180492"/>
            <a:ext cx="8250702" cy="3477875"/>
          </a:xfrm>
          <a:prstGeom prst="rect">
            <a:avLst/>
          </a:prstGeom>
        </p:spPr>
        <p:txBody>
          <a:bodyPr wrap="square">
            <a:spAutoFit/>
          </a:bodyPr>
          <a:lstStyle/>
          <a:p>
            <a:pPr marL="285750" indent="-285750">
              <a:buFont typeface="Arial" panose="020B0604020202020204" pitchFamily="34" charset="0"/>
              <a:buChar char="•"/>
            </a:pPr>
            <a:r>
              <a:rPr lang="en-US" sz="2000" dirty="0"/>
              <a:t>IDE OVERVIEW</a:t>
            </a:r>
          </a:p>
          <a:p>
            <a:pPr marL="285750" indent="-285750">
              <a:buFont typeface="Arial" panose="020B0604020202020204" pitchFamily="34" charset="0"/>
              <a:buChar char="•"/>
            </a:pPr>
            <a:r>
              <a:rPr lang="en-US" sz="2000" dirty="0"/>
              <a:t>.NET OVERVIEW</a:t>
            </a:r>
          </a:p>
          <a:p>
            <a:pPr marL="285750" indent="-285750">
              <a:buFont typeface="Arial" panose="020B0604020202020204" pitchFamily="34" charset="0"/>
              <a:buChar char="•"/>
            </a:pPr>
            <a:r>
              <a:rPr lang="en-US" sz="2000" dirty="0"/>
              <a:t>OOP OVERVIEW IN .NET</a:t>
            </a:r>
          </a:p>
          <a:p>
            <a:pPr marL="285750" indent="-285750">
              <a:buFont typeface="Arial" panose="020B0604020202020204" pitchFamily="34" charset="0"/>
              <a:buChar char="•"/>
            </a:pPr>
            <a:r>
              <a:rPr lang="en-US" sz="2000" dirty="0"/>
              <a:t>ASP.NET MVC BASICS</a:t>
            </a:r>
          </a:p>
          <a:p>
            <a:pPr marL="285750" indent="-285750">
              <a:buFont typeface="Arial" panose="020B0604020202020204" pitchFamily="34" charset="0"/>
              <a:buChar char="•"/>
            </a:pPr>
            <a:r>
              <a:rPr lang="en-US" sz="2000" dirty="0"/>
              <a:t>ENTITY FRAMEWORK</a:t>
            </a:r>
          </a:p>
          <a:p>
            <a:pPr marL="285750" indent="-285750">
              <a:buFont typeface="Arial" panose="020B0604020202020204" pitchFamily="34" charset="0"/>
              <a:buChar char="•"/>
            </a:pPr>
            <a:r>
              <a:rPr lang="en-US" sz="2000" dirty="0"/>
              <a:t>CLIENT-SIDE SCRIPTS</a:t>
            </a:r>
          </a:p>
          <a:p>
            <a:pPr marL="285750" indent="-285750">
              <a:buFont typeface="Arial" panose="020B0604020202020204" pitchFamily="34" charset="0"/>
              <a:buChar char="•"/>
            </a:pPr>
            <a:r>
              <a:rPr lang="en-US" sz="2000" dirty="0"/>
              <a:t>SOFTWARE DESIGN PATTERN</a:t>
            </a:r>
          </a:p>
          <a:p>
            <a:pPr marL="285750" indent="-285750">
              <a:buFont typeface="Arial" panose="020B0604020202020204" pitchFamily="34" charset="0"/>
              <a:buChar char="•"/>
            </a:pPr>
            <a:r>
              <a:rPr lang="en-US" sz="2000" dirty="0"/>
              <a:t>LAYERED ARCHITECTURE DESIGN</a:t>
            </a:r>
          </a:p>
          <a:p>
            <a:pPr marL="285750" indent="-285750">
              <a:buFont typeface="Arial" panose="020B0604020202020204" pitchFamily="34" charset="0"/>
              <a:buChar char="•"/>
            </a:pPr>
            <a:r>
              <a:rPr lang="en-US" sz="2000" dirty="0"/>
              <a:t>ASP.NET WEB API 2</a:t>
            </a:r>
          </a:p>
          <a:p>
            <a:pPr marL="285750" indent="-285750">
              <a:buFont typeface="Arial" panose="020B0604020202020204" pitchFamily="34" charset="0"/>
              <a:buChar char="•"/>
            </a:pPr>
            <a:r>
              <a:rPr lang="en-US" sz="2000" dirty="0"/>
              <a:t>REAL-TIME WEB FUNCTIONALITY</a:t>
            </a:r>
          </a:p>
          <a:p>
            <a:pPr marL="285750" indent="-285750">
              <a:buFont typeface="Arial" panose="020B0604020202020204" pitchFamily="34" charset="0"/>
              <a:buChar char="•"/>
            </a:pPr>
            <a:r>
              <a:rPr lang="en-US" sz="2000" dirty="0"/>
              <a:t>ANGULARJS (Optional)</a:t>
            </a:r>
          </a:p>
        </p:txBody>
      </p:sp>
    </p:spTree>
    <p:extLst>
      <p:ext uri="{BB962C8B-B14F-4D97-AF65-F5344CB8AC3E}">
        <p14:creationId xmlns:p14="http://schemas.microsoft.com/office/powerpoint/2010/main" val="30599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Books/References</a:t>
            </a:r>
          </a:p>
        </p:txBody>
      </p:sp>
      <p:sp>
        <p:nvSpPr>
          <p:cNvPr id="3" name="Content Placeholder 2">
            <a:extLst>
              <a:ext uri="{FF2B5EF4-FFF2-40B4-BE49-F238E27FC236}">
                <a16:creationId xmlns:a16="http://schemas.microsoft.com/office/drawing/2014/main" id="{7D6AC504-3B28-40FB-A123-5681224ED3A2}"/>
              </a:ext>
            </a:extLst>
          </p:cNvPr>
          <p:cNvSpPr txBox="1">
            <a:spLocks/>
          </p:cNvSpPr>
          <p:nvPr/>
        </p:nvSpPr>
        <p:spPr>
          <a:xfrm>
            <a:off x="239152" y="2222696"/>
            <a:ext cx="8752450" cy="3854548"/>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10000"/>
              </a:lnSpc>
              <a:spcAft>
                <a:spcPts val="600"/>
              </a:spcAft>
            </a:pPr>
            <a:r>
              <a:rPr lang="en-US" sz="2000" dirty="0">
                <a:solidFill>
                  <a:schemeClr val="tx1"/>
                </a:solidFill>
              </a:rPr>
              <a:t>1.C# 4.0 The Complete Reference; Herbert </a:t>
            </a:r>
            <a:r>
              <a:rPr lang="en-US" sz="2000" dirty="0" err="1">
                <a:solidFill>
                  <a:schemeClr val="tx1"/>
                </a:solidFill>
              </a:rPr>
              <a:t>Schildt</a:t>
            </a:r>
            <a:r>
              <a:rPr lang="en-US" sz="2000" dirty="0">
                <a:solidFill>
                  <a:schemeClr val="tx1"/>
                </a:solidFill>
              </a:rPr>
              <a:t>; McGraw-Hill Osborne Media; 2010</a:t>
            </a:r>
          </a:p>
          <a:p>
            <a:pPr>
              <a:lnSpc>
                <a:spcPct val="110000"/>
              </a:lnSpc>
              <a:spcAft>
                <a:spcPts val="600"/>
              </a:spcAft>
            </a:pPr>
            <a:r>
              <a:rPr lang="en-US" sz="2000" dirty="0">
                <a:solidFill>
                  <a:schemeClr val="tx1"/>
                </a:solidFill>
              </a:rPr>
              <a:t>2.Beginning ASP.NET 4: in C# and VB; </a:t>
            </a:r>
            <a:r>
              <a:rPr lang="en-US" sz="2000" dirty="0" err="1">
                <a:solidFill>
                  <a:schemeClr val="tx1"/>
                </a:solidFill>
              </a:rPr>
              <a:t>Imar</a:t>
            </a:r>
            <a:r>
              <a:rPr lang="en-US" sz="2000" dirty="0">
                <a:solidFill>
                  <a:schemeClr val="tx1"/>
                </a:solidFill>
              </a:rPr>
              <a:t> Spaanjaars,2010</a:t>
            </a:r>
          </a:p>
          <a:p>
            <a:pPr>
              <a:lnSpc>
                <a:spcPct val="110000"/>
              </a:lnSpc>
              <a:spcAft>
                <a:spcPts val="600"/>
              </a:spcAft>
            </a:pPr>
            <a:r>
              <a:rPr lang="en-US" sz="2000" dirty="0">
                <a:solidFill>
                  <a:schemeClr val="tx1"/>
                </a:solidFill>
              </a:rPr>
              <a:t>3.Beginning ASP.NET 3.5 in C# 2008: From Novice to Professional; 2nd edition, Matthew MacDonald,2007</a:t>
            </a:r>
          </a:p>
          <a:p>
            <a:pPr>
              <a:lnSpc>
                <a:spcPct val="110000"/>
              </a:lnSpc>
              <a:spcAft>
                <a:spcPts val="600"/>
              </a:spcAft>
            </a:pPr>
            <a:r>
              <a:rPr lang="en-US" sz="2000" dirty="0">
                <a:solidFill>
                  <a:schemeClr val="tx1"/>
                </a:solidFill>
              </a:rPr>
              <a:t>4.ASP.NET 3.5 Unleashed by Stephen Walther, 2008</a:t>
            </a:r>
          </a:p>
          <a:p>
            <a:pPr>
              <a:lnSpc>
                <a:spcPct val="110000"/>
              </a:lnSpc>
              <a:spcAft>
                <a:spcPts val="600"/>
              </a:spcAft>
            </a:pPr>
            <a:r>
              <a:rPr lang="en-US" sz="2000" dirty="0">
                <a:solidFill>
                  <a:schemeClr val="tx1"/>
                </a:solidFill>
              </a:rPr>
              <a:t>5.Pro ASP.NET 3.5 in C# 2008: Includes Silverlight 2 by Matthew MacDonald,2008</a:t>
            </a:r>
          </a:p>
          <a:p>
            <a:pPr>
              <a:lnSpc>
                <a:spcPct val="110000"/>
              </a:lnSpc>
              <a:spcAft>
                <a:spcPts val="600"/>
              </a:spcAft>
            </a:pPr>
            <a:r>
              <a:rPr lang="en-US" sz="2000" dirty="0">
                <a:solidFill>
                  <a:schemeClr val="tx1"/>
                </a:solidFill>
              </a:rPr>
              <a:t>6.ASP.NET 3.5 For Dummies by Ken Cox,2008</a:t>
            </a:r>
          </a:p>
          <a:p>
            <a:pPr>
              <a:lnSpc>
                <a:spcPct val="110000"/>
              </a:lnSpc>
              <a:spcAft>
                <a:spcPts val="600"/>
              </a:spcAft>
            </a:pPr>
            <a:r>
              <a:rPr lang="en-US" sz="2000" dirty="0">
                <a:solidFill>
                  <a:schemeClr val="tx1"/>
                </a:solidFill>
              </a:rPr>
              <a:t>7.MSDN Library; URL: http://msdn.microsoft.com/library</a:t>
            </a:r>
          </a:p>
          <a:p>
            <a:pPr>
              <a:lnSpc>
                <a:spcPct val="110000"/>
              </a:lnSpc>
              <a:spcAft>
                <a:spcPts val="600"/>
              </a:spcAft>
            </a:pPr>
            <a:r>
              <a:rPr lang="en-US" sz="2000" dirty="0">
                <a:solidFill>
                  <a:schemeClr val="tx1"/>
                </a:solidFill>
              </a:rPr>
              <a:t>8.Programming Microsoft ASP.NET 3.5 by Dino Esposito,2008</a:t>
            </a:r>
          </a:p>
          <a:p>
            <a:pPr>
              <a:lnSpc>
                <a:spcPct val="110000"/>
              </a:lnSpc>
              <a:spcAft>
                <a:spcPts val="600"/>
              </a:spcAft>
            </a:pPr>
            <a:r>
              <a:rPr lang="en-US" sz="2000" dirty="0">
                <a:solidFill>
                  <a:schemeClr val="tx1"/>
                </a:solidFill>
              </a:rPr>
              <a:t>9.ASP.NET; URL: http://www.asp.net</a:t>
            </a:r>
          </a:p>
        </p:txBody>
      </p:sp>
    </p:spTree>
    <p:extLst>
      <p:ext uri="{BB962C8B-B14F-4D97-AF65-F5344CB8AC3E}">
        <p14:creationId xmlns:p14="http://schemas.microsoft.com/office/powerpoint/2010/main" val="22951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Course Requirements</a:t>
            </a:r>
          </a:p>
        </p:txBody>
      </p:sp>
      <p:sp>
        <p:nvSpPr>
          <p:cNvPr id="3" name="Content Placeholder 2">
            <a:extLst>
              <a:ext uri="{FF2B5EF4-FFF2-40B4-BE49-F238E27FC236}">
                <a16:creationId xmlns:a16="http://schemas.microsoft.com/office/drawing/2014/main" id="{501ACB50-99F8-4079-B7D5-65AEFE5D9C9E}"/>
              </a:ext>
            </a:extLst>
          </p:cNvPr>
          <p:cNvSpPr txBox="1">
            <a:spLocks/>
          </p:cNvSpPr>
          <p:nvPr/>
        </p:nvSpPr>
        <p:spPr>
          <a:xfrm>
            <a:off x="421341" y="2447778"/>
            <a:ext cx="8455373" cy="358726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rPr>
              <a:t>These are the things need to be accomplished properly by the students during the term such as: </a:t>
            </a:r>
          </a:p>
          <a:p>
            <a:pPr marL="800100" lvl="1" indent="-342900" algn="l">
              <a:buFont typeface="Arial" panose="020B0604020202020204" pitchFamily="34" charset="0"/>
              <a:buChar char="•"/>
            </a:pPr>
            <a:r>
              <a:rPr lang="en-US" sz="2100" dirty="0">
                <a:solidFill>
                  <a:schemeClr val="tx1"/>
                </a:solidFill>
              </a:rPr>
              <a:t>Attending at least 80% of the classes</a:t>
            </a:r>
          </a:p>
          <a:p>
            <a:pPr marL="800100" lvl="1" indent="-342900" algn="l">
              <a:buFont typeface="Arial" panose="020B0604020202020204" pitchFamily="34" charset="0"/>
              <a:buChar char="•"/>
            </a:pPr>
            <a:r>
              <a:rPr lang="en-US" sz="2100" dirty="0">
                <a:solidFill>
                  <a:schemeClr val="tx1"/>
                </a:solidFill>
              </a:rPr>
              <a:t>Attending quizzes, presentation sessions and term exams</a:t>
            </a:r>
          </a:p>
          <a:p>
            <a:pPr marL="800100" lvl="1" indent="-342900" algn="l">
              <a:buFont typeface="Arial" panose="020B0604020202020204" pitchFamily="34" charset="0"/>
              <a:buChar char="•"/>
            </a:pPr>
            <a:r>
              <a:rPr lang="en-US" sz="2100" dirty="0">
                <a:solidFill>
                  <a:schemeClr val="tx1"/>
                </a:solidFill>
              </a:rPr>
              <a:t>Submission of the assignments, lab tasks in due time, etc.</a:t>
            </a:r>
          </a:p>
          <a:p>
            <a:pPr lvl="1" algn="l"/>
            <a:endParaRPr lang="en-US" sz="2100" dirty="0">
              <a:solidFill>
                <a:schemeClr val="tx1"/>
              </a:solidFill>
            </a:endParaRPr>
          </a:p>
        </p:txBody>
      </p:sp>
    </p:spTree>
    <p:extLst>
      <p:ext uri="{BB962C8B-B14F-4D97-AF65-F5344CB8AC3E}">
        <p14:creationId xmlns:p14="http://schemas.microsoft.com/office/powerpoint/2010/main" val="249275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Quiz &amp; Assignments</a:t>
            </a:r>
          </a:p>
        </p:txBody>
      </p:sp>
      <p:sp>
        <p:nvSpPr>
          <p:cNvPr id="3" name="Content Placeholder 2">
            <a:extLst>
              <a:ext uri="{FF2B5EF4-FFF2-40B4-BE49-F238E27FC236}">
                <a16:creationId xmlns:a16="http://schemas.microsoft.com/office/drawing/2014/main" id="{775F5B56-963A-424C-9DF3-B314B207CC86}"/>
              </a:ext>
            </a:extLst>
          </p:cNvPr>
          <p:cNvSpPr txBox="1">
            <a:spLocks/>
          </p:cNvSpPr>
          <p:nvPr/>
        </p:nvSpPr>
        <p:spPr>
          <a:xfrm>
            <a:off x="281354" y="2082018"/>
            <a:ext cx="8567223" cy="4051496"/>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Clr>
                <a:schemeClr val="tx1"/>
              </a:buClr>
              <a:buFont typeface="Arial" panose="020B0604020202020204" pitchFamily="34" charset="0"/>
              <a:buChar char="•"/>
            </a:pPr>
            <a:r>
              <a:rPr lang="en-US" sz="2400" b="1" dirty="0">
                <a:solidFill>
                  <a:schemeClr val="tx1"/>
                </a:solidFill>
              </a:rPr>
              <a:t>N</a:t>
            </a:r>
            <a:r>
              <a:rPr lang="en-US" sz="2400" dirty="0">
                <a:solidFill>
                  <a:schemeClr val="tx1"/>
                </a:solidFill>
              </a:rPr>
              <a:t> number of quizzes and assignments in a term</a:t>
            </a:r>
          </a:p>
          <a:p>
            <a:pPr marL="342900" indent="-342900">
              <a:buClr>
                <a:schemeClr val="tx1"/>
              </a:buClr>
              <a:buFont typeface="Arial" panose="020B0604020202020204" pitchFamily="34" charset="0"/>
              <a:buChar char="•"/>
            </a:pPr>
            <a:r>
              <a:rPr lang="en-US" sz="2400" b="1" dirty="0">
                <a:solidFill>
                  <a:schemeClr val="tx1"/>
                </a:solidFill>
              </a:rPr>
              <a:t>N-1</a:t>
            </a:r>
            <a:r>
              <a:rPr lang="en-US" sz="2400" dirty="0">
                <a:solidFill>
                  <a:schemeClr val="tx1"/>
                </a:solidFill>
              </a:rPr>
              <a:t> will be counted for the final grading of each term</a:t>
            </a:r>
          </a:p>
          <a:p>
            <a:pPr marL="342900" indent="-342900">
              <a:buClr>
                <a:schemeClr val="tx1"/>
              </a:buClr>
              <a:buFont typeface="Arial" panose="020B0604020202020204" pitchFamily="34" charset="0"/>
              <a:buChar char="•"/>
            </a:pPr>
            <a:endParaRPr lang="en-US" sz="2400" dirty="0">
              <a:solidFill>
                <a:schemeClr val="tx1"/>
              </a:solidFill>
            </a:endParaRPr>
          </a:p>
          <a:p>
            <a:pPr marL="342900" indent="-342900">
              <a:spcAft>
                <a:spcPts val="1200"/>
              </a:spcAft>
              <a:buClr>
                <a:schemeClr val="tx1"/>
              </a:buClr>
              <a:buFont typeface="Arial" panose="020B0604020202020204" pitchFamily="34" charset="0"/>
              <a:buChar char="•"/>
            </a:pPr>
            <a:r>
              <a:rPr lang="en-US" sz="2400" b="1" dirty="0">
                <a:solidFill>
                  <a:schemeClr val="tx1"/>
                </a:solidFill>
              </a:rPr>
              <a:t>Assignment</a:t>
            </a:r>
            <a:r>
              <a:rPr lang="en-US" sz="2400" dirty="0">
                <a:solidFill>
                  <a:schemeClr val="tx1"/>
                </a:solidFill>
              </a:rPr>
              <a:t> </a:t>
            </a:r>
          </a:p>
          <a:p>
            <a:pPr marL="800100" lvl="1" indent="-342900" algn="l">
              <a:buClr>
                <a:schemeClr val="tx1"/>
              </a:buClr>
              <a:buFont typeface="Arial" panose="020B0604020202020204" pitchFamily="34" charset="0"/>
              <a:buChar char="•"/>
            </a:pPr>
            <a:r>
              <a:rPr lang="en-US" sz="2400" dirty="0">
                <a:solidFill>
                  <a:schemeClr val="tx1"/>
                </a:solidFill>
              </a:rPr>
              <a:t>You should not miss any deadline.</a:t>
            </a:r>
          </a:p>
          <a:p>
            <a:pPr marL="800100" lvl="1" indent="-342900" algn="l">
              <a:spcAft>
                <a:spcPts val="600"/>
              </a:spcAft>
              <a:buClr>
                <a:schemeClr val="tx1"/>
              </a:buClr>
              <a:buFont typeface="Arial" panose="020B0604020202020204" pitchFamily="34" charset="0"/>
              <a:buChar char="•"/>
            </a:pPr>
            <a:r>
              <a:rPr lang="en-US" sz="2400" dirty="0">
                <a:solidFill>
                  <a:schemeClr val="tx1"/>
                </a:solidFill>
              </a:rPr>
              <a:t>50% marks will be deducted for each day in case of late submission</a:t>
            </a:r>
          </a:p>
          <a:p>
            <a:pPr marL="342900" indent="-342900">
              <a:spcAft>
                <a:spcPts val="1200"/>
              </a:spcAft>
              <a:buClr>
                <a:schemeClr val="tx1"/>
              </a:buClr>
              <a:buFont typeface="Arial" panose="020B0604020202020204" pitchFamily="34" charset="0"/>
              <a:buChar char="•"/>
            </a:pPr>
            <a:r>
              <a:rPr lang="en-US" sz="2400" b="1" dirty="0">
                <a:solidFill>
                  <a:schemeClr val="tx1"/>
                </a:solidFill>
              </a:rPr>
              <a:t>Quiz</a:t>
            </a:r>
          </a:p>
          <a:p>
            <a:pPr lvl="1" algn="l">
              <a:buFont typeface="Symbol" pitchFamily="18" charset="2"/>
              <a:buChar char="-"/>
            </a:pPr>
            <a:r>
              <a:rPr lang="en-US" sz="2400" dirty="0">
                <a:solidFill>
                  <a:schemeClr val="tx1"/>
                </a:solidFill>
              </a:rPr>
              <a:t>No request will be entertained if you miss any quiz.</a:t>
            </a:r>
          </a:p>
        </p:txBody>
      </p:sp>
    </p:spTree>
    <p:extLst>
      <p:ext uri="{BB962C8B-B14F-4D97-AF65-F5344CB8AC3E}">
        <p14:creationId xmlns:p14="http://schemas.microsoft.com/office/powerpoint/2010/main" val="234613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Mid &amp; Final Project</a:t>
            </a:r>
          </a:p>
        </p:txBody>
      </p:sp>
      <p:sp>
        <p:nvSpPr>
          <p:cNvPr id="3" name="Content Placeholder 2">
            <a:extLst>
              <a:ext uri="{FF2B5EF4-FFF2-40B4-BE49-F238E27FC236}">
                <a16:creationId xmlns:a16="http://schemas.microsoft.com/office/drawing/2014/main" id="{3DF97788-5384-40FF-9B9D-EC8B9FEB7F82}"/>
              </a:ext>
            </a:extLst>
          </p:cNvPr>
          <p:cNvSpPr txBox="1">
            <a:spLocks/>
          </p:cNvSpPr>
          <p:nvPr/>
        </p:nvSpPr>
        <p:spPr>
          <a:xfrm>
            <a:off x="295422" y="2194559"/>
            <a:ext cx="8595359" cy="391081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Aft>
                <a:spcPts val="1200"/>
              </a:spcAft>
            </a:pPr>
            <a:r>
              <a:rPr lang="en-US" sz="1900" dirty="0">
                <a:solidFill>
                  <a:schemeClr val="tx1"/>
                </a:solidFill>
              </a:rPr>
              <a:t>You will be assigned a group project at the end of the course which will contribute 50-100% of the </a:t>
            </a:r>
            <a:r>
              <a:rPr lang="en-US" sz="1900" b="1" dirty="0">
                <a:solidFill>
                  <a:schemeClr val="tx1"/>
                </a:solidFill>
              </a:rPr>
              <a:t>final grade</a:t>
            </a:r>
          </a:p>
          <a:p>
            <a:pPr>
              <a:spcAft>
                <a:spcPts val="1200"/>
              </a:spcAft>
            </a:pPr>
            <a:r>
              <a:rPr lang="en-US" sz="1900" dirty="0">
                <a:solidFill>
                  <a:schemeClr val="tx1"/>
                </a:solidFill>
              </a:rPr>
              <a:t>Group Members: 4 (Min &amp; Max)</a:t>
            </a:r>
            <a:endParaRPr lang="en-US" sz="1900" b="1" dirty="0">
              <a:solidFill>
                <a:schemeClr val="tx1"/>
              </a:solidFill>
            </a:endParaRPr>
          </a:p>
          <a:p>
            <a:pPr>
              <a:spcAft>
                <a:spcPts val="1200"/>
              </a:spcAft>
            </a:pPr>
            <a:endParaRPr lang="en-US" sz="1900" b="1" dirty="0">
              <a:solidFill>
                <a:schemeClr val="tx1"/>
              </a:solidFill>
            </a:endParaRPr>
          </a:p>
          <a:p>
            <a:pPr>
              <a:spcAft>
                <a:spcPts val="1200"/>
              </a:spcAft>
            </a:pPr>
            <a:r>
              <a:rPr lang="en-US" sz="1900" b="1" dirty="0">
                <a:solidFill>
                  <a:schemeClr val="tx1"/>
                </a:solidFill>
              </a:rPr>
              <a:t>*** Proposal Submission</a:t>
            </a:r>
            <a:r>
              <a:rPr lang="en-US" sz="1900" dirty="0">
                <a:solidFill>
                  <a:schemeClr val="tx1"/>
                </a:solidFill>
              </a:rPr>
              <a:t>: Within  5</a:t>
            </a:r>
            <a:r>
              <a:rPr lang="en-US" sz="1900" baseline="30000" dirty="0">
                <a:solidFill>
                  <a:schemeClr val="tx1"/>
                </a:solidFill>
              </a:rPr>
              <a:t>th</a:t>
            </a:r>
            <a:r>
              <a:rPr lang="en-US" sz="1900" dirty="0">
                <a:solidFill>
                  <a:schemeClr val="tx1"/>
                </a:solidFill>
              </a:rPr>
              <a:t>    week of midterm</a:t>
            </a:r>
          </a:p>
          <a:p>
            <a:pPr>
              <a:spcAft>
                <a:spcPts val="1200"/>
              </a:spcAft>
            </a:pPr>
            <a:r>
              <a:rPr lang="en-US" sz="1900" b="1" dirty="0">
                <a:solidFill>
                  <a:schemeClr val="tx1"/>
                </a:solidFill>
              </a:rPr>
              <a:t>*** Prototype Submission</a:t>
            </a:r>
            <a:r>
              <a:rPr lang="en-US" sz="1900" dirty="0">
                <a:solidFill>
                  <a:schemeClr val="tx1"/>
                </a:solidFill>
              </a:rPr>
              <a:t>: Within  9</a:t>
            </a:r>
            <a:r>
              <a:rPr lang="en-US" sz="1900" baseline="30000" dirty="0">
                <a:solidFill>
                  <a:schemeClr val="tx1"/>
                </a:solidFill>
              </a:rPr>
              <a:t>th</a:t>
            </a:r>
            <a:r>
              <a:rPr lang="en-US" sz="1900" dirty="0">
                <a:solidFill>
                  <a:schemeClr val="tx1"/>
                </a:solidFill>
              </a:rPr>
              <a:t>   week</a:t>
            </a:r>
          </a:p>
          <a:p>
            <a:pPr>
              <a:spcAft>
                <a:spcPts val="1200"/>
              </a:spcAft>
            </a:pPr>
            <a:r>
              <a:rPr lang="en-US" sz="1900" b="1" dirty="0">
                <a:solidFill>
                  <a:schemeClr val="tx1"/>
                </a:solidFill>
              </a:rPr>
              <a:t>*** Submission Deadline</a:t>
            </a:r>
            <a:r>
              <a:rPr lang="en-US" sz="1900" dirty="0">
                <a:solidFill>
                  <a:schemeClr val="tx1"/>
                </a:solidFill>
              </a:rPr>
              <a:t>: week after the final term</a:t>
            </a:r>
          </a:p>
          <a:p>
            <a:pPr>
              <a:spcAft>
                <a:spcPts val="1200"/>
              </a:spcAft>
            </a:pPr>
            <a:r>
              <a:rPr lang="en-US" sz="1900" dirty="0">
                <a:solidFill>
                  <a:schemeClr val="tx1"/>
                </a:solidFill>
              </a:rPr>
              <a:t>(Exact dates will be announced later)</a:t>
            </a:r>
          </a:p>
        </p:txBody>
      </p:sp>
    </p:spTree>
    <p:extLst>
      <p:ext uri="{BB962C8B-B14F-4D97-AF65-F5344CB8AC3E}">
        <p14:creationId xmlns:p14="http://schemas.microsoft.com/office/powerpoint/2010/main" val="153677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Evaluation</a:t>
            </a:r>
          </a:p>
        </p:txBody>
      </p:sp>
      <p:graphicFrame>
        <p:nvGraphicFramePr>
          <p:cNvPr id="3" name="Content Placeholder 1">
            <a:extLst>
              <a:ext uri="{FF2B5EF4-FFF2-40B4-BE49-F238E27FC236}">
                <a16:creationId xmlns:a16="http://schemas.microsoft.com/office/drawing/2014/main" id="{6ED66336-DC03-4E4F-9094-E75BB755E325}"/>
              </a:ext>
            </a:extLst>
          </p:cNvPr>
          <p:cNvGraphicFramePr>
            <a:graphicFrameLocks/>
          </p:cNvGraphicFramePr>
          <p:nvPr>
            <p:extLst>
              <p:ext uri="{D42A27DB-BD31-4B8C-83A1-F6EECF244321}">
                <p14:modId xmlns:p14="http://schemas.microsoft.com/office/powerpoint/2010/main" val="1731118139"/>
              </p:ext>
            </p:extLst>
          </p:nvPr>
        </p:nvGraphicFramePr>
        <p:xfrm>
          <a:off x="421340" y="2393709"/>
          <a:ext cx="8272493" cy="3486344"/>
        </p:xfrm>
        <a:graphic>
          <a:graphicData uri="http://schemas.openxmlformats.org/drawingml/2006/table">
            <a:tbl>
              <a:tblPr firstRow="1" firstCol="1" lastRow="1" lastCol="1" bandRow="1" bandCol="1">
                <a:tableStyleId>{5C22544A-7EE6-4342-B048-85BDC9FD1C3A}</a:tableStyleId>
              </a:tblPr>
              <a:tblGrid>
                <a:gridCol w="2355071">
                  <a:extLst>
                    <a:ext uri="{9D8B030D-6E8A-4147-A177-3AD203B41FA5}">
                      <a16:colId xmlns:a16="http://schemas.microsoft.com/office/drawing/2014/main" val="1627011368"/>
                    </a:ext>
                  </a:extLst>
                </a:gridCol>
                <a:gridCol w="4480873">
                  <a:extLst>
                    <a:ext uri="{9D8B030D-6E8A-4147-A177-3AD203B41FA5}">
                      <a16:colId xmlns:a16="http://schemas.microsoft.com/office/drawing/2014/main" val="4083856427"/>
                    </a:ext>
                  </a:extLst>
                </a:gridCol>
                <a:gridCol w="1436549">
                  <a:extLst>
                    <a:ext uri="{9D8B030D-6E8A-4147-A177-3AD203B41FA5}">
                      <a16:colId xmlns:a16="http://schemas.microsoft.com/office/drawing/2014/main" val="622270837"/>
                    </a:ext>
                  </a:extLst>
                </a:gridCol>
              </a:tblGrid>
              <a:tr h="466676">
                <a:tc rowSpan="3">
                  <a:txBody>
                    <a:bodyPr/>
                    <a:lstStyle/>
                    <a:p>
                      <a:pPr marL="0" marR="0" algn="ctr">
                        <a:spcBef>
                          <a:spcPts val="0"/>
                        </a:spcBef>
                        <a:spcAft>
                          <a:spcPts val="0"/>
                        </a:spcAft>
                      </a:pPr>
                      <a:r>
                        <a:rPr lang="en-US" sz="2000" b="1" kern="1200" dirty="0">
                          <a:solidFill>
                            <a:schemeClr val="lt1"/>
                          </a:solidFill>
                          <a:effectLst/>
                          <a:latin typeface="+mn-lt"/>
                          <a:ea typeface="+mn-ea"/>
                          <a:cs typeface="+mn-cs"/>
                        </a:rPr>
                        <a:t>Mid &amp; Final</a:t>
                      </a:r>
                    </a:p>
                    <a:p>
                      <a:pPr marL="0" marR="0" algn="ctr">
                        <a:spcBef>
                          <a:spcPts val="0"/>
                        </a:spcBef>
                        <a:spcAft>
                          <a:spcPts val="0"/>
                        </a:spcAft>
                      </a:pPr>
                      <a:r>
                        <a:rPr lang="en-US" sz="2000" b="1" kern="1200" dirty="0">
                          <a:solidFill>
                            <a:schemeClr val="lt1"/>
                          </a:solidFill>
                          <a:effectLst/>
                          <a:latin typeface="+mn-lt"/>
                          <a:ea typeface="+mn-ea"/>
                          <a:cs typeface="+mn-cs"/>
                        </a:rPr>
                        <a:t>Term Assessments</a:t>
                      </a: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 (Best N-1)</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25%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835169792"/>
                  </a:ext>
                </a:extLst>
              </a:tr>
              <a:tr h="466676">
                <a:tc vMerge="1">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Mid term Project/Final term Project</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50%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176841602"/>
                  </a:ext>
                </a:extLst>
              </a:tr>
              <a:tr h="686288">
                <a:tc vMerge="1">
                  <a:txBody>
                    <a:bodyPr/>
                    <a:lstStyle/>
                    <a:p>
                      <a:pPr marL="0" marR="0" algn="ctr">
                        <a:spcBef>
                          <a:spcPts val="0"/>
                        </a:spcBef>
                        <a:spcAft>
                          <a:spcPts val="0"/>
                        </a:spcAft>
                      </a:pPr>
                      <a:r>
                        <a:rPr lang="en-US" sz="2400" dirty="0">
                          <a:effectLst/>
                        </a:rPr>
                        <a:t> Lab</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Lab. works/Assignments/Lab Exam</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25%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579379225"/>
                  </a:ext>
                </a:extLst>
              </a:tr>
              <a:tr h="466676">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022913443"/>
                  </a:ext>
                </a:extLst>
              </a:tr>
              <a:tr h="466676">
                <a:tc>
                  <a:txBody>
                    <a:bodyPr/>
                    <a:lstStyle/>
                    <a:p>
                      <a:pPr marL="0" marR="0" algn="ctr">
                        <a:spcBef>
                          <a:spcPts val="0"/>
                        </a:spcBef>
                        <a:spcAft>
                          <a:spcPts val="0"/>
                        </a:spcAft>
                      </a:pPr>
                      <a:r>
                        <a:rPr lang="en-US" sz="2400" dirty="0">
                          <a:effectLst/>
                        </a:rPr>
                        <a:t>Midterm</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50% of Lab + 50% of Theory</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028075517"/>
                  </a:ext>
                </a:extLst>
              </a:tr>
              <a:tr h="466676">
                <a:tc>
                  <a:txBody>
                    <a:bodyPr/>
                    <a:lstStyle/>
                    <a:p>
                      <a:pPr marL="0" marR="0" algn="ctr">
                        <a:spcBef>
                          <a:spcPts val="0"/>
                        </a:spcBef>
                        <a:spcAft>
                          <a:spcPts val="0"/>
                        </a:spcAft>
                      </a:pPr>
                      <a:r>
                        <a:rPr lang="en-US" sz="2400" dirty="0">
                          <a:effectLst/>
                        </a:rPr>
                        <a:t>Final Term</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50% of Lab + 50% of Theory</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3709617917"/>
                  </a:ext>
                </a:extLst>
              </a:tr>
              <a:tr h="466676">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40% of Midterm + 60%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2597722672"/>
                  </a:ext>
                </a:extLst>
              </a:tr>
            </a:tbl>
          </a:graphicData>
        </a:graphic>
      </p:graphicFrame>
    </p:spTree>
    <p:extLst>
      <p:ext uri="{BB962C8B-B14F-4D97-AF65-F5344CB8AC3E}">
        <p14:creationId xmlns:p14="http://schemas.microsoft.com/office/powerpoint/2010/main" val="20624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7"/>
            <a:ext cx="7754112" cy="3446029"/>
          </a:xfrm>
        </p:spPr>
        <p:txBody>
          <a:bodyPr>
            <a:normAutofit/>
          </a:bodyPr>
          <a:lstStyle/>
          <a:p>
            <a:pPr marL="457200" indent="-457200">
              <a:buFont typeface="Arial" panose="020B0604020202020204" pitchFamily="34" charset="0"/>
              <a:buChar char="•"/>
            </a:pPr>
            <a:r>
              <a:rPr lang="en-US" sz="2400" dirty="0">
                <a:solidFill>
                  <a:schemeClr val="tx1"/>
                </a:solidFill>
              </a:rPr>
              <a:t>Vision, Mission &amp; Goals of AIUB</a:t>
            </a:r>
          </a:p>
          <a:p>
            <a:pPr marL="457200" indent="-457200">
              <a:buFont typeface="Arial" panose="020B0604020202020204" pitchFamily="34" charset="0"/>
              <a:buChar char="•"/>
            </a:pPr>
            <a:r>
              <a:rPr lang="en-US" sz="2400" dirty="0">
                <a:solidFill>
                  <a:schemeClr val="tx1"/>
                </a:solidFill>
              </a:rPr>
              <a:t>Vision, Mission &amp; Goals of CS</a:t>
            </a:r>
          </a:p>
          <a:p>
            <a:pPr marL="457200" indent="-457200">
              <a:buFont typeface="Arial" panose="020B0604020202020204" pitchFamily="34" charset="0"/>
              <a:buChar char="•"/>
            </a:pPr>
            <a:r>
              <a:rPr lang="en-US" sz="2400" dirty="0">
                <a:solidFill>
                  <a:schemeClr val="tx1"/>
                </a:solidFill>
              </a:rPr>
              <a:t>The Instructor</a:t>
            </a:r>
          </a:p>
          <a:p>
            <a:pPr marL="457200" indent="-457200">
              <a:buFont typeface="Arial" panose="020B0604020202020204" pitchFamily="34" charset="0"/>
              <a:buChar char="•"/>
            </a:pPr>
            <a:r>
              <a:rPr lang="en-US" sz="2400" dirty="0">
                <a:solidFill>
                  <a:schemeClr val="tx1"/>
                </a:solidFill>
              </a:rPr>
              <a:t>The Course</a:t>
            </a:r>
          </a:p>
          <a:p>
            <a:pPr marL="457200" indent="-457200">
              <a:buFont typeface="Arial" panose="020B0604020202020204" pitchFamily="34" charset="0"/>
              <a:buChar char="•"/>
            </a:pPr>
            <a:r>
              <a:rPr lang="en-US" sz="2400" dirty="0">
                <a:solidFill>
                  <a:schemeClr val="tx1"/>
                </a:solidFill>
              </a:rPr>
              <a:t>Books &amp; References</a:t>
            </a:r>
          </a:p>
          <a:p>
            <a:pPr marL="457200" indent="-457200">
              <a:buFont typeface="Arial" panose="020B0604020202020204" pitchFamily="34" charset="0"/>
              <a:buChar char="•"/>
            </a:pPr>
            <a:r>
              <a:rPr lang="en-US" sz="2400" dirty="0">
                <a:solidFill>
                  <a:schemeClr val="tx1"/>
                </a:solidFill>
              </a:rPr>
              <a:t>Evaluation Criteria's</a:t>
            </a:r>
          </a:p>
          <a:p>
            <a:pPr marL="457200" indent="-457200">
              <a:buFont typeface="Arial" panose="020B0604020202020204" pitchFamily="34" charset="0"/>
              <a:buChar char="•"/>
            </a:pPr>
            <a:r>
              <a:rPr lang="en-US" sz="2400" dirty="0">
                <a:solidFill>
                  <a:schemeClr val="tx1"/>
                </a:solidFill>
              </a:rPr>
              <a:t>Class Policies</a:t>
            </a:r>
          </a:p>
          <a:p>
            <a:pPr marL="457200" indent="-457200">
              <a:buFont typeface="Arial" panose="020B0604020202020204" pitchFamily="34" charset="0"/>
              <a:buChar char="•"/>
            </a:pPr>
            <a:r>
              <a:rPr lang="en-US" sz="2400" dirty="0">
                <a:solidFill>
                  <a:schemeClr val="tx1"/>
                </a:solidFill>
              </a:rPr>
              <a:t>Grading Policies &amp; General Info.</a:t>
            </a:r>
          </a:p>
          <a:p>
            <a:pPr marL="457200" indent="-457200">
              <a:buFont typeface="Arial" panose="020B0604020202020204" pitchFamily="34" charset="0"/>
              <a:buChar char="•"/>
            </a:pPr>
            <a:r>
              <a:rPr lang="en-US" sz="2400" dirty="0">
                <a:solidFill>
                  <a:schemeClr val="tx1"/>
                </a:solidFill>
              </a:rPr>
              <a:t>Consultation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a:t>
            </a:r>
          </a:p>
        </p:txBody>
      </p:sp>
      <p:sp>
        <p:nvSpPr>
          <p:cNvPr id="3" name="Content Placeholder 2">
            <a:extLst>
              <a:ext uri="{FF2B5EF4-FFF2-40B4-BE49-F238E27FC236}">
                <a16:creationId xmlns:a16="http://schemas.microsoft.com/office/drawing/2014/main" id="{69A84904-A6CA-4B27-93AC-D3C6DE126B56}"/>
              </a:ext>
            </a:extLst>
          </p:cNvPr>
          <p:cNvSpPr txBox="1">
            <a:spLocks/>
          </p:cNvSpPr>
          <p:nvPr/>
        </p:nvSpPr>
        <p:spPr>
          <a:xfrm>
            <a:off x="281354" y="2124221"/>
            <a:ext cx="8609427" cy="406556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000" b="1" dirty="0">
                <a:solidFill>
                  <a:schemeClr val="tx1"/>
                </a:solidFill>
              </a:rPr>
              <a:t>Must</a:t>
            </a:r>
            <a:r>
              <a:rPr lang="en-US" sz="2000" b="1" i="1" dirty="0">
                <a:solidFill>
                  <a:schemeClr val="tx1"/>
                </a:solidFill>
              </a:rPr>
              <a:t> </a:t>
            </a:r>
            <a:r>
              <a:rPr lang="en-US" sz="2000" dirty="0">
                <a:solidFill>
                  <a:schemeClr val="tx1"/>
                </a:solidFill>
              </a:rPr>
              <a:t>be present inside the class in due time </a:t>
            </a:r>
          </a:p>
          <a:p>
            <a:pPr marL="285750" indent="-285750">
              <a:buFont typeface="Arial" panose="020B0604020202020204" pitchFamily="34" charset="0"/>
              <a:buChar char="•"/>
            </a:pPr>
            <a:r>
              <a:rPr lang="en-US" sz="2000" b="1" dirty="0">
                <a:solidFill>
                  <a:schemeClr val="tx1"/>
                </a:solidFill>
                <a:ea typeface="ＭＳ Ｐゴシック" pitchFamily="34" charset="-128"/>
              </a:rPr>
              <a:t>Late in Class</a:t>
            </a:r>
            <a:r>
              <a:rPr lang="en-US" sz="2000" dirty="0">
                <a:solidFill>
                  <a:schemeClr val="tx1"/>
                </a:solidFill>
                <a:ea typeface="ＭＳ Ｐゴシック" pitchFamily="34" charset="-128"/>
              </a:rPr>
              <a:t>: max 10 minutes, after that you will not be able to enter into the classroom.</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Class Break</a:t>
            </a:r>
            <a:r>
              <a:rPr lang="en-US" sz="2000" dirty="0">
                <a:solidFill>
                  <a:schemeClr val="tx1"/>
                </a:solidFill>
              </a:rPr>
              <a:t>: I would prefer giving a break in the middle of the class.</a:t>
            </a:r>
          </a:p>
          <a:p>
            <a:pPr marL="285750" indent="-285750">
              <a:buFont typeface="Arial" panose="020B0604020202020204" pitchFamily="34" charset="0"/>
              <a:buChar char="•"/>
            </a:pPr>
            <a:r>
              <a:rPr lang="en-US" sz="2000" dirty="0">
                <a:solidFill>
                  <a:schemeClr val="tx1"/>
                </a:solidFill>
              </a:rPr>
              <a:t>Every class will start with a question-answer session about the last lecture. So students must be prepared with the contents and exercises from the last lecture.</a:t>
            </a:r>
          </a:p>
          <a:p>
            <a:pPr marL="285750" indent="-285750">
              <a:buFont typeface="Arial" panose="020B0604020202020204" pitchFamily="34" charset="0"/>
              <a:buChar char="•"/>
            </a:pPr>
            <a:r>
              <a:rPr lang="en-US" sz="2000" dirty="0">
                <a:solidFill>
                  <a:schemeClr val="tx1"/>
                </a:solidFill>
              </a:rPr>
              <a:t>Students are suggested to ask questions during or after the lecture.</a:t>
            </a:r>
          </a:p>
          <a:p>
            <a:pPr marL="285750" indent="-285750">
              <a:buFont typeface="Arial" panose="020B0604020202020204" pitchFamily="34" charset="0"/>
              <a:buChar char="•"/>
            </a:pPr>
            <a:r>
              <a:rPr lang="en-US" sz="2000" dirty="0">
                <a:solidFill>
                  <a:schemeClr val="tx1"/>
                </a:solidFill>
              </a:rPr>
              <a:t>Do not hesitate to ask </a:t>
            </a:r>
            <a:r>
              <a:rPr lang="en-US" sz="2000" b="1" dirty="0">
                <a:solidFill>
                  <a:schemeClr val="tx1"/>
                </a:solidFill>
              </a:rPr>
              <a:t>any question any number of time</a:t>
            </a:r>
            <a:r>
              <a:rPr lang="en-US" sz="2000" dirty="0">
                <a:solidFill>
                  <a:schemeClr val="tx1"/>
                </a:solidFill>
              </a:rPr>
              <a:t> about the lecture</a:t>
            </a:r>
          </a:p>
          <a:p>
            <a:endParaRPr lang="en-US" sz="2000" i="1" dirty="0">
              <a:solidFill>
                <a:schemeClr val="tx1"/>
              </a:solidFill>
            </a:endParaRPr>
          </a:p>
          <a:p>
            <a:r>
              <a:rPr lang="en-US" sz="2000" i="1" dirty="0">
                <a:solidFill>
                  <a:schemeClr val="tx1"/>
                </a:solidFill>
              </a:rPr>
              <a:t>*** Additional/bonus marks</a:t>
            </a:r>
            <a:r>
              <a:rPr lang="en-US" sz="2000" dirty="0">
                <a:solidFill>
                  <a:schemeClr val="tx1"/>
                </a:solidFill>
              </a:rPr>
              <a:t> may be given to any </a:t>
            </a:r>
            <a:r>
              <a:rPr lang="en-US" sz="2000" i="1" dirty="0">
                <a:solidFill>
                  <a:schemeClr val="tx1"/>
                </a:solidFill>
              </a:rPr>
              <a:t>good performances</a:t>
            </a:r>
            <a:r>
              <a:rPr lang="en-US" sz="2000" dirty="0">
                <a:solidFill>
                  <a:schemeClr val="tx1"/>
                </a:solidFill>
              </a:rPr>
              <a:t> during the class.</a:t>
            </a:r>
          </a:p>
        </p:txBody>
      </p:sp>
    </p:spTree>
    <p:extLst>
      <p:ext uri="{BB962C8B-B14F-4D97-AF65-F5344CB8AC3E}">
        <p14:creationId xmlns:p14="http://schemas.microsoft.com/office/powerpoint/2010/main" val="26219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Attendance</a:t>
            </a:r>
          </a:p>
        </p:txBody>
      </p:sp>
      <p:sp>
        <p:nvSpPr>
          <p:cNvPr id="3" name="Content Placeholder 2">
            <a:extLst>
              <a:ext uri="{FF2B5EF4-FFF2-40B4-BE49-F238E27FC236}">
                <a16:creationId xmlns:a16="http://schemas.microsoft.com/office/drawing/2014/main" id="{894F2B38-7191-4CD6-97D9-14581F416F18}"/>
              </a:ext>
            </a:extLst>
          </p:cNvPr>
          <p:cNvSpPr txBox="1">
            <a:spLocks/>
          </p:cNvSpPr>
          <p:nvPr/>
        </p:nvSpPr>
        <p:spPr>
          <a:xfrm>
            <a:off x="281355" y="2180491"/>
            <a:ext cx="8539088" cy="384048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400" dirty="0">
                <a:solidFill>
                  <a:schemeClr val="tx1"/>
                </a:solidFill>
                <a:ea typeface="ＭＳ Ｐゴシック" pitchFamily="34" charset="-128"/>
              </a:rPr>
              <a:t>At least 80% presence is required by the student. Absent classes must be defended by the student through application and proper documentation to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Single absences or absences within 20% range will be judged by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Long absences/irregular presence/absences out of 20% range must go through application procedures via department Head (+ probation office, if student is in probation) to attend the following classes.</a:t>
            </a:r>
          </a:p>
          <a:p>
            <a:pPr marL="285750" indent="-285750">
              <a:buFont typeface="Arial" panose="020B0604020202020204" pitchFamily="34" charset="0"/>
              <a:buChar char="•"/>
            </a:pPr>
            <a:r>
              <a:rPr lang="en-US" sz="2400" dirty="0">
                <a:solidFill>
                  <a:schemeClr val="tx1"/>
                </a:solidFill>
                <a:ea typeface="ＭＳ Ｐゴシック" pitchFamily="34" charset="-128"/>
              </a:rPr>
              <a:t>Acceptance of an application for absence only gives permission to attend the following classes. This might still result in deduction of marks (for attendance) which will be judged by the course teacher.</a:t>
            </a:r>
          </a:p>
          <a:p>
            <a:pPr marL="285750" indent="-285750">
              <a:buFont typeface="Arial" panose="020B0604020202020204" pitchFamily="34" charset="0"/>
              <a:buChar char="•"/>
            </a:pPr>
            <a:r>
              <a:rPr lang="en-US" sz="2400" b="1" dirty="0">
                <a:solidFill>
                  <a:schemeClr val="tx1"/>
                </a:solidFill>
                <a:ea typeface="ＭＳ Ｐゴシック" pitchFamily="34" charset="-128"/>
              </a:rPr>
              <a:t>Informing regarding Absence</a:t>
            </a:r>
            <a:r>
              <a:rPr lang="en-US" sz="2400" dirty="0">
                <a:solidFill>
                  <a:schemeClr val="tx1"/>
                </a:solidFill>
                <a:ea typeface="ＭＳ Ｐゴシック" pitchFamily="34" charset="-128"/>
              </a:rPr>
              <a:t>: Must be informed  through email. </a:t>
            </a:r>
          </a:p>
        </p:txBody>
      </p:sp>
    </p:spTree>
    <p:extLst>
      <p:ext uri="{BB962C8B-B14F-4D97-AF65-F5344CB8AC3E}">
        <p14:creationId xmlns:p14="http://schemas.microsoft.com/office/powerpoint/2010/main" val="121411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Inside the Classroom</a:t>
            </a:r>
          </a:p>
        </p:txBody>
      </p:sp>
      <p:sp>
        <p:nvSpPr>
          <p:cNvPr id="4" name="Content Placeholder 2">
            <a:extLst>
              <a:ext uri="{FF2B5EF4-FFF2-40B4-BE49-F238E27FC236}">
                <a16:creationId xmlns:a16="http://schemas.microsoft.com/office/drawing/2014/main" id="{46701596-B5C1-48A1-8E13-80262D2774DE}"/>
              </a:ext>
            </a:extLst>
          </p:cNvPr>
          <p:cNvSpPr txBox="1">
            <a:spLocks/>
          </p:cNvSpPr>
          <p:nvPr/>
        </p:nvSpPr>
        <p:spPr>
          <a:xfrm>
            <a:off x="295422" y="2236762"/>
            <a:ext cx="8553155" cy="3812345"/>
          </a:xfrm>
          <a:prstGeom prst="rect">
            <a:avLst/>
          </a:prstGeom>
        </p:spPr>
        <p:txBody>
          <a:bodyPr vert="horz" lIns="91440" tIns="45720" rIns="91440" bIns="45720" rtlCol="0" anchor="ct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do not need to ask permission to go out or come inside the class. </a:t>
            </a: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Just try to keep it quiet</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need not stand to talk with me</a:t>
            </a:r>
            <a:endPar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Your cellphone should be in silent mode during the class hours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call receiving or calling inside the class room.</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use of laptops or tabs or cell phones inside class rooms unless it is instructed or required for class related specific tasks.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side talk or discussion unless it is instructed.</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Never take food or drink coffees, soft drinks except water during the ongoing class time.</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Finally be gentle and keep calm and approach modestly and nicely</a:t>
            </a:r>
            <a:endPar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ＭＳ Ｐゴシック" pitchFamily="34" charset="-128"/>
              <a:cs typeface="+mn-cs"/>
            </a:endParaRPr>
          </a:p>
        </p:txBody>
      </p:sp>
    </p:spTree>
    <p:extLst>
      <p:ext uri="{BB962C8B-B14F-4D97-AF65-F5344CB8AC3E}">
        <p14:creationId xmlns:p14="http://schemas.microsoft.com/office/powerpoint/2010/main" val="402444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Laboratory</a:t>
            </a:r>
          </a:p>
        </p:txBody>
      </p:sp>
      <p:sp>
        <p:nvSpPr>
          <p:cNvPr id="5" name="Content Placeholder 2">
            <a:extLst>
              <a:ext uri="{FF2B5EF4-FFF2-40B4-BE49-F238E27FC236}">
                <a16:creationId xmlns:a16="http://schemas.microsoft.com/office/drawing/2014/main" id="{9B31AF47-96DB-458A-AEB8-C18FAF03DC2B}"/>
              </a:ext>
            </a:extLst>
          </p:cNvPr>
          <p:cNvSpPr txBox="1">
            <a:spLocks/>
          </p:cNvSpPr>
          <p:nvPr/>
        </p:nvSpPr>
        <p:spPr>
          <a:xfrm>
            <a:off x="309490" y="2152357"/>
            <a:ext cx="8496886" cy="3868616"/>
          </a:xfrm>
          <a:prstGeom prst="rect">
            <a:avLst/>
          </a:prstGeom>
        </p:spPr>
        <p:txBody>
          <a:bodyPr vert="horz" lIns="91440" tIns="45720" rIns="91440" bIns="45720" rtlCol="0" anchor="ctr">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Classes</a:t>
            </a:r>
            <a:endPar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First 0.5 – 1 hour will be spent explaining the problems/task/experiment to be performed.</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1 – 1.5 hour(s) will be spent by the students to complete the experiment.</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0.5 – 1 hour will be spent in checking, marking, and discussing the solution.</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are not allowed to discuss with each other in solving problems.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checking (executing/viva) &amp; marking will be with individual students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a:t>
            </a:r>
            <a:r>
              <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rPr>
              <a:t> </a:t>
            </a:r>
            <a:endPar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exams are scheduled in the week before the major exams during the normal laboratory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Generally students are given one/more problems to be solved of which at least one part is solved using computers.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One hour is given to the students to solve the problem. And half hour to submit and viva. Generally 20 students in the first 1.5 hours and the other 20 students in the rest 1.5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may be given choices to select the problem. At most 3 selection can be given to a student with 0, 2, and 4 marks deduction as a penalty for each selection respectively.</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Only in case of unavoidable circumstances, the laboratory exams may be taken in the off days or week after the major exams.</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26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Makeup Evaluation</a:t>
            </a:r>
          </a:p>
        </p:txBody>
      </p:sp>
      <p:sp>
        <p:nvSpPr>
          <p:cNvPr id="4" name="Content Placeholder 2">
            <a:extLst>
              <a:ext uri="{FF2B5EF4-FFF2-40B4-BE49-F238E27FC236}">
                <a16:creationId xmlns:a16="http://schemas.microsoft.com/office/drawing/2014/main" id="{801A2D61-259D-47E8-9F67-8F2AF0018C48}"/>
              </a:ext>
            </a:extLst>
          </p:cNvPr>
          <p:cNvSpPr txBox="1">
            <a:spLocks/>
          </p:cNvSpPr>
          <p:nvPr/>
        </p:nvSpPr>
        <p:spPr>
          <a:xfrm>
            <a:off x="281355" y="2152357"/>
            <a:ext cx="8621454" cy="388268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There will be no makeup quiz as long as a student have appeared in (n-1) quizzes.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evaluations like quizzes/assignment submission date/presentation date/viva date/etc., must go through valid application procedure with supporting document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within the deadline of the actual evaluation date</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Midterm/Final term must go through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Set B form </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along with the supporting document within the 1</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st</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exam week. The set B exam is generally scheduled from the 2</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nd</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the exam week. Must get signature and exam date from the course teacher and get it approved by the department Head (monetary penalty might be imposed).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unable to attend the set B exam may apply for set C exam within the same time limit as set B. Such applications must be supported by very strong reason and documentation, as they are generally rejected.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course teacher will be the judge of accepting/rejecting the request for makeup.</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1" u="none" strike="noStrike" kern="1200" cap="none" spc="0" normalizeH="0" baseline="0" noProof="0">
                <a:ln>
                  <a:noFill/>
                </a:ln>
                <a:solidFill>
                  <a:sysClr val="windowText" lastClr="000000"/>
                </a:solidFill>
                <a:effectLst/>
                <a:uLnTx/>
                <a:uFillTx/>
                <a:latin typeface="Calibri" panose="020F0502020204030204"/>
                <a:ea typeface="+mn-ea"/>
                <a:cs typeface="+mn-cs"/>
              </a:rPr>
              <a:t>*** Students absent for more than two weeks before midterm or after midterm and missing more than one evaluation categories are suggested to drop the course.</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318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Grading Policies</a:t>
            </a:r>
            <a:endParaRPr lang="en-US" b="1" dirty="0"/>
          </a:p>
        </p:txBody>
      </p:sp>
      <p:graphicFrame>
        <p:nvGraphicFramePr>
          <p:cNvPr id="4"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1162797878"/>
              </p:ext>
            </p:extLst>
          </p:nvPr>
        </p:nvGraphicFramePr>
        <p:xfrm>
          <a:off x="309489" y="2138289"/>
          <a:ext cx="8496885" cy="3953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532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Grading Policies contd..</a:t>
            </a:r>
          </a:p>
        </p:txBody>
      </p:sp>
      <p:sp>
        <p:nvSpPr>
          <p:cNvPr id="4" name="Content Placeholder 2">
            <a:extLst>
              <a:ext uri="{FF2B5EF4-FFF2-40B4-BE49-F238E27FC236}">
                <a16:creationId xmlns:a16="http://schemas.microsoft.com/office/drawing/2014/main" id="{2164FED6-4A12-4C2C-AFCF-52D877C3D791}"/>
              </a:ext>
            </a:extLst>
          </p:cNvPr>
          <p:cNvSpPr txBox="1">
            <a:spLocks/>
          </p:cNvSpPr>
          <p:nvPr/>
        </p:nvSpPr>
        <p:spPr>
          <a:xfrm>
            <a:off x="309489" y="2194559"/>
            <a:ext cx="8567225" cy="369956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Once a student’s gets ‘I’ or ‘UW’ and unable to fulfill the requirements with the course teacher for makeup,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drop the course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within officially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mentioned time period</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from the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registration department</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in probation or falls into the probation due to ‘I’/’UW’ grade are not allowed to drop the course.</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Unable to do so will result in the automatic conversion of the grades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I</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UW</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to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F</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grade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after the 4</a:t>
            </a:r>
            <a:r>
              <a:rPr kumimoji="0" lang="en-US" sz="1900" b="1" i="0" u="none" strike="noStrike" kern="1200" cap="none" spc="0" normalizeH="0" baseline="30000" noProof="0">
                <a:ln>
                  <a:noFill/>
                </a:ln>
                <a:solidFill>
                  <a:sysClr val="windowText" lastClr="000000"/>
                </a:solidFill>
                <a:effectLst/>
                <a:uLnTx/>
                <a:uFillTx/>
                <a:latin typeface="Calibri" panose="020F0502020204030204"/>
                <a:ea typeface="+mn-ea"/>
                <a:cs typeface="+mn-cs"/>
              </a:rPr>
              <a:t>th</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 week of the following semester</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Any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problem with the mark/grade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be consulted </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with the course teacher within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one week of the release of grades</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endParaRPr kumimoji="0" lang="en-US" sz="19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3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IMPORTANT!!</a:t>
            </a:r>
          </a:p>
        </p:txBody>
      </p:sp>
      <p:sp>
        <p:nvSpPr>
          <p:cNvPr id="6" name="Content Placeholder 2">
            <a:extLst>
              <a:ext uri="{FF2B5EF4-FFF2-40B4-BE49-F238E27FC236}">
                <a16:creationId xmlns:a16="http://schemas.microsoft.com/office/drawing/2014/main" id="{85DD3B68-9C3D-40A0-B84F-ABDEC7B6FC8E}"/>
              </a:ext>
            </a:extLst>
          </p:cNvPr>
          <p:cNvSpPr txBox="1">
            <a:spLocks/>
          </p:cNvSpPr>
          <p:nvPr/>
        </p:nvSpPr>
        <p:spPr>
          <a:xfrm>
            <a:off x="295422" y="2250831"/>
            <a:ext cx="8581291" cy="3643292"/>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ea typeface="ＭＳ Ｐゴシック" pitchFamily="34" charset="-128"/>
              </a:rPr>
              <a:t>Never Come to my office with the request for an extra grade.</a:t>
            </a:r>
          </a:p>
          <a:p>
            <a:endParaRPr lang="en-US" dirty="0">
              <a:ea typeface="ＭＳ Ｐゴシック" pitchFamily="34" charset="-128"/>
            </a:endParaRPr>
          </a:p>
          <a:p>
            <a:r>
              <a:rPr lang="en-US" dirty="0">
                <a:ea typeface="ＭＳ Ｐゴシック" pitchFamily="34" charset="-128"/>
              </a:rPr>
              <a:t>Never miss any deadline.</a:t>
            </a:r>
          </a:p>
          <a:p>
            <a:endParaRPr lang="en-US" dirty="0">
              <a:ea typeface="ＭＳ Ｐゴシック" pitchFamily="34" charset="-128"/>
            </a:endParaRPr>
          </a:p>
          <a:p>
            <a:r>
              <a:rPr lang="en-US" dirty="0">
                <a:ea typeface="ＭＳ Ｐゴシック" pitchFamily="34" charset="-128"/>
              </a:rPr>
              <a:t>Marks will be deducted, even </a:t>
            </a:r>
            <a:r>
              <a:rPr lang="en-US" b="1" dirty="0">
                <a:ea typeface="ＭＳ Ｐゴシック" pitchFamily="34" charset="-128"/>
              </a:rPr>
              <a:t>worse</a:t>
            </a:r>
            <a:r>
              <a:rPr lang="en-US" dirty="0">
                <a:ea typeface="ＭＳ Ｐゴシック" pitchFamily="34" charset="-128"/>
              </a:rPr>
              <a:t> can happen if you copy assignment</a:t>
            </a:r>
          </a:p>
        </p:txBody>
      </p:sp>
    </p:spTree>
    <p:extLst>
      <p:ext uri="{BB962C8B-B14F-4D97-AF65-F5344CB8AC3E}">
        <p14:creationId xmlns:p14="http://schemas.microsoft.com/office/powerpoint/2010/main" val="3417142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magicdisneyheros.altervista.org/images/big/1551.jpg">
            <a:extLst>
              <a:ext uri="{FF2B5EF4-FFF2-40B4-BE49-F238E27FC236}">
                <a16:creationId xmlns:a16="http://schemas.microsoft.com/office/drawing/2014/main" id="{31DC1E9B-8B99-443C-A3F4-F300BE6D9D48}"/>
              </a:ext>
            </a:extLst>
          </p:cNvPr>
          <p:cNvPicPr>
            <a:picLocks noChangeAspect="1" noChangeArrowheads="1"/>
          </p:cNvPicPr>
          <p:nvPr/>
        </p:nvPicPr>
        <p:blipFill>
          <a:blip r:embed="rId2" cstate="email">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79009" y="3094892"/>
            <a:ext cx="2708909" cy="35091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C42E65-2868-467C-A4F6-5D4B33C84C34}"/>
              </a:ext>
            </a:extLst>
          </p:cNvPr>
          <p:cNvSpPr txBox="1"/>
          <p:nvPr/>
        </p:nvSpPr>
        <p:spPr>
          <a:xfrm>
            <a:off x="2515060" y="2209800"/>
            <a:ext cx="6453094" cy="1938992"/>
          </a:xfrm>
          <a:prstGeom prst="rect">
            <a:avLst/>
          </a:prstGeom>
          <a:noFill/>
        </p:spPr>
        <p:txBody>
          <a:bodyPr wrap="square" rtlCol="0">
            <a:spAutoFit/>
          </a:bodyPr>
          <a:lstStyle/>
          <a:p>
            <a:pPr algn="ctr" defTabSz="457200"/>
            <a:r>
              <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ADVANCED PROGRAMMING WITH .NET</a:t>
            </a:r>
          </a:p>
        </p:txBody>
      </p:sp>
      <p:sp>
        <p:nvSpPr>
          <p:cNvPr id="7" name="Rectangle 6">
            <a:extLst>
              <a:ext uri="{FF2B5EF4-FFF2-40B4-BE49-F238E27FC236}">
                <a16:creationId xmlns:a16="http://schemas.microsoft.com/office/drawing/2014/main" id="{29683572-1E84-4441-9C68-2B26893525F1}"/>
              </a:ext>
            </a:extLst>
          </p:cNvPr>
          <p:cNvSpPr/>
          <p:nvPr/>
        </p:nvSpPr>
        <p:spPr>
          <a:xfrm>
            <a:off x="3475057" y="1286470"/>
            <a:ext cx="4533100"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WELCOME TO</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Vision &amp; Mission of AIUB</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79483" y="2180492"/>
            <a:ext cx="8385034" cy="36294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b="1" dirty="0">
                <a:solidFill>
                  <a:schemeClr val="tx1"/>
                </a:solidFill>
              </a:rPr>
              <a:t>VISION</a:t>
            </a:r>
          </a:p>
          <a:p>
            <a:pPr algn="just"/>
            <a:r>
              <a:rPr lang="en-US" sz="1600" dirty="0">
                <a:solidFill>
                  <a:schemeClr val="tx1"/>
                </a:solidFill>
              </a:rPr>
              <a:t>AMERICAN INTERNATIONAL UNIVERSITY-BANGLADESH (AIUB) envisions promoting professionals and excellent leadership catering to the technological progress and development needs of the country.</a:t>
            </a:r>
          </a:p>
          <a:p>
            <a:endParaRPr lang="en-US" sz="1600" dirty="0">
              <a:solidFill>
                <a:schemeClr val="tx1"/>
              </a:solidFill>
            </a:endParaRPr>
          </a:p>
          <a:p>
            <a:r>
              <a:rPr lang="en-US" sz="1600" b="1" dirty="0">
                <a:solidFill>
                  <a:schemeClr val="tx1"/>
                </a:solidFill>
              </a:rPr>
              <a:t>MISSION</a:t>
            </a:r>
          </a:p>
          <a:p>
            <a:pPr algn="just"/>
            <a:r>
              <a:rPr lang="en-US" altLang="ja-JP" sz="1600"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dirty="0">
              <a:solidFill>
                <a:schemeClr val="tx1"/>
              </a:solidFill>
            </a:endParaRPr>
          </a:p>
        </p:txBody>
      </p:sp>
      <p:pic>
        <p:nvPicPr>
          <p:cNvPr id="10" name="Graphic 8">
            <a:extLst>
              <a:ext uri="{FF2B5EF4-FFF2-40B4-BE49-F238E27FC236}">
                <a16:creationId xmlns:a16="http://schemas.microsoft.com/office/drawing/2014/main" id="{A90CF985-C9CE-431C-AEE1-6F8919032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259" y="5173674"/>
            <a:ext cx="1165258" cy="1165258"/>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Goals of AIUB</a:t>
            </a:r>
            <a:endParaRPr lang="en-US" b="1" dirty="0"/>
          </a:p>
        </p:txBody>
      </p:sp>
      <p:graphicFrame>
        <p:nvGraphicFramePr>
          <p:cNvPr id="10" name="Content Placeholder 2">
            <a:extLst>
              <a:ext uri="{FF2B5EF4-FFF2-40B4-BE49-F238E27FC236}">
                <a16:creationId xmlns:a16="http://schemas.microsoft.com/office/drawing/2014/main" id="{A6260881-897E-4921-9908-DE8C772498F0}"/>
              </a:ext>
            </a:extLst>
          </p:cNvPr>
          <p:cNvGraphicFramePr>
            <a:graphicFrameLocks/>
          </p:cNvGraphicFramePr>
          <p:nvPr>
            <p:extLst>
              <p:ext uri="{D42A27DB-BD31-4B8C-83A1-F6EECF244321}">
                <p14:modId xmlns:p14="http://schemas.microsoft.com/office/powerpoint/2010/main" val="2611823654"/>
              </p:ext>
            </p:extLst>
          </p:nvPr>
        </p:nvGraphicFramePr>
        <p:xfrm>
          <a:off x="281355" y="2138289"/>
          <a:ext cx="8510954" cy="379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8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351660"/>
          </a:xfrm>
        </p:spPr>
        <p:txBody>
          <a:bodyPr>
            <a:normAutofit/>
          </a:bodyPr>
          <a:lstStyle/>
          <a:p>
            <a:r>
              <a:rPr lang="en-US" b="1" dirty="0">
                <a:solidFill>
                  <a:srgbClr val="FFFFFF"/>
                </a:solidFill>
              </a:rPr>
              <a:t>Vision &amp; Mission of Computer Science Department</a:t>
            </a:r>
            <a:endParaRPr lang="en-US" b="1" dirty="0"/>
          </a:p>
        </p:txBody>
      </p:sp>
      <p:sp>
        <p:nvSpPr>
          <p:cNvPr id="4" name="Content Placeholder 2">
            <a:extLst>
              <a:ext uri="{FF2B5EF4-FFF2-40B4-BE49-F238E27FC236}">
                <a16:creationId xmlns:a16="http://schemas.microsoft.com/office/drawing/2014/main" id="{3D140D9C-34A5-4996-B23B-4C4340988E3F}"/>
              </a:ext>
            </a:extLst>
          </p:cNvPr>
          <p:cNvSpPr txBox="1">
            <a:spLocks/>
          </p:cNvSpPr>
          <p:nvPr/>
        </p:nvSpPr>
        <p:spPr>
          <a:xfrm>
            <a:off x="309490" y="2250832"/>
            <a:ext cx="8600580" cy="2996417"/>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sz="2000" dirty="0">
              <a:solidFill>
                <a:schemeClr val="tx1"/>
              </a:solidFill>
            </a:endParaRPr>
          </a:p>
          <a:p>
            <a:r>
              <a:rPr lang="en-US" sz="2000" b="1" dirty="0">
                <a:solidFill>
                  <a:schemeClr val="tx1"/>
                </a:solidFill>
              </a:rPr>
              <a:t>VISION</a:t>
            </a:r>
          </a:p>
          <a:p>
            <a:pPr algn="just"/>
            <a:r>
              <a:rPr lang="en-US" sz="2000" dirty="0">
                <a:solidFill>
                  <a:schemeClr val="tx1"/>
                </a:solidFill>
              </a:rPr>
              <a:t>Provides leadership in the pursuit of quality and excellent computer education and produce highly skilled and globally competitive IT professionals.</a:t>
            </a:r>
          </a:p>
          <a:p>
            <a:endParaRPr lang="en-US" sz="2000" dirty="0">
              <a:solidFill>
                <a:schemeClr val="tx1"/>
              </a:solidFill>
            </a:endParaRPr>
          </a:p>
          <a:p>
            <a:r>
              <a:rPr lang="en-US" sz="2000" b="1" dirty="0">
                <a:solidFill>
                  <a:schemeClr val="tx1"/>
                </a:solidFill>
              </a:rPr>
              <a:t>MISSION</a:t>
            </a:r>
          </a:p>
          <a:p>
            <a:pPr algn="just"/>
            <a:r>
              <a:rPr lang="en-US" sz="2000" dirty="0">
                <a:solidFill>
                  <a:schemeClr val="tx1"/>
                </a:solidFill>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endParaRPr lang="en-US" sz="2000" dirty="0">
              <a:solidFill>
                <a:schemeClr val="tx1"/>
              </a:solidFill>
            </a:endParaRPr>
          </a:p>
        </p:txBody>
      </p:sp>
      <p:pic>
        <p:nvPicPr>
          <p:cNvPr id="5" name="Graphic 4">
            <a:extLst>
              <a:ext uri="{FF2B5EF4-FFF2-40B4-BE49-F238E27FC236}">
                <a16:creationId xmlns:a16="http://schemas.microsoft.com/office/drawing/2014/main" id="{68B19B2D-BFD8-4095-85DA-B89D76C46F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2549" y="5109648"/>
            <a:ext cx="1175535" cy="1175535"/>
          </a:xfrm>
          <a:prstGeom prst="rect">
            <a:avLst/>
          </a:prstGeom>
        </p:spPr>
      </p:pic>
    </p:spTree>
    <p:extLst>
      <p:ext uri="{BB962C8B-B14F-4D97-AF65-F5344CB8AC3E}">
        <p14:creationId xmlns:p14="http://schemas.microsoft.com/office/powerpoint/2010/main" val="286838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Goals of Computer Science Department</a:t>
            </a:r>
            <a:endParaRPr lang="en-US" b="1" dirty="0"/>
          </a:p>
        </p:txBody>
      </p:sp>
      <p:graphicFrame>
        <p:nvGraphicFramePr>
          <p:cNvPr id="8" name="Content Placeholder 2">
            <a:extLst>
              <a:ext uri="{FF2B5EF4-FFF2-40B4-BE49-F238E27FC236}">
                <a16:creationId xmlns:a16="http://schemas.microsoft.com/office/drawing/2014/main" id="{F848B3C2-FEAE-4528-B063-738F977EE0F3}"/>
              </a:ext>
            </a:extLst>
          </p:cNvPr>
          <p:cNvGraphicFramePr>
            <a:graphicFrameLocks/>
          </p:cNvGraphicFramePr>
          <p:nvPr>
            <p:extLst>
              <p:ext uri="{D42A27DB-BD31-4B8C-83A1-F6EECF244321}">
                <p14:modId xmlns:p14="http://schemas.microsoft.com/office/powerpoint/2010/main" val="3140035561"/>
              </p:ext>
            </p:extLst>
          </p:nvPr>
        </p:nvGraphicFramePr>
        <p:xfrm>
          <a:off x="309489" y="2152356"/>
          <a:ext cx="8454683" cy="3854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06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About Me</a:t>
            </a:r>
          </a:p>
        </p:txBody>
      </p:sp>
      <p:graphicFrame>
        <p:nvGraphicFramePr>
          <p:cNvPr id="3" name="Content Placeholder 2">
            <a:extLst>
              <a:ext uri="{FF2B5EF4-FFF2-40B4-BE49-F238E27FC236}">
                <a16:creationId xmlns:a16="http://schemas.microsoft.com/office/drawing/2014/main" id="{E0187D27-808B-4325-8049-000FDA97FE64}"/>
              </a:ext>
            </a:extLst>
          </p:cNvPr>
          <p:cNvGraphicFramePr>
            <a:graphicFrameLocks/>
          </p:cNvGraphicFramePr>
          <p:nvPr>
            <p:extLst>
              <p:ext uri="{D42A27DB-BD31-4B8C-83A1-F6EECF244321}">
                <p14:modId xmlns:p14="http://schemas.microsoft.com/office/powerpoint/2010/main" val="2659744935"/>
              </p:ext>
            </p:extLst>
          </p:nvPr>
        </p:nvGraphicFramePr>
        <p:xfrm>
          <a:off x="309489" y="2194561"/>
          <a:ext cx="8352308" cy="3910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dirty="0"/>
              <a:t>Contact Details</a:t>
            </a:r>
          </a:p>
        </p:txBody>
      </p:sp>
      <p:sp>
        <p:nvSpPr>
          <p:cNvPr id="3" name="Rectangle 2">
            <a:extLst>
              <a:ext uri="{FF2B5EF4-FFF2-40B4-BE49-F238E27FC236}">
                <a16:creationId xmlns:a16="http://schemas.microsoft.com/office/drawing/2014/main" id="{CCCED879-F5B9-4F0F-9A2F-5DBF08609B42}"/>
              </a:ext>
            </a:extLst>
          </p:cNvPr>
          <p:cNvSpPr/>
          <p:nvPr/>
        </p:nvSpPr>
        <p:spPr>
          <a:xfrm>
            <a:off x="421340" y="2513988"/>
            <a:ext cx="8328765" cy="1938992"/>
          </a:xfrm>
          <a:prstGeom prst="rect">
            <a:avLst/>
          </a:prstGeom>
        </p:spPr>
        <p:txBody>
          <a:bodyPr wrap="square">
            <a:spAutoFit/>
          </a:bodyPr>
          <a:lstStyle/>
          <a:p>
            <a:pPr lvl="1"/>
            <a:r>
              <a:rPr lang="en-US" sz="2400" i="1" dirty="0">
                <a:sym typeface="Wingdings" pitchFamily="2" charset="2"/>
              </a:rPr>
              <a:t>Lecturer</a:t>
            </a:r>
          </a:p>
          <a:p>
            <a:pPr lvl="1"/>
            <a:r>
              <a:rPr lang="en-US" sz="2400" dirty="0">
                <a:sym typeface="Wingdings" pitchFamily="2" charset="2"/>
              </a:rPr>
              <a:t>Department of Computer Science</a:t>
            </a:r>
          </a:p>
          <a:p>
            <a:pPr lvl="1"/>
            <a:r>
              <a:rPr lang="en-US" sz="2400" dirty="0">
                <a:sym typeface="Wingdings" pitchFamily="2" charset="2"/>
              </a:rPr>
              <a:t>FST, AIUB</a:t>
            </a:r>
          </a:p>
          <a:p>
            <a:pPr lvl="1"/>
            <a:r>
              <a:rPr lang="en-US" sz="2400" dirty="0">
                <a:sym typeface="Wingdings" pitchFamily="2" charset="2"/>
              </a:rPr>
              <a:t>Email </a:t>
            </a:r>
            <a:r>
              <a:rPr lang="en-US" sz="2400" i="1" dirty="0">
                <a:sym typeface="Wingdings" pitchFamily="2" charset="2"/>
              </a:rPr>
              <a:t>– tanvir.ahmed@aiub.edu</a:t>
            </a:r>
            <a:endParaRPr lang="en-US" sz="2400" dirty="0">
              <a:sym typeface="Wingdings" pitchFamily="2" charset="2"/>
            </a:endParaRPr>
          </a:p>
          <a:p>
            <a:pPr lvl="1"/>
            <a:r>
              <a:rPr lang="en-US" sz="2400" dirty="0">
                <a:sym typeface="Wingdings" pitchFamily="2" charset="2"/>
              </a:rPr>
              <a:t>Office – </a:t>
            </a:r>
          </a:p>
        </p:txBody>
      </p:sp>
    </p:spTree>
    <p:extLst>
      <p:ext uri="{BB962C8B-B14F-4D97-AF65-F5344CB8AC3E}">
        <p14:creationId xmlns:p14="http://schemas.microsoft.com/office/powerpoint/2010/main" val="242785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1" y="2134340"/>
            <a:ext cx="8483508" cy="3785652"/>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rPr>
              <a:t>1. Continued schooling ensures graduation/ completion on a stipulated time.</a:t>
            </a:r>
          </a:p>
          <a:p>
            <a:pPr algn="l"/>
            <a:r>
              <a:rPr lang="en-US" sz="2000" b="0" i="0" dirty="0">
                <a:solidFill>
                  <a:srgbClr val="000000"/>
                </a:solidFill>
                <a:effectLst/>
                <a:latin typeface="Times New Roman" panose="02020603050405020304" pitchFamily="18" charset="0"/>
              </a:rPr>
              <a:t>2. Maximizes time, making it productive and beneficial to future career.</a:t>
            </a:r>
          </a:p>
          <a:p>
            <a:pPr algn="l"/>
            <a:r>
              <a:rPr lang="en-US" sz="2000" b="0" i="0" dirty="0">
                <a:solidFill>
                  <a:srgbClr val="000000"/>
                </a:solidFill>
                <a:effectLst/>
                <a:latin typeface="Times New Roman" panose="02020603050405020304" pitchFamily="18" charset="0"/>
              </a:rPr>
              <a:t>3. Learning on student’s pace, as they can review the lectures after the online class.</a:t>
            </a:r>
          </a:p>
          <a:p>
            <a:pPr algn="l"/>
            <a:r>
              <a:rPr lang="en-US" sz="2000" b="0" i="0" dirty="0">
                <a:solidFill>
                  <a:srgbClr val="000000"/>
                </a:solidFill>
                <a:effectLst/>
                <a:latin typeface="Times New Roman" panose="02020603050405020304" pitchFamily="18" charset="0"/>
              </a:rPr>
              <a:t>4. Ensures safe, convenient and a secured environment at home.</a:t>
            </a:r>
          </a:p>
          <a:p>
            <a:pPr algn="l"/>
            <a:r>
              <a:rPr lang="en-US" sz="2000" b="0" i="0" dirty="0">
                <a:solidFill>
                  <a:srgbClr val="000000"/>
                </a:solidFill>
                <a:effectLst/>
                <a:latin typeface="Times New Roman" panose="02020603050405020304" pitchFamily="18" charset="0"/>
              </a:rPr>
              <a:t>5. Avoid risk of contamination of the deadly corona virus due to group and face to face contacts with other students/individuals.</a:t>
            </a:r>
          </a:p>
          <a:p>
            <a:pPr algn="l"/>
            <a:r>
              <a:rPr lang="en-US" sz="2000" b="0" i="0" dirty="0">
                <a:solidFill>
                  <a:srgbClr val="000000"/>
                </a:solidFill>
                <a:effectLst/>
                <a:latin typeface="Times New Roman" panose="02020603050405020304" pitchFamily="18" charset="0"/>
              </a:rPr>
              <a:t>6. Lessen parent’s anxiety on security and health</a:t>
            </a:r>
          </a:p>
          <a:p>
            <a:pPr algn="l"/>
            <a:r>
              <a:rPr lang="en-US" sz="2000" b="0" i="0" dirty="0">
                <a:solidFill>
                  <a:srgbClr val="000000"/>
                </a:solidFill>
                <a:effectLst/>
                <a:latin typeface="Times New Roman" panose="02020603050405020304" pitchFamily="18" charset="0"/>
              </a:rPr>
              <a:t>7. Develops self confidence and independence as students can express their ideas without hesitation being away from the direct face-to-face presence of classmates avoiding embarrassment when the answer/response is not correct, or a mistake is committed.</a:t>
            </a:r>
          </a:p>
        </p:txBody>
      </p:sp>
    </p:spTree>
    <p:extLst>
      <p:ext uri="{BB962C8B-B14F-4D97-AF65-F5344CB8AC3E}">
        <p14:creationId xmlns:p14="http://schemas.microsoft.com/office/powerpoint/2010/main" val="263863870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365</TotalTime>
  <Words>2527</Words>
  <Application>Microsoft Office PowerPoint</Application>
  <PresentationFormat>On-screen Show (4:3)</PresentationFormat>
  <Paragraphs>229</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vt:lpstr>
      <vt:lpstr>Corbel</vt:lpstr>
      <vt:lpstr>Symbol</vt:lpstr>
      <vt:lpstr>Times New Roman</vt:lpstr>
      <vt:lpstr>Wingdings</vt:lpstr>
      <vt:lpstr>Spectrum</vt:lpstr>
      <vt:lpstr>Course Orientation &amp; General Discussion</vt:lpstr>
      <vt:lpstr>Lecture Outline</vt:lpstr>
      <vt:lpstr>Vision &amp; Mission of AIUB</vt:lpstr>
      <vt:lpstr>Goals of AIUB</vt:lpstr>
      <vt:lpstr>Vision &amp; Mission of Computer Science Department</vt:lpstr>
      <vt:lpstr>Goals of Computer Science Department</vt:lpstr>
      <vt:lpstr>About Me</vt:lpstr>
      <vt:lpstr>Contact Details</vt:lpstr>
      <vt:lpstr>Possible List of Advantages of Online Instruction During Shutdown:</vt:lpstr>
      <vt:lpstr>Possible List of Advantages of Online Instruction During Shutdown:</vt:lpstr>
      <vt:lpstr>The Course</vt:lpstr>
      <vt:lpstr>Objectives</vt:lpstr>
      <vt:lpstr>Importance of the course</vt:lpstr>
      <vt:lpstr>Topics to be covered</vt:lpstr>
      <vt:lpstr>Books/References</vt:lpstr>
      <vt:lpstr>Course Requirements</vt:lpstr>
      <vt:lpstr>Quiz &amp; Assignments</vt:lpstr>
      <vt:lpstr>Mid &amp; Final Project</vt:lpstr>
      <vt:lpstr>Evaluation</vt:lpstr>
      <vt:lpstr>Classroom Policies</vt:lpstr>
      <vt:lpstr>Classroom Policies: Attendance</vt:lpstr>
      <vt:lpstr>Classroom Policies: Inside the Classroom</vt:lpstr>
      <vt:lpstr>Classroom Policies: Laboratory</vt:lpstr>
      <vt:lpstr>Classroom Policies: Makeup Evaluation</vt:lpstr>
      <vt:lpstr>Grading Policies</vt:lpstr>
      <vt:lpstr>Grading Policies contd..</vt:lpstr>
      <vt:lpstr>IMPORTANT!!</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Tanvir Ahmed</cp:lastModifiedBy>
  <cp:revision>11</cp:revision>
  <dcterms:created xsi:type="dcterms:W3CDTF">2018-12-10T17:20:29Z</dcterms:created>
  <dcterms:modified xsi:type="dcterms:W3CDTF">2021-05-24T05:00:49Z</dcterms:modified>
</cp:coreProperties>
</file>