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73247be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73247b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d73247bed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d73247bed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73247bed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d73247bed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d73247bed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d73247bed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73247bed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d73247bed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reyhounders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2: SMOKE TEST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50"/>
            <a:ext cx="81231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6:</a:t>
            </a:r>
            <a:endParaRPr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Damian Monti</a:t>
            </a:r>
            <a:endParaRPr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Maria Florencia Garre</a:t>
            </a:r>
            <a:endParaRPr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Oledys Carolina Rojas</a:t>
            </a:r>
            <a:endParaRPr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Alfredo Rafael Guzman</a:t>
            </a:r>
            <a:endParaRPr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Jose Andres Flores</a:t>
            </a:r>
            <a:endParaRPr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Marcos Sagula</a:t>
            </a:r>
            <a:endParaRPr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Pablo Occhiuzzi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WEBSITE: GREYHOUNDERS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10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una página web destinada a la venta de gafas.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Plataforma: Web - Chrome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necesaria ninguna configuración extra ya que el sistema se ejecuta directamente en el navegador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075" y="1364625"/>
            <a:ext cx="5422498" cy="209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Funcionalidad Principal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7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Venta de gafas graduadas personalizadas, de sol, ecológicas y deportivas.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2675"/>
            <a:ext cx="2696041" cy="156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041" y="1622676"/>
            <a:ext cx="3106519" cy="156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5791" y="1622676"/>
            <a:ext cx="3468210" cy="156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69950"/>
            <a:ext cx="2733426" cy="14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7">
            <a:alphaModFix/>
          </a:blip>
          <a:srcRect b="7697" l="0" r="0" t="0"/>
          <a:stretch/>
        </p:blipFill>
        <p:spPr>
          <a:xfrm>
            <a:off x="2733000" y="3269950"/>
            <a:ext cx="3032599" cy="146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8">
            <a:alphaModFix/>
          </a:blip>
          <a:srcRect b="8925" l="0" r="0" t="0"/>
          <a:stretch/>
        </p:blipFill>
        <p:spPr>
          <a:xfrm>
            <a:off x="5720900" y="3269950"/>
            <a:ext cx="3423100" cy="14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Secundarias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0" y="94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Inicio de sesión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Servicios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Manifiesto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Invita a un amigo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Ayuda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Newsletter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051" y="1017725"/>
            <a:ext cx="4520600" cy="286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3899" l="1745" r="1822" t="3464"/>
          <a:stretch/>
        </p:blipFill>
        <p:spPr>
          <a:xfrm>
            <a:off x="485925" y="3370425"/>
            <a:ext cx="4284100" cy="14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 por el website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06875"/>
            <a:ext cx="24939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https://greyhounders.com/</a:t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50" y="3379916"/>
            <a:ext cx="4087374" cy="13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35600"/>
            <a:ext cx="4087375" cy="14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9075" y="255875"/>
            <a:ext cx="3950699" cy="18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9075" y="2118675"/>
            <a:ext cx="4087376" cy="27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