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58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76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3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3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6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6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7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0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BD821-37C5-42F2-A641-29C824859964}" type="datetimeFigureOut">
              <a:rPr lang="pt-BR" smtClean="0"/>
              <a:t>02/12/13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7BA0-685B-4FE1-8878-164331DD05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14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</p:spPr>
        <p:txBody>
          <a:bodyPr/>
          <a:lstStyle/>
          <a:p>
            <a:r>
              <a:rPr lang="pt-BR" dirty="0" smtClean="0"/>
              <a:t>Sistema de </a:t>
            </a:r>
            <a:r>
              <a:rPr lang="pt-BR" dirty="0" smtClean="0"/>
              <a:t>controle de </a:t>
            </a:r>
            <a:r>
              <a:rPr lang="pt-BR" dirty="0" smtClean="0"/>
              <a:t>Voo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1890" y="3429000"/>
            <a:ext cx="6915176" cy="2614634"/>
          </a:xfrm>
        </p:spPr>
        <p:txBody>
          <a:bodyPr>
            <a:normAutofit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Dennis </a:t>
            </a:r>
            <a:r>
              <a:rPr lang="pt-BR" dirty="0" err="1" smtClean="0"/>
              <a:t>Merli</a:t>
            </a:r>
            <a:r>
              <a:rPr lang="pt-BR" dirty="0" smtClean="0"/>
              <a:t>	</a:t>
            </a:r>
          </a:p>
          <a:p>
            <a:r>
              <a:rPr lang="pt-BR" dirty="0" smtClean="0"/>
              <a:t>Iago Mendes</a:t>
            </a:r>
          </a:p>
          <a:p>
            <a:r>
              <a:rPr lang="pt-BR" dirty="0" smtClean="0"/>
              <a:t>Rafael Valença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752" y="44624"/>
            <a:ext cx="7772400" cy="1470025"/>
          </a:xfrm>
        </p:spPr>
        <p:txBody>
          <a:bodyPr/>
          <a:lstStyle/>
          <a:p>
            <a:r>
              <a:rPr lang="pt-BR" sz="6000" dirty="0" smtClean="0"/>
              <a:t>Resultados obtidos</a:t>
            </a:r>
            <a:endParaRPr lang="pt-BR" sz="6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59832" y="6454380"/>
            <a:ext cx="331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Fig. 01 </a:t>
            </a:r>
            <a:r>
              <a:rPr lang="pt-BR" dirty="0" smtClean="0"/>
              <a:t>Modelagem em UML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39750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sz="6000" dirty="0" smtClean="0"/>
              <a:t>Objetivos Futuros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4414" y="3000372"/>
            <a:ext cx="2357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Melhorar Teste de unidade;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Utilizar um banco de Dados;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14876" y="3000372"/>
            <a:ext cx="307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Aprimorar relacionamentos entre as classes;</a:t>
            </a:r>
          </a:p>
          <a:p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Melhorar interfaces(swing) para com o publico final.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r>
              <a:rPr lang="pt-BR" dirty="0" smtClean="0"/>
              <a:t>Sum</a:t>
            </a:r>
            <a:r>
              <a:rPr lang="pt-BR" dirty="0" smtClean="0"/>
              <a:t>á</a:t>
            </a:r>
            <a:r>
              <a:rPr lang="pt-BR" dirty="0" smtClean="0"/>
              <a:t>rio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00372"/>
            <a:ext cx="3071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Introdu</a:t>
            </a:r>
            <a:r>
              <a:rPr lang="pt-BR" dirty="0" smtClean="0"/>
              <a:t>ção e Motivação;</a:t>
            </a:r>
          </a:p>
          <a:p>
            <a:endParaRPr lang="pt-BR" dirty="0"/>
          </a:p>
          <a:p>
            <a:r>
              <a:rPr lang="pt-BR" dirty="0" smtClean="0"/>
              <a:t>Metodologia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Cronograma;</a:t>
            </a:r>
          </a:p>
          <a:p>
            <a:endParaRPr lang="pt-BR" dirty="0" smtClean="0"/>
          </a:p>
          <a:p>
            <a:r>
              <a:rPr lang="pt-BR" dirty="0" smtClean="0"/>
              <a:t>Dificuldades enfrentadas;</a:t>
            </a:r>
          </a:p>
          <a:p>
            <a:endParaRPr lang="pt-BR" dirty="0" smtClean="0"/>
          </a:p>
          <a:p>
            <a:r>
              <a:rPr lang="pt-BR" dirty="0" smtClean="0"/>
              <a:t>Resultado Obtido;</a:t>
            </a:r>
          </a:p>
          <a:p>
            <a:endParaRPr lang="pt-BR" dirty="0"/>
          </a:p>
          <a:p>
            <a:r>
              <a:rPr lang="pt-BR" dirty="0" smtClean="0"/>
              <a:t>Projeção Futura;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</a:t>
            </a:r>
            <a:r>
              <a:rPr lang="pt-BR" dirty="0" smtClean="0"/>
              <a:t>Modelar e implementar um sistema de compra (possivelmente online) de passagens a</a:t>
            </a:r>
            <a:r>
              <a:rPr lang="pt-BR" dirty="0" smtClean="0"/>
              <a:t>éreas de uma empresa fictícia.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Requisitos (para o cliente):</a:t>
            </a:r>
            <a:endParaRPr lang="pt-BR" dirty="0" smtClean="0"/>
          </a:p>
          <a:p>
            <a:pPr marL="742950" lvl="1" indent="-285750">
              <a:buFontTx/>
              <a:buChar char="-"/>
            </a:pPr>
            <a:r>
              <a:rPr lang="pt-BR" dirty="0" smtClean="0"/>
              <a:t>Permitir uma </a:t>
            </a:r>
            <a:r>
              <a:rPr lang="pt-BR" dirty="0" smtClean="0"/>
              <a:t>busca detalhada dos voos dispon</a:t>
            </a:r>
            <a:r>
              <a:rPr lang="pt-BR" dirty="0" smtClean="0"/>
              <a:t>íveis;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O usuário pode escolher entre buscar somente voo de ida ou buscar o par de passagens de ida e volta;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A busca é baseada nos aeroportos de origem e destino, nas datas de ida e de volta, e na quantidade de passageiros que comprarão passagens;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Registrar novos clientes e permitir </a:t>
            </a:r>
            <a:r>
              <a:rPr lang="pt-BR" dirty="0" err="1" smtClean="0"/>
              <a:t>login</a:t>
            </a:r>
            <a:r>
              <a:rPr lang="pt-BR" dirty="0" smtClean="0"/>
              <a:t> de clientes cadastrados;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Permitir a compra de passagens.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57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Requisitos (para os funcion</a:t>
            </a:r>
            <a:r>
              <a:rPr lang="pt-BR" dirty="0" smtClean="0"/>
              <a:t>ários da empresa</a:t>
            </a:r>
            <a:r>
              <a:rPr lang="pt-BR" dirty="0" smtClean="0"/>
              <a:t>):</a:t>
            </a:r>
            <a:endParaRPr lang="pt-BR" dirty="0" smtClean="0"/>
          </a:p>
          <a:p>
            <a:pPr marL="742950" lvl="1" indent="-285750">
              <a:buFontTx/>
              <a:buChar char="-"/>
            </a:pPr>
            <a:r>
              <a:rPr lang="pt-BR" dirty="0" smtClean="0"/>
              <a:t>Atendente: permitir </a:t>
            </a:r>
            <a:r>
              <a:rPr lang="pt-BR" dirty="0" smtClean="0"/>
              <a:t>a</a:t>
            </a:r>
            <a:r>
              <a:rPr lang="pt-BR" dirty="0" smtClean="0"/>
              <a:t>ções como realizar check-in, despachar bagagens, etc.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Operador: permitir cadastrar voos no banco de dados;</a:t>
            </a:r>
          </a:p>
          <a:p>
            <a:pPr marL="742950" lvl="1" indent="-285750">
              <a:buFontTx/>
              <a:buChar char="-"/>
            </a:pPr>
            <a:r>
              <a:rPr lang="pt-BR" dirty="0" smtClean="0"/>
              <a:t>Administrador: permitir remover voos que foram cadastrados, remover passageiros, etc.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40160"/>
          </a:xfrm>
        </p:spPr>
        <p:txBody>
          <a:bodyPr/>
          <a:lstStyle/>
          <a:p>
            <a:r>
              <a:rPr lang="pt-BR" sz="6000" dirty="0" smtClean="0"/>
              <a:t>Alguns exemplos</a:t>
            </a:r>
            <a:endParaRPr lang="pt-BR" sz="6000" dirty="0"/>
          </a:p>
        </p:txBody>
      </p:sp>
      <p:pic>
        <p:nvPicPr>
          <p:cNvPr id="3" name="Picture 2" descr="Captura de Tela 2013-12-03 às 00.1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3797300" cy="31369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 descr="Captura de Tela 2013-12-03 às 00.1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60848"/>
            <a:ext cx="2832472" cy="445663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Captura de Tela 2013-12-03 às 00.12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52" y="1988840"/>
            <a:ext cx="2890648" cy="45811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714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800200"/>
          </a:xfrm>
        </p:spPr>
        <p:txBody>
          <a:bodyPr/>
          <a:lstStyle/>
          <a:p>
            <a:r>
              <a:rPr lang="pt-BR" sz="6000" dirty="0" smtClean="0"/>
              <a:t>Introdu</a:t>
            </a:r>
            <a:r>
              <a:rPr lang="pt-BR" sz="6000" dirty="0" smtClean="0"/>
              <a:t>ção e Motivação</a:t>
            </a:r>
            <a:endParaRPr lang="pt-BR" sz="6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348880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Motiv</a:t>
            </a:r>
            <a:r>
              <a:rPr lang="pt-BR" dirty="0" smtClean="0"/>
              <a:t>ação: limitação nos recursos oferecidos por esses serviços, principalmente nos sites das empresas brasileiras.</a:t>
            </a:r>
          </a:p>
          <a:p>
            <a:pPr marL="742950" lvl="1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pic>
        <p:nvPicPr>
          <p:cNvPr id="3" name="Picture 2" descr="Captura de Tela 2013-12-03 às 00.15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75" y="2348880"/>
            <a:ext cx="3970927" cy="43204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589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7488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Processo Evolutivo</a:t>
            </a:r>
          </a:p>
          <a:p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Ferramentas utilizadas</a:t>
            </a:r>
            <a:r>
              <a:rPr lang="pt-BR" dirty="0"/>
              <a:t>:</a:t>
            </a:r>
            <a:endParaRPr lang="pt-BR" dirty="0" smtClean="0"/>
          </a:p>
          <a:p>
            <a:pPr marL="742950" lvl="1" indent="-285750">
              <a:buFontTx/>
              <a:buChar char="-"/>
            </a:pPr>
            <a:r>
              <a:rPr lang="pt-BR" dirty="0" smtClean="0"/>
              <a:t>Eclipse (IDE).</a:t>
            </a:r>
            <a:endParaRPr lang="pt-BR" dirty="0" smtClean="0"/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Github</a:t>
            </a:r>
            <a:r>
              <a:rPr lang="pt-BR" dirty="0"/>
              <a:t> </a:t>
            </a:r>
            <a:r>
              <a:rPr lang="pt-BR" dirty="0" smtClean="0"/>
              <a:t> (Repositório remoto)</a:t>
            </a:r>
            <a:r>
              <a:rPr lang="pt-B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JUnit</a:t>
            </a:r>
            <a:r>
              <a:rPr lang="pt-BR" dirty="0"/>
              <a:t> </a:t>
            </a:r>
            <a:r>
              <a:rPr lang="pt-BR" dirty="0" smtClean="0"/>
              <a:t>(Testes de unidade).</a:t>
            </a:r>
            <a:endParaRPr lang="pt-BR" dirty="0" smtClean="0"/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Eclemma</a:t>
            </a:r>
            <a:r>
              <a:rPr lang="pt-BR" dirty="0" smtClean="0"/>
              <a:t> (Cobertura da parte de testes)</a:t>
            </a:r>
            <a:r>
              <a:rPr lang="pt-B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Astah</a:t>
            </a:r>
            <a:r>
              <a:rPr lang="pt-BR" dirty="0" smtClean="0"/>
              <a:t> </a:t>
            </a:r>
            <a:r>
              <a:rPr lang="pt-BR" dirty="0" smtClean="0"/>
              <a:t>(Ferramenta para a modelagem em UML)</a:t>
            </a:r>
            <a:r>
              <a:rPr lang="pt-BR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pt-BR" dirty="0" err="1" smtClean="0"/>
              <a:t>WindowBuilder</a:t>
            </a:r>
            <a:r>
              <a:rPr lang="pt-BR" dirty="0" smtClean="0"/>
              <a:t> </a:t>
            </a:r>
            <a:r>
              <a:rPr lang="pt-BR" dirty="0" smtClean="0"/>
              <a:t>(Construir a interface gráfica).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2400" cy="1470025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64974"/>
              </p:ext>
            </p:extLst>
          </p:nvPr>
        </p:nvGraphicFramePr>
        <p:xfrm>
          <a:off x="755576" y="2924944"/>
          <a:ext cx="3528392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13061"/>
                <a:gridCol w="1815331"/>
              </a:tblGrid>
              <a:tr h="48363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Dia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8221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C</a:t>
                      </a:r>
                      <a:r>
                        <a:rPr lang="pt-BR" sz="1400" u="none" strike="noStrike" dirty="0" smtClean="0"/>
                        <a:t>riação </a:t>
                      </a:r>
                      <a:r>
                        <a:rPr lang="pt-BR" sz="1400" u="none" strike="noStrike" dirty="0"/>
                        <a:t>do repositório </a:t>
                      </a:r>
                      <a:r>
                        <a:rPr lang="pt-BR" sz="1400" u="none" strike="noStrike" dirty="0" err="1" smtClean="0"/>
                        <a:t>Git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12/set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1º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18/set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2º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29/set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3º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8363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07/out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4º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38509"/>
              </p:ext>
            </p:extLst>
          </p:nvPr>
        </p:nvGraphicFramePr>
        <p:xfrm>
          <a:off x="4644008" y="2924944"/>
          <a:ext cx="3384376" cy="324036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52885"/>
                <a:gridCol w="2231491"/>
              </a:tblGrid>
              <a:tr h="51191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 smtClean="0"/>
                        <a:t>Dia 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Atividades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807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Mudança </a:t>
                      </a:r>
                      <a:r>
                        <a:rPr lang="pt-BR" sz="1400" u="none" strike="noStrike" dirty="0"/>
                        <a:t>de repositório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14/out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5º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21/out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6º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26/out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 smtClean="0"/>
                        <a:t>7º relatório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119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pt-BR" sz="1400" b="1" u="none" strike="noStrike" dirty="0"/>
                        <a:t>03/dez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1400" u="none" strike="noStrike" dirty="0"/>
                        <a:t>Apresentação</a:t>
                      </a:r>
                      <a:endParaRPr lang="pt-B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pt-BR" sz="6000" dirty="0" smtClean="0"/>
              <a:t>Dificuldades enfrentadas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3140968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Aplicação dos conceitos aprendidos na disciplina para o contexto do trabalho.</a:t>
            </a:r>
          </a:p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Entendimento de como funciona um sistema para controle </a:t>
            </a:r>
            <a:r>
              <a:rPr lang="pt-BR" sz="2400" smtClean="0"/>
              <a:t>de voo e </a:t>
            </a:r>
            <a:r>
              <a:rPr lang="pt-BR" sz="2400" dirty="0" smtClean="0"/>
              <a:t>as nomenclaturas.</a:t>
            </a:r>
          </a:p>
          <a:p>
            <a:endParaRPr lang="pt-BR" sz="2400" dirty="0" smtClean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Outras...</a:t>
            </a:r>
            <a:endParaRPr lang="pt-B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382</Words>
  <Application>Microsoft Macintosh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Íon</vt:lpstr>
      <vt:lpstr>Sistema de controle de Voo</vt:lpstr>
      <vt:lpstr>Sumário</vt:lpstr>
      <vt:lpstr>Introdução e Motivação</vt:lpstr>
      <vt:lpstr>Introdução e Motivação</vt:lpstr>
      <vt:lpstr>Alguns exemplos</vt:lpstr>
      <vt:lpstr>Introdução e Motivação</vt:lpstr>
      <vt:lpstr>Metodologia</vt:lpstr>
      <vt:lpstr>Cronograma</vt:lpstr>
      <vt:lpstr>Dificuldades enfrentadas</vt:lpstr>
      <vt:lpstr>Resultados obtidos</vt:lpstr>
      <vt:lpstr>Objetivos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controle de Voo</dc:title>
  <dc:creator>Iago</dc:creator>
  <cp:lastModifiedBy>Oi Oi Oi</cp:lastModifiedBy>
  <cp:revision>23</cp:revision>
  <dcterms:created xsi:type="dcterms:W3CDTF">2013-12-02T04:21:46Z</dcterms:created>
  <dcterms:modified xsi:type="dcterms:W3CDTF">2013-12-03T02:23:26Z</dcterms:modified>
</cp:coreProperties>
</file>