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7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2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53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3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6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3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3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6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0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76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9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70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7BD821-37C5-42F2-A641-29C824859964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7BA0-685B-4FE1-8878-164331DD0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14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/>
          <a:lstStyle/>
          <a:p>
            <a:r>
              <a:rPr lang="pt-BR" dirty="0" smtClean="0"/>
              <a:t>Sistema de controle de Voo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1890" y="3429000"/>
            <a:ext cx="6915176" cy="2614634"/>
          </a:xfrm>
        </p:spPr>
        <p:txBody>
          <a:bodyPr>
            <a:normAutofit/>
          </a:bodyPr>
          <a:lstStyle/>
          <a:p>
            <a:r>
              <a:rPr lang="pt-BR" dirty="0" smtClean="0"/>
              <a:t>Integrantes:</a:t>
            </a:r>
          </a:p>
          <a:p>
            <a:r>
              <a:rPr lang="pt-BR" dirty="0" smtClean="0"/>
              <a:t>Dennis </a:t>
            </a:r>
            <a:r>
              <a:rPr lang="pt-BR" dirty="0" err="1" smtClean="0"/>
              <a:t>Merli</a:t>
            </a:r>
            <a:r>
              <a:rPr lang="pt-BR" dirty="0" smtClean="0"/>
              <a:t>	</a:t>
            </a:r>
          </a:p>
          <a:p>
            <a:r>
              <a:rPr lang="pt-BR" dirty="0" smtClean="0"/>
              <a:t>Iago Mendes</a:t>
            </a:r>
          </a:p>
          <a:p>
            <a:r>
              <a:rPr lang="pt-BR" dirty="0" smtClean="0"/>
              <a:t>Rafael Valença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pt-BR" dirty="0" smtClean="0"/>
              <a:t>Sumario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28728" y="3000372"/>
            <a:ext cx="3071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Metodologia;</a:t>
            </a:r>
          </a:p>
          <a:p>
            <a:endParaRPr lang="pt-BR" dirty="0" smtClean="0"/>
          </a:p>
          <a:p>
            <a:r>
              <a:rPr lang="pt-BR" dirty="0" smtClean="0"/>
              <a:t>Cronograma;</a:t>
            </a:r>
          </a:p>
          <a:p>
            <a:endParaRPr lang="pt-BR" dirty="0" smtClean="0"/>
          </a:p>
          <a:p>
            <a:r>
              <a:rPr lang="pt-BR" dirty="0" smtClean="0"/>
              <a:t>Dificuldades enfrentadas;</a:t>
            </a:r>
          </a:p>
          <a:p>
            <a:endParaRPr lang="pt-BR" dirty="0" smtClean="0"/>
          </a:p>
          <a:p>
            <a:r>
              <a:rPr lang="pt-BR" dirty="0" smtClean="0"/>
              <a:t>Resultado Obtido;</a:t>
            </a:r>
          </a:p>
          <a:p>
            <a:endParaRPr lang="pt-BR" dirty="0"/>
          </a:p>
          <a:p>
            <a:r>
              <a:rPr lang="pt-BR" dirty="0" smtClean="0"/>
              <a:t>Projeção Futura;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060848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Processo Evolutivo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 Ferramentas </a:t>
            </a:r>
            <a:r>
              <a:rPr lang="pt-BR" dirty="0" smtClean="0"/>
              <a:t>utilizadas,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Github</a:t>
            </a:r>
            <a:r>
              <a:rPr lang="pt-BR" dirty="0"/>
              <a:t> </a:t>
            </a:r>
            <a:r>
              <a:rPr lang="pt-BR" dirty="0" smtClean="0"/>
              <a:t> (Repositório remoto).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err="1" smtClean="0"/>
              <a:t>Eclemma</a:t>
            </a:r>
            <a:r>
              <a:rPr lang="pt-BR" dirty="0" smtClean="0"/>
              <a:t> (Cobertura da parte de testes).</a:t>
            </a:r>
          </a:p>
          <a:p>
            <a:r>
              <a:rPr lang="pt-BR" dirty="0" smtClean="0"/>
              <a:t>- </a:t>
            </a:r>
            <a:r>
              <a:rPr lang="pt-BR" dirty="0" err="1" smtClean="0"/>
              <a:t>Astah</a:t>
            </a:r>
            <a:r>
              <a:rPr lang="pt-BR" dirty="0" smtClean="0"/>
              <a:t> </a:t>
            </a:r>
            <a:r>
              <a:rPr lang="pt-BR" dirty="0" smtClean="0"/>
              <a:t>(Ferramenta para a modelagem em UML).</a:t>
            </a:r>
            <a:endParaRPr lang="pt-BR" dirty="0" smtClean="0"/>
          </a:p>
          <a:p>
            <a:r>
              <a:rPr lang="pt-BR" dirty="0" smtClean="0"/>
              <a:t>- </a:t>
            </a:r>
            <a:r>
              <a:rPr lang="pt-BR" dirty="0" err="1" smtClean="0"/>
              <a:t>WindowBuilder</a:t>
            </a:r>
            <a:r>
              <a:rPr lang="pt-BR" dirty="0" smtClean="0"/>
              <a:t> </a:t>
            </a:r>
            <a:r>
              <a:rPr lang="pt-BR" dirty="0" smtClean="0"/>
              <a:t>(Construir a interface gráfica).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7772400" cy="1470025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15677"/>
              </p:ext>
            </p:extLst>
          </p:nvPr>
        </p:nvGraphicFramePr>
        <p:xfrm>
          <a:off x="1475656" y="2924944"/>
          <a:ext cx="2808312" cy="2880321"/>
        </p:xfrm>
        <a:graphic>
          <a:graphicData uri="http://schemas.openxmlformats.org/drawingml/2006/table">
            <a:tbl>
              <a:tblPr/>
              <a:tblGrid>
                <a:gridCol w="1363457"/>
                <a:gridCol w="1444855"/>
              </a:tblGrid>
              <a:tr h="32003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Atividades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014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09/set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criação do repositório </a:t>
                      </a:r>
                      <a:r>
                        <a:rPr lang="pt-BR" sz="1400" b="0" i="0" u="none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Git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12/set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1º relatório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18/set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2º relatório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29/set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3º relatório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07/out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4º relatório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46252"/>
              </p:ext>
            </p:extLst>
          </p:nvPr>
        </p:nvGraphicFramePr>
        <p:xfrm>
          <a:off x="4572000" y="2852935"/>
          <a:ext cx="2736304" cy="2952327"/>
        </p:xfrm>
        <a:graphic>
          <a:graphicData uri="http://schemas.openxmlformats.org/drawingml/2006/table">
            <a:tbl>
              <a:tblPr/>
              <a:tblGrid>
                <a:gridCol w="932120"/>
                <a:gridCol w="1804184"/>
              </a:tblGrid>
              <a:tr h="32803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Dia 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Atividades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1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14/out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Mudança </a:t>
                      </a: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de repositório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14/out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21/out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6º relatório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26/out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03/dez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Apresentação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Dificuldades enfrentadas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3140968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/>
              <a:t>Aplicação dos conceitos aprendidos na disciplina para o contexto do trabalho.</a:t>
            </a:r>
          </a:p>
          <a:p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Entendimento de como funciona um sistema para controle </a:t>
            </a:r>
            <a:r>
              <a:rPr lang="pt-BR" sz="2400" smtClean="0"/>
              <a:t>de voo e </a:t>
            </a:r>
            <a:r>
              <a:rPr lang="pt-BR" sz="2400" dirty="0" smtClean="0"/>
              <a:t>as nomenclaturas.</a:t>
            </a:r>
          </a:p>
          <a:p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Outras...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752" y="1700807"/>
            <a:ext cx="5110336" cy="45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5617857" y="5589240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Fig. 01 </a:t>
            </a:r>
            <a:r>
              <a:rPr lang="pt-BR" dirty="0" smtClean="0"/>
              <a:t>modelagem em </a:t>
            </a:r>
            <a:r>
              <a:rPr lang="pt-BR" dirty="0" err="1" smtClean="0"/>
              <a:t>Uml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pt-BR" sz="6000" dirty="0" smtClean="0"/>
              <a:t>Objetivos Futuros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4414" y="3000372"/>
            <a:ext cx="2357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Melhorar Teste de unidade;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Utilizar um banco de Dados;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14876" y="3000372"/>
            <a:ext cx="307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Aprimorar relacionamentos entre as classes;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Melhorar interfaces(swing) para com o publico final.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165</Words>
  <Application>Microsoft Office PowerPoint</Application>
  <PresentationFormat>Apresentação na tela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Íon</vt:lpstr>
      <vt:lpstr>Sistema de controle de Voo</vt:lpstr>
      <vt:lpstr>Sumario</vt:lpstr>
      <vt:lpstr>Metodologia</vt:lpstr>
      <vt:lpstr>Cronograma</vt:lpstr>
      <vt:lpstr>Dificuldades enfrentadas</vt:lpstr>
      <vt:lpstr>Resultados obtidos</vt:lpstr>
      <vt:lpstr>Objetivos Futuros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Voo</dc:title>
  <dc:creator>Iago</dc:creator>
  <cp:lastModifiedBy>Neneds</cp:lastModifiedBy>
  <cp:revision>19</cp:revision>
  <dcterms:created xsi:type="dcterms:W3CDTF">2013-12-02T04:21:46Z</dcterms:created>
  <dcterms:modified xsi:type="dcterms:W3CDTF">2013-12-02T20:54:49Z</dcterms:modified>
</cp:coreProperties>
</file>