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76" r:id="rId2"/>
  </p:sldMasterIdLst>
  <p:notesMasterIdLst>
    <p:notesMasterId r:id="rId22"/>
  </p:notesMasterIdLst>
  <p:handoutMasterIdLst>
    <p:handoutMasterId r:id="rId23"/>
  </p:handoutMasterIdLst>
  <p:sldIdLst>
    <p:sldId id="325" r:id="rId3"/>
    <p:sldId id="326" r:id="rId4"/>
    <p:sldId id="319" r:id="rId5"/>
    <p:sldId id="304" r:id="rId6"/>
    <p:sldId id="321" r:id="rId7"/>
    <p:sldId id="306" r:id="rId8"/>
    <p:sldId id="308" r:id="rId9"/>
    <p:sldId id="309" r:id="rId10"/>
    <p:sldId id="311" r:id="rId11"/>
    <p:sldId id="313" r:id="rId12"/>
    <p:sldId id="314" r:id="rId13"/>
    <p:sldId id="315" r:id="rId14"/>
    <p:sldId id="323" r:id="rId15"/>
    <p:sldId id="327" r:id="rId16"/>
    <p:sldId id="317" r:id="rId17"/>
    <p:sldId id="322" r:id="rId18"/>
    <p:sldId id="316" r:id="rId19"/>
    <p:sldId id="324" r:id="rId20"/>
    <p:sldId id="318" r:id="rId21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38EAD7-F3F2-4600-B08A-72FD76654F0A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65AC4F-8868-402B-9978-254797A9A776}">
      <dgm:prSet phldrT="[Text]"/>
      <dgm:spPr/>
      <dgm:t>
        <a:bodyPr/>
        <a:lstStyle/>
        <a:p>
          <a:r>
            <a:rPr lang="es-PE" dirty="0" smtClean="0"/>
            <a:t>Imperativo</a:t>
          </a:r>
          <a:endParaRPr lang="en-US" dirty="0"/>
        </a:p>
      </dgm:t>
    </dgm:pt>
    <dgm:pt modelId="{FC26486F-0165-44E6-9DB0-831E590CDA36}" type="parTrans" cxnId="{15F31BB7-5532-4A6B-9A62-51DC818B234D}">
      <dgm:prSet/>
      <dgm:spPr/>
      <dgm:t>
        <a:bodyPr/>
        <a:lstStyle/>
        <a:p>
          <a:endParaRPr lang="en-US"/>
        </a:p>
      </dgm:t>
    </dgm:pt>
    <dgm:pt modelId="{C880AEE8-66EE-4967-A782-1024470AC4EE}" type="sibTrans" cxnId="{15F31BB7-5532-4A6B-9A62-51DC818B234D}">
      <dgm:prSet/>
      <dgm:spPr/>
      <dgm:t>
        <a:bodyPr/>
        <a:lstStyle/>
        <a:p>
          <a:endParaRPr lang="en-US"/>
        </a:p>
      </dgm:t>
    </dgm:pt>
    <dgm:pt modelId="{01F57530-97E0-4484-943C-9BF16B3FF963}">
      <dgm:prSet phldrT="[Text]"/>
      <dgm:spPr/>
      <dgm:t>
        <a:bodyPr/>
        <a:lstStyle/>
        <a:p>
          <a:r>
            <a:rPr lang="es-PE" dirty="0" smtClean="0"/>
            <a:t>Estructurado</a:t>
          </a:r>
          <a:endParaRPr lang="en-US" dirty="0"/>
        </a:p>
      </dgm:t>
    </dgm:pt>
    <dgm:pt modelId="{9269C276-E681-4720-BE97-E865ED3D5D1F}" type="parTrans" cxnId="{DB57EEA4-162E-4AE5-A4C5-E8F42617718A}">
      <dgm:prSet/>
      <dgm:spPr/>
      <dgm:t>
        <a:bodyPr/>
        <a:lstStyle/>
        <a:p>
          <a:endParaRPr lang="en-US"/>
        </a:p>
      </dgm:t>
    </dgm:pt>
    <dgm:pt modelId="{B71A3F6B-DD20-4DF2-AA08-0F169B9AEFEB}" type="sibTrans" cxnId="{DB57EEA4-162E-4AE5-A4C5-E8F42617718A}">
      <dgm:prSet/>
      <dgm:spPr/>
      <dgm:t>
        <a:bodyPr/>
        <a:lstStyle/>
        <a:p>
          <a:endParaRPr lang="en-US"/>
        </a:p>
      </dgm:t>
    </dgm:pt>
    <dgm:pt modelId="{BD8E8568-BD81-4207-8A0E-C6FE3FE8664C}">
      <dgm:prSet phldrT="[Text]"/>
      <dgm:spPr/>
      <dgm:t>
        <a:bodyPr/>
        <a:lstStyle/>
        <a:p>
          <a:r>
            <a:rPr lang="es-PE" noProof="0" dirty="0" smtClean="0"/>
            <a:t>Ejecución paso a paso mediante constructos muy simples</a:t>
          </a:r>
          <a:endParaRPr lang="es-PE" noProof="0" dirty="0"/>
        </a:p>
      </dgm:t>
    </dgm:pt>
    <dgm:pt modelId="{C5553285-6B84-47E7-AE45-7C8102DA7CFF}" type="parTrans" cxnId="{B0C9BB04-4EBB-4BAB-923C-E201773EB290}">
      <dgm:prSet/>
      <dgm:spPr/>
      <dgm:t>
        <a:bodyPr/>
        <a:lstStyle/>
        <a:p>
          <a:endParaRPr lang="en-US"/>
        </a:p>
      </dgm:t>
    </dgm:pt>
    <dgm:pt modelId="{883CBC88-1B5A-4AFC-B0C0-F69E846B03F4}" type="sibTrans" cxnId="{B0C9BB04-4EBB-4BAB-923C-E201773EB290}">
      <dgm:prSet/>
      <dgm:spPr/>
      <dgm:t>
        <a:bodyPr/>
        <a:lstStyle/>
        <a:p>
          <a:endParaRPr lang="en-US"/>
        </a:p>
      </dgm:t>
    </dgm:pt>
    <dgm:pt modelId="{759B5FDE-64CB-4D15-B552-9CA81CB50588}">
      <dgm:prSet phldrT="[Text]"/>
      <dgm:spPr/>
      <dgm:t>
        <a:bodyPr/>
        <a:lstStyle/>
        <a:p>
          <a:r>
            <a:rPr lang="es-PE" dirty="0" smtClean="0"/>
            <a:t>Mayor nivel de abstracción mediante el uso de </a:t>
          </a:r>
          <a:r>
            <a:rPr lang="es-PE" b="1" dirty="0" smtClean="0">
              <a:solidFill>
                <a:srgbClr val="92D050"/>
              </a:solidFill>
            </a:rPr>
            <a:t>Estructuras de Control</a:t>
          </a:r>
          <a:endParaRPr lang="en-US" b="1" dirty="0">
            <a:solidFill>
              <a:srgbClr val="92D050"/>
            </a:solidFill>
          </a:endParaRPr>
        </a:p>
      </dgm:t>
    </dgm:pt>
    <dgm:pt modelId="{36B1CA56-C956-4814-BC89-87F9AFB93AC6}" type="parTrans" cxnId="{D8B6D241-C74A-4D80-9BC7-6C90EAB78E9C}">
      <dgm:prSet/>
      <dgm:spPr/>
      <dgm:t>
        <a:bodyPr/>
        <a:lstStyle/>
        <a:p>
          <a:endParaRPr lang="en-US"/>
        </a:p>
      </dgm:t>
    </dgm:pt>
    <dgm:pt modelId="{594383B7-C092-4AE0-BDA9-0EB2DAC567BC}" type="sibTrans" cxnId="{D8B6D241-C74A-4D80-9BC7-6C90EAB78E9C}">
      <dgm:prSet/>
      <dgm:spPr/>
      <dgm:t>
        <a:bodyPr/>
        <a:lstStyle/>
        <a:p>
          <a:endParaRPr lang="en-US"/>
        </a:p>
      </dgm:t>
    </dgm:pt>
    <dgm:pt modelId="{686D0520-785D-4026-B3AA-E49902895406}">
      <dgm:prSet phldrT="[Text]"/>
      <dgm:spPr/>
      <dgm:t>
        <a:bodyPr/>
        <a:lstStyle/>
        <a:p>
          <a:r>
            <a:rPr lang="es-PE" noProof="0" dirty="0" smtClean="0"/>
            <a:t>Procedural</a:t>
          </a:r>
          <a:endParaRPr lang="es-PE" noProof="0" dirty="0"/>
        </a:p>
      </dgm:t>
    </dgm:pt>
    <dgm:pt modelId="{B7CF6F00-8F64-446F-8AFB-094B9F0E1319}" type="parTrans" cxnId="{6CBEBDF9-5B3A-42D9-B021-0C4B38FA784D}">
      <dgm:prSet/>
      <dgm:spPr/>
      <dgm:t>
        <a:bodyPr/>
        <a:lstStyle/>
        <a:p>
          <a:endParaRPr lang="es-PE"/>
        </a:p>
      </dgm:t>
    </dgm:pt>
    <dgm:pt modelId="{36B07014-E519-471E-96D3-EED393711531}" type="sibTrans" cxnId="{6CBEBDF9-5B3A-42D9-B021-0C4B38FA784D}">
      <dgm:prSet/>
      <dgm:spPr/>
      <dgm:t>
        <a:bodyPr/>
        <a:lstStyle/>
        <a:p>
          <a:endParaRPr lang="es-PE"/>
        </a:p>
      </dgm:t>
    </dgm:pt>
    <dgm:pt modelId="{E4A6D9F6-38CD-40AF-89D1-06C7905D85C1}">
      <dgm:prSet phldrT="[Text]"/>
      <dgm:spPr/>
      <dgm:t>
        <a:bodyPr/>
        <a:lstStyle/>
        <a:p>
          <a:r>
            <a:rPr lang="es-PE" noProof="0" dirty="0" smtClean="0"/>
            <a:t>Orientado a Objetos</a:t>
          </a:r>
          <a:endParaRPr lang="es-PE" noProof="0" dirty="0"/>
        </a:p>
      </dgm:t>
    </dgm:pt>
    <dgm:pt modelId="{5F73DE0F-AB2B-4CE0-99FD-986248BB7CD4}" type="parTrans" cxnId="{82685C17-A66B-403D-9285-4B254EBA4DAE}">
      <dgm:prSet/>
      <dgm:spPr/>
      <dgm:t>
        <a:bodyPr/>
        <a:lstStyle/>
        <a:p>
          <a:endParaRPr lang="es-PE"/>
        </a:p>
      </dgm:t>
    </dgm:pt>
    <dgm:pt modelId="{F0B5C887-E4D6-4ECF-8A38-BB981B501900}" type="sibTrans" cxnId="{82685C17-A66B-403D-9285-4B254EBA4DAE}">
      <dgm:prSet/>
      <dgm:spPr/>
      <dgm:t>
        <a:bodyPr/>
        <a:lstStyle/>
        <a:p>
          <a:endParaRPr lang="es-PE"/>
        </a:p>
      </dgm:t>
    </dgm:pt>
    <dgm:pt modelId="{71C46B4D-8942-4BCB-8D89-1AFD708B5A4B}">
      <dgm:prSet phldrT="[Text]"/>
      <dgm:spPr/>
      <dgm:t>
        <a:bodyPr/>
        <a:lstStyle/>
        <a:p>
          <a:r>
            <a:rPr lang="es-PE" noProof="0" dirty="0" smtClean="0"/>
            <a:t>Uso extensivo de saltos condicionales </a:t>
          </a:r>
          <a:endParaRPr lang="es-PE" noProof="0" dirty="0"/>
        </a:p>
      </dgm:t>
    </dgm:pt>
    <dgm:pt modelId="{D0C81EA9-2F4F-47B4-86CC-753E4F151507}" type="parTrans" cxnId="{9E290E51-F2D9-43FC-898E-6222FEBBF31B}">
      <dgm:prSet/>
      <dgm:spPr/>
      <dgm:t>
        <a:bodyPr/>
        <a:lstStyle/>
        <a:p>
          <a:endParaRPr lang="es-PE"/>
        </a:p>
      </dgm:t>
    </dgm:pt>
    <dgm:pt modelId="{3DE249BE-E797-4D0D-8442-E1BAA8DBB75F}" type="sibTrans" cxnId="{9E290E51-F2D9-43FC-898E-6222FEBBF31B}">
      <dgm:prSet/>
      <dgm:spPr/>
      <dgm:t>
        <a:bodyPr/>
        <a:lstStyle/>
        <a:p>
          <a:endParaRPr lang="es-PE"/>
        </a:p>
      </dgm:t>
    </dgm:pt>
    <dgm:pt modelId="{5C7C30F1-48E3-445F-9AFD-C4291159A0DA}">
      <dgm:prSet phldrT="[Text]"/>
      <dgm:spPr/>
      <dgm:t>
        <a:bodyPr/>
        <a:lstStyle/>
        <a:p>
          <a:r>
            <a:rPr lang="es-PE" noProof="0" dirty="0" smtClean="0"/>
            <a:t>Programación modular mediante el uso de funciones y procedimientos</a:t>
          </a:r>
          <a:endParaRPr lang="es-PE" noProof="0" dirty="0"/>
        </a:p>
      </dgm:t>
    </dgm:pt>
    <dgm:pt modelId="{5D9E0C81-4FA7-435B-8C3E-82C4E8BD1C0F}" type="parTrans" cxnId="{54229A30-C6FF-4EC5-B4F5-984DEAAD9912}">
      <dgm:prSet/>
      <dgm:spPr/>
      <dgm:t>
        <a:bodyPr/>
        <a:lstStyle/>
        <a:p>
          <a:endParaRPr lang="es-PE"/>
        </a:p>
      </dgm:t>
    </dgm:pt>
    <dgm:pt modelId="{1046E25C-A99F-4FC7-8E67-84288FE0BE2F}" type="sibTrans" cxnId="{54229A30-C6FF-4EC5-B4F5-984DEAAD9912}">
      <dgm:prSet/>
      <dgm:spPr/>
      <dgm:t>
        <a:bodyPr/>
        <a:lstStyle/>
        <a:p>
          <a:endParaRPr lang="es-PE"/>
        </a:p>
      </dgm:t>
    </dgm:pt>
    <dgm:pt modelId="{9E88A82D-65CC-4681-85C9-6ABAFA1B5B33}">
      <dgm:prSet phldrT="[Text]"/>
      <dgm:spPr/>
      <dgm:t>
        <a:bodyPr/>
        <a:lstStyle/>
        <a:p>
          <a:r>
            <a:rPr lang="es-PE" noProof="0" dirty="0" smtClean="0"/>
            <a:t>Mayor abstracción mediante el uso de objetos y métodos</a:t>
          </a:r>
          <a:endParaRPr lang="es-PE" noProof="0" dirty="0"/>
        </a:p>
      </dgm:t>
    </dgm:pt>
    <dgm:pt modelId="{2A5065D8-3E6F-4BEC-9577-95C91D7EB47A}" type="parTrans" cxnId="{AA90A9EF-70BF-4D0E-BF74-FAB95582A5E1}">
      <dgm:prSet/>
      <dgm:spPr/>
      <dgm:t>
        <a:bodyPr/>
        <a:lstStyle/>
        <a:p>
          <a:endParaRPr lang="es-PE"/>
        </a:p>
      </dgm:t>
    </dgm:pt>
    <dgm:pt modelId="{4BA1F692-089B-4803-BB35-12EF9713C9A1}" type="sibTrans" cxnId="{AA90A9EF-70BF-4D0E-BF74-FAB95582A5E1}">
      <dgm:prSet/>
      <dgm:spPr/>
      <dgm:t>
        <a:bodyPr/>
        <a:lstStyle/>
        <a:p>
          <a:endParaRPr lang="es-PE"/>
        </a:p>
      </dgm:t>
    </dgm:pt>
    <dgm:pt modelId="{24674824-B7FC-4C0F-9949-A77C86E89B0A}" type="pres">
      <dgm:prSet presAssocID="{9538EAD7-F3F2-4600-B08A-72FD76654F0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EFE0101-6EDE-4BB6-BD68-914666C90C25}" type="pres">
      <dgm:prSet presAssocID="{9538EAD7-F3F2-4600-B08A-72FD76654F0A}" presName="tSp" presStyleCnt="0"/>
      <dgm:spPr/>
    </dgm:pt>
    <dgm:pt modelId="{8F797F7E-418F-4D6A-8029-1AFB751B1150}" type="pres">
      <dgm:prSet presAssocID="{9538EAD7-F3F2-4600-B08A-72FD76654F0A}" presName="bSp" presStyleCnt="0"/>
      <dgm:spPr/>
    </dgm:pt>
    <dgm:pt modelId="{C8155A57-AEA1-4438-A637-9A15777A5278}" type="pres">
      <dgm:prSet presAssocID="{9538EAD7-F3F2-4600-B08A-72FD76654F0A}" presName="process" presStyleCnt="0"/>
      <dgm:spPr/>
    </dgm:pt>
    <dgm:pt modelId="{B4636B62-F8B6-4645-8B0A-AD65BA8EF0F2}" type="pres">
      <dgm:prSet presAssocID="{8C65AC4F-8868-402B-9978-254797A9A776}" presName="composite1" presStyleCnt="0"/>
      <dgm:spPr/>
    </dgm:pt>
    <dgm:pt modelId="{458C6F8B-A061-47CA-8871-DE2F5283ECD6}" type="pres">
      <dgm:prSet presAssocID="{8C65AC4F-8868-402B-9978-254797A9A776}" presName="dummyNode1" presStyleLbl="node1" presStyleIdx="0" presStyleCnt="4"/>
      <dgm:spPr/>
    </dgm:pt>
    <dgm:pt modelId="{EBA4BF69-E571-4265-928A-044DFF883922}" type="pres">
      <dgm:prSet presAssocID="{8C65AC4F-8868-402B-9978-254797A9A776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CCFF35B-4B5A-40F3-BDCF-DA714A74AC1A}" type="pres">
      <dgm:prSet presAssocID="{8C65AC4F-8868-402B-9978-254797A9A776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48BD215-2E3B-4A43-A450-8F6945C1B551}" type="pres">
      <dgm:prSet presAssocID="{8C65AC4F-8868-402B-9978-254797A9A776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A74D26-421A-4282-9EB7-CD300E33AB9D}" type="pres">
      <dgm:prSet presAssocID="{8C65AC4F-8868-402B-9978-254797A9A776}" presName="connSite1" presStyleCnt="0"/>
      <dgm:spPr/>
    </dgm:pt>
    <dgm:pt modelId="{25C3DD2F-2F0A-4B1A-8E34-AA187BB3BD9B}" type="pres">
      <dgm:prSet presAssocID="{C880AEE8-66EE-4967-A782-1024470AC4EE}" presName="Name9" presStyleLbl="sibTrans2D1" presStyleIdx="0" presStyleCnt="3"/>
      <dgm:spPr/>
      <dgm:t>
        <a:bodyPr/>
        <a:lstStyle/>
        <a:p>
          <a:endParaRPr lang="es-PE"/>
        </a:p>
      </dgm:t>
    </dgm:pt>
    <dgm:pt modelId="{46AEC4EB-465D-43A9-82CA-78D8FA38CCE9}" type="pres">
      <dgm:prSet presAssocID="{01F57530-97E0-4484-943C-9BF16B3FF963}" presName="composite2" presStyleCnt="0"/>
      <dgm:spPr/>
    </dgm:pt>
    <dgm:pt modelId="{628DAC7B-E58C-406B-8FB1-312D0803E728}" type="pres">
      <dgm:prSet presAssocID="{01F57530-97E0-4484-943C-9BF16B3FF963}" presName="dummyNode2" presStyleLbl="node1" presStyleIdx="0" presStyleCnt="4"/>
      <dgm:spPr/>
    </dgm:pt>
    <dgm:pt modelId="{45DB2DC7-A4FF-40EB-97B0-71AE42000F97}" type="pres">
      <dgm:prSet presAssocID="{01F57530-97E0-4484-943C-9BF16B3FF963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AB7095-0FB8-4C6C-BADC-4C8C5DBB2C31}" type="pres">
      <dgm:prSet presAssocID="{01F57530-97E0-4484-943C-9BF16B3FF963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D044D33-E04D-44C3-95DE-C3A4E91F335E}" type="pres">
      <dgm:prSet presAssocID="{01F57530-97E0-4484-943C-9BF16B3FF963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29D83B-1B86-430B-A754-9C9D5682F2CA}" type="pres">
      <dgm:prSet presAssocID="{01F57530-97E0-4484-943C-9BF16B3FF963}" presName="connSite2" presStyleCnt="0"/>
      <dgm:spPr/>
    </dgm:pt>
    <dgm:pt modelId="{E7AFA276-27F2-4009-949D-9583838C8893}" type="pres">
      <dgm:prSet presAssocID="{B71A3F6B-DD20-4DF2-AA08-0F169B9AEFEB}" presName="Name18" presStyleLbl="sibTrans2D1" presStyleIdx="1" presStyleCnt="3"/>
      <dgm:spPr/>
      <dgm:t>
        <a:bodyPr/>
        <a:lstStyle/>
        <a:p>
          <a:endParaRPr lang="es-PE"/>
        </a:p>
      </dgm:t>
    </dgm:pt>
    <dgm:pt modelId="{5733AA6C-5BD7-4611-9660-E0B0E447D5A2}" type="pres">
      <dgm:prSet presAssocID="{686D0520-785D-4026-B3AA-E49902895406}" presName="composite1" presStyleCnt="0"/>
      <dgm:spPr/>
    </dgm:pt>
    <dgm:pt modelId="{5AB7F015-1158-4616-AAF0-8FF6527D1DB5}" type="pres">
      <dgm:prSet presAssocID="{686D0520-785D-4026-B3AA-E49902895406}" presName="dummyNode1" presStyleLbl="node1" presStyleIdx="1" presStyleCnt="4"/>
      <dgm:spPr/>
    </dgm:pt>
    <dgm:pt modelId="{C4434261-2DF7-4BF7-8BB8-C3D102126EB7}" type="pres">
      <dgm:prSet presAssocID="{686D0520-785D-4026-B3AA-E49902895406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A261588-76EF-481A-868E-57E9749AD3DA}" type="pres">
      <dgm:prSet presAssocID="{686D0520-785D-4026-B3AA-E49902895406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07DB920-B5E8-4615-831F-0AA41755E292}" type="pres">
      <dgm:prSet presAssocID="{686D0520-785D-4026-B3AA-E49902895406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FF021E-5B9D-42C0-9F8C-8F2766D68A89}" type="pres">
      <dgm:prSet presAssocID="{686D0520-785D-4026-B3AA-E49902895406}" presName="connSite1" presStyleCnt="0"/>
      <dgm:spPr/>
    </dgm:pt>
    <dgm:pt modelId="{71EA3295-448C-41D2-9AC0-23EAB66E9E0D}" type="pres">
      <dgm:prSet presAssocID="{36B07014-E519-471E-96D3-EED393711531}" presName="Name9" presStyleLbl="sibTrans2D1" presStyleIdx="2" presStyleCnt="3"/>
      <dgm:spPr/>
      <dgm:t>
        <a:bodyPr/>
        <a:lstStyle/>
        <a:p>
          <a:endParaRPr lang="es-PE"/>
        </a:p>
      </dgm:t>
    </dgm:pt>
    <dgm:pt modelId="{DB5C8842-76A7-4032-B21C-D84112AC1B0E}" type="pres">
      <dgm:prSet presAssocID="{E4A6D9F6-38CD-40AF-89D1-06C7905D85C1}" presName="composite2" presStyleCnt="0"/>
      <dgm:spPr/>
    </dgm:pt>
    <dgm:pt modelId="{3476560D-4DC7-4261-8535-8ED6DFEC3CD7}" type="pres">
      <dgm:prSet presAssocID="{E4A6D9F6-38CD-40AF-89D1-06C7905D85C1}" presName="dummyNode2" presStyleLbl="node1" presStyleIdx="2" presStyleCnt="4"/>
      <dgm:spPr/>
    </dgm:pt>
    <dgm:pt modelId="{1E4A4133-9EA3-4E36-91FF-4D386FE76B70}" type="pres">
      <dgm:prSet presAssocID="{E4A6D9F6-38CD-40AF-89D1-06C7905D85C1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1AFFF2F-5053-4F7D-930C-CAAB551DC071}" type="pres">
      <dgm:prSet presAssocID="{E4A6D9F6-38CD-40AF-89D1-06C7905D85C1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B7A3409-B32E-428D-A630-B0CF44C12FC2}" type="pres">
      <dgm:prSet presAssocID="{E4A6D9F6-38CD-40AF-89D1-06C7905D85C1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0E912C-1FEE-4F4A-A7F0-6323FF3ED2E8}" type="pres">
      <dgm:prSet presAssocID="{E4A6D9F6-38CD-40AF-89D1-06C7905D85C1}" presName="connSite2" presStyleCnt="0"/>
      <dgm:spPr/>
    </dgm:pt>
  </dgm:ptLst>
  <dgm:cxnLst>
    <dgm:cxn modelId="{54229A30-C6FF-4EC5-B4F5-984DEAAD9912}" srcId="{686D0520-785D-4026-B3AA-E49902895406}" destId="{5C7C30F1-48E3-445F-9AFD-C4291159A0DA}" srcOrd="0" destOrd="0" parTransId="{5D9E0C81-4FA7-435B-8C3E-82C4E8BD1C0F}" sibTransId="{1046E25C-A99F-4FC7-8E67-84288FE0BE2F}"/>
    <dgm:cxn modelId="{DB57EEA4-162E-4AE5-A4C5-E8F42617718A}" srcId="{9538EAD7-F3F2-4600-B08A-72FD76654F0A}" destId="{01F57530-97E0-4484-943C-9BF16B3FF963}" srcOrd="1" destOrd="0" parTransId="{9269C276-E681-4720-BE97-E865ED3D5D1F}" sibTransId="{B71A3F6B-DD20-4DF2-AA08-0F169B9AEFEB}"/>
    <dgm:cxn modelId="{D267EC5C-1AF7-4C1A-85AE-5AD0B3CD8C04}" type="presOf" srcId="{B71A3F6B-DD20-4DF2-AA08-0F169B9AEFEB}" destId="{E7AFA276-27F2-4009-949D-9583838C8893}" srcOrd="0" destOrd="0" presId="urn:microsoft.com/office/officeart/2005/8/layout/hProcess4"/>
    <dgm:cxn modelId="{BFA16E30-7271-4C31-8627-1D2B5BB68485}" type="presOf" srcId="{9E88A82D-65CC-4681-85C9-6ABAFA1B5B33}" destId="{61AFFF2F-5053-4F7D-930C-CAAB551DC071}" srcOrd="1" destOrd="0" presId="urn:microsoft.com/office/officeart/2005/8/layout/hProcess4"/>
    <dgm:cxn modelId="{A941E0C0-1271-4E5F-857D-6C01E9C29728}" type="presOf" srcId="{759B5FDE-64CB-4D15-B552-9CA81CB50588}" destId="{66AB7095-0FB8-4C6C-BADC-4C8C5DBB2C31}" srcOrd="1" destOrd="0" presId="urn:microsoft.com/office/officeart/2005/8/layout/hProcess4"/>
    <dgm:cxn modelId="{7A5BE470-08FE-4A14-A0E3-EC2BA150F4E0}" type="presOf" srcId="{BD8E8568-BD81-4207-8A0E-C6FE3FE8664C}" destId="{EBA4BF69-E571-4265-928A-044DFF883922}" srcOrd="0" destOrd="0" presId="urn:microsoft.com/office/officeart/2005/8/layout/hProcess4"/>
    <dgm:cxn modelId="{8B8CC2E6-021F-40BB-AE00-DC6B4694DAFC}" type="presOf" srcId="{71C46B4D-8942-4BCB-8D89-1AFD708B5A4B}" destId="{5CCFF35B-4B5A-40F3-BDCF-DA714A74AC1A}" srcOrd="1" destOrd="1" presId="urn:microsoft.com/office/officeart/2005/8/layout/hProcess4"/>
    <dgm:cxn modelId="{AA0C9CEE-4DD2-47AE-A25E-B22CDEC883BD}" type="presOf" srcId="{8C65AC4F-8868-402B-9978-254797A9A776}" destId="{B48BD215-2E3B-4A43-A450-8F6945C1B551}" srcOrd="0" destOrd="0" presId="urn:microsoft.com/office/officeart/2005/8/layout/hProcess4"/>
    <dgm:cxn modelId="{543E5714-F20B-4634-9C88-1038E642376C}" type="presOf" srcId="{9538EAD7-F3F2-4600-B08A-72FD76654F0A}" destId="{24674824-B7FC-4C0F-9949-A77C86E89B0A}" srcOrd="0" destOrd="0" presId="urn:microsoft.com/office/officeart/2005/8/layout/hProcess4"/>
    <dgm:cxn modelId="{6CBEBDF9-5B3A-42D9-B021-0C4B38FA784D}" srcId="{9538EAD7-F3F2-4600-B08A-72FD76654F0A}" destId="{686D0520-785D-4026-B3AA-E49902895406}" srcOrd="2" destOrd="0" parTransId="{B7CF6F00-8F64-446F-8AFB-094B9F0E1319}" sibTransId="{36B07014-E519-471E-96D3-EED393711531}"/>
    <dgm:cxn modelId="{D8B6D241-C74A-4D80-9BC7-6C90EAB78E9C}" srcId="{01F57530-97E0-4484-943C-9BF16B3FF963}" destId="{759B5FDE-64CB-4D15-B552-9CA81CB50588}" srcOrd="0" destOrd="0" parTransId="{36B1CA56-C956-4814-BC89-87F9AFB93AC6}" sibTransId="{594383B7-C092-4AE0-BDA9-0EB2DAC567BC}"/>
    <dgm:cxn modelId="{6C99D4E1-BEB7-440F-BB96-B289CC150E4E}" type="presOf" srcId="{5C7C30F1-48E3-445F-9AFD-C4291159A0DA}" destId="{C4434261-2DF7-4BF7-8BB8-C3D102126EB7}" srcOrd="0" destOrd="0" presId="urn:microsoft.com/office/officeart/2005/8/layout/hProcess4"/>
    <dgm:cxn modelId="{AF4F575A-4275-429C-AB4B-66F3E57182B7}" type="presOf" srcId="{759B5FDE-64CB-4D15-B552-9CA81CB50588}" destId="{45DB2DC7-A4FF-40EB-97B0-71AE42000F97}" srcOrd="0" destOrd="0" presId="urn:microsoft.com/office/officeart/2005/8/layout/hProcess4"/>
    <dgm:cxn modelId="{15F31BB7-5532-4A6B-9A62-51DC818B234D}" srcId="{9538EAD7-F3F2-4600-B08A-72FD76654F0A}" destId="{8C65AC4F-8868-402B-9978-254797A9A776}" srcOrd="0" destOrd="0" parTransId="{FC26486F-0165-44E6-9DB0-831E590CDA36}" sibTransId="{C880AEE8-66EE-4967-A782-1024470AC4EE}"/>
    <dgm:cxn modelId="{26426946-88D8-4027-B964-2D0CD9ADD29B}" type="presOf" srcId="{BD8E8568-BD81-4207-8A0E-C6FE3FE8664C}" destId="{5CCFF35B-4B5A-40F3-BDCF-DA714A74AC1A}" srcOrd="1" destOrd="0" presId="urn:microsoft.com/office/officeart/2005/8/layout/hProcess4"/>
    <dgm:cxn modelId="{9E290E51-F2D9-43FC-898E-6222FEBBF31B}" srcId="{8C65AC4F-8868-402B-9978-254797A9A776}" destId="{71C46B4D-8942-4BCB-8D89-1AFD708B5A4B}" srcOrd="1" destOrd="0" parTransId="{D0C81EA9-2F4F-47B4-86CC-753E4F151507}" sibTransId="{3DE249BE-E797-4D0D-8442-E1BAA8DBB75F}"/>
    <dgm:cxn modelId="{695F3DC2-D439-44E1-A90F-E85151B02927}" type="presOf" srcId="{686D0520-785D-4026-B3AA-E49902895406}" destId="{407DB920-B5E8-4615-831F-0AA41755E292}" srcOrd="0" destOrd="0" presId="urn:microsoft.com/office/officeart/2005/8/layout/hProcess4"/>
    <dgm:cxn modelId="{2B6D65B7-3F2E-460D-97EF-361940F5DA6E}" type="presOf" srcId="{C880AEE8-66EE-4967-A782-1024470AC4EE}" destId="{25C3DD2F-2F0A-4B1A-8E34-AA187BB3BD9B}" srcOrd="0" destOrd="0" presId="urn:microsoft.com/office/officeart/2005/8/layout/hProcess4"/>
    <dgm:cxn modelId="{B0C9BB04-4EBB-4BAB-923C-E201773EB290}" srcId="{8C65AC4F-8868-402B-9978-254797A9A776}" destId="{BD8E8568-BD81-4207-8A0E-C6FE3FE8664C}" srcOrd="0" destOrd="0" parTransId="{C5553285-6B84-47E7-AE45-7C8102DA7CFF}" sibTransId="{883CBC88-1B5A-4AFC-B0C0-F69E846B03F4}"/>
    <dgm:cxn modelId="{EEDD04AA-6517-4724-A6F9-F053A137FF3D}" type="presOf" srcId="{9E88A82D-65CC-4681-85C9-6ABAFA1B5B33}" destId="{1E4A4133-9EA3-4E36-91FF-4D386FE76B70}" srcOrd="0" destOrd="0" presId="urn:microsoft.com/office/officeart/2005/8/layout/hProcess4"/>
    <dgm:cxn modelId="{82685C17-A66B-403D-9285-4B254EBA4DAE}" srcId="{9538EAD7-F3F2-4600-B08A-72FD76654F0A}" destId="{E4A6D9F6-38CD-40AF-89D1-06C7905D85C1}" srcOrd="3" destOrd="0" parTransId="{5F73DE0F-AB2B-4CE0-99FD-986248BB7CD4}" sibTransId="{F0B5C887-E4D6-4ECF-8A38-BB981B501900}"/>
    <dgm:cxn modelId="{AA90A9EF-70BF-4D0E-BF74-FAB95582A5E1}" srcId="{E4A6D9F6-38CD-40AF-89D1-06C7905D85C1}" destId="{9E88A82D-65CC-4681-85C9-6ABAFA1B5B33}" srcOrd="0" destOrd="0" parTransId="{2A5065D8-3E6F-4BEC-9577-95C91D7EB47A}" sibTransId="{4BA1F692-089B-4803-BB35-12EF9713C9A1}"/>
    <dgm:cxn modelId="{FB3ECEA3-FA67-40E7-A185-9075AF2C8B47}" type="presOf" srcId="{5C7C30F1-48E3-445F-9AFD-C4291159A0DA}" destId="{0A261588-76EF-481A-868E-57E9749AD3DA}" srcOrd="1" destOrd="0" presId="urn:microsoft.com/office/officeart/2005/8/layout/hProcess4"/>
    <dgm:cxn modelId="{D258FF08-3E60-412A-9C9E-4357BCA92489}" type="presOf" srcId="{01F57530-97E0-4484-943C-9BF16B3FF963}" destId="{ED044D33-E04D-44C3-95DE-C3A4E91F335E}" srcOrd="0" destOrd="0" presId="urn:microsoft.com/office/officeart/2005/8/layout/hProcess4"/>
    <dgm:cxn modelId="{27256C4C-20A8-4786-8D1E-564783D11DA4}" type="presOf" srcId="{36B07014-E519-471E-96D3-EED393711531}" destId="{71EA3295-448C-41D2-9AC0-23EAB66E9E0D}" srcOrd="0" destOrd="0" presId="urn:microsoft.com/office/officeart/2005/8/layout/hProcess4"/>
    <dgm:cxn modelId="{40D3BB69-4B72-4C87-89C4-10CD6181B6E0}" type="presOf" srcId="{71C46B4D-8942-4BCB-8D89-1AFD708B5A4B}" destId="{EBA4BF69-E571-4265-928A-044DFF883922}" srcOrd="0" destOrd="1" presId="urn:microsoft.com/office/officeart/2005/8/layout/hProcess4"/>
    <dgm:cxn modelId="{0A3B190D-04A1-4F87-9BE6-ADEC95D02D12}" type="presOf" srcId="{E4A6D9F6-38CD-40AF-89D1-06C7905D85C1}" destId="{1B7A3409-B32E-428D-A630-B0CF44C12FC2}" srcOrd="0" destOrd="0" presId="urn:microsoft.com/office/officeart/2005/8/layout/hProcess4"/>
    <dgm:cxn modelId="{1AC255EC-95AB-4ADC-86D3-53F45234601E}" type="presParOf" srcId="{24674824-B7FC-4C0F-9949-A77C86E89B0A}" destId="{3EFE0101-6EDE-4BB6-BD68-914666C90C25}" srcOrd="0" destOrd="0" presId="urn:microsoft.com/office/officeart/2005/8/layout/hProcess4"/>
    <dgm:cxn modelId="{D84167C4-6538-42C3-BFE3-8ED8017680B9}" type="presParOf" srcId="{24674824-B7FC-4C0F-9949-A77C86E89B0A}" destId="{8F797F7E-418F-4D6A-8029-1AFB751B1150}" srcOrd="1" destOrd="0" presId="urn:microsoft.com/office/officeart/2005/8/layout/hProcess4"/>
    <dgm:cxn modelId="{BC8F51A5-4189-4C65-BE0F-5E683106DB5D}" type="presParOf" srcId="{24674824-B7FC-4C0F-9949-A77C86E89B0A}" destId="{C8155A57-AEA1-4438-A637-9A15777A5278}" srcOrd="2" destOrd="0" presId="urn:microsoft.com/office/officeart/2005/8/layout/hProcess4"/>
    <dgm:cxn modelId="{A5BEACDD-20E4-4168-AA04-F369461F9E2B}" type="presParOf" srcId="{C8155A57-AEA1-4438-A637-9A15777A5278}" destId="{B4636B62-F8B6-4645-8B0A-AD65BA8EF0F2}" srcOrd="0" destOrd="0" presId="urn:microsoft.com/office/officeart/2005/8/layout/hProcess4"/>
    <dgm:cxn modelId="{31F993E9-F2B4-49D5-A71C-49805788A084}" type="presParOf" srcId="{B4636B62-F8B6-4645-8B0A-AD65BA8EF0F2}" destId="{458C6F8B-A061-47CA-8871-DE2F5283ECD6}" srcOrd="0" destOrd="0" presId="urn:microsoft.com/office/officeart/2005/8/layout/hProcess4"/>
    <dgm:cxn modelId="{2FEC0F52-35F8-4CB2-8CED-6B5C50F7AE99}" type="presParOf" srcId="{B4636B62-F8B6-4645-8B0A-AD65BA8EF0F2}" destId="{EBA4BF69-E571-4265-928A-044DFF883922}" srcOrd="1" destOrd="0" presId="urn:microsoft.com/office/officeart/2005/8/layout/hProcess4"/>
    <dgm:cxn modelId="{8655BBF4-E6D5-4723-B499-23BC42801F59}" type="presParOf" srcId="{B4636B62-F8B6-4645-8B0A-AD65BA8EF0F2}" destId="{5CCFF35B-4B5A-40F3-BDCF-DA714A74AC1A}" srcOrd="2" destOrd="0" presId="urn:microsoft.com/office/officeart/2005/8/layout/hProcess4"/>
    <dgm:cxn modelId="{25AE4D58-F097-4720-B425-DC1D43CB4F32}" type="presParOf" srcId="{B4636B62-F8B6-4645-8B0A-AD65BA8EF0F2}" destId="{B48BD215-2E3B-4A43-A450-8F6945C1B551}" srcOrd="3" destOrd="0" presId="urn:microsoft.com/office/officeart/2005/8/layout/hProcess4"/>
    <dgm:cxn modelId="{733F199E-9546-4F67-B066-26801C37AC14}" type="presParOf" srcId="{B4636B62-F8B6-4645-8B0A-AD65BA8EF0F2}" destId="{95A74D26-421A-4282-9EB7-CD300E33AB9D}" srcOrd="4" destOrd="0" presId="urn:microsoft.com/office/officeart/2005/8/layout/hProcess4"/>
    <dgm:cxn modelId="{1F52585D-5440-4F85-95E8-777A0C165BC9}" type="presParOf" srcId="{C8155A57-AEA1-4438-A637-9A15777A5278}" destId="{25C3DD2F-2F0A-4B1A-8E34-AA187BB3BD9B}" srcOrd="1" destOrd="0" presId="urn:microsoft.com/office/officeart/2005/8/layout/hProcess4"/>
    <dgm:cxn modelId="{52C326A1-9AE6-476F-92F6-C87D13530FDA}" type="presParOf" srcId="{C8155A57-AEA1-4438-A637-9A15777A5278}" destId="{46AEC4EB-465D-43A9-82CA-78D8FA38CCE9}" srcOrd="2" destOrd="0" presId="urn:microsoft.com/office/officeart/2005/8/layout/hProcess4"/>
    <dgm:cxn modelId="{874E6A36-C5A2-4FEC-95DA-67E7A8E71E7A}" type="presParOf" srcId="{46AEC4EB-465D-43A9-82CA-78D8FA38CCE9}" destId="{628DAC7B-E58C-406B-8FB1-312D0803E728}" srcOrd="0" destOrd="0" presId="urn:microsoft.com/office/officeart/2005/8/layout/hProcess4"/>
    <dgm:cxn modelId="{E2D78601-0E9E-4D50-B8E0-B4DD837822D5}" type="presParOf" srcId="{46AEC4EB-465D-43A9-82CA-78D8FA38CCE9}" destId="{45DB2DC7-A4FF-40EB-97B0-71AE42000F97}" srcOrd="1" destOrd="0" presId="urn:microsoft.com/office/officeart/2005/8/layout/hProcess4"/>
    <dgm:cxn modelId="{30370317-7297-49A7-90FF-2F16F356AFBD}" type="presParOf" srcId="{46AEC4EB-465D-43A9-82CA-78D8FA38CCE9}" destId="{66AB7095-0FB8-4C6C-BADC-4C8C5DBB2C31}" srcOrd="2" destOrd="0" presId="urn:microsoft.com/office/officeart/2005/8/layout/hProcess4"/>
    <dgm:cxn modelId="{05769B9A-3AC5-41BD-A639-046077A515B5}" type="presParOf" srcId="{46AEC4EB-465D-43A9-82CA-78D8FA38CCE9}" destId="{ED044D33-E04D-44C3-95DE-C3A4E91F335E}" srcOrd="3" destOrd="0" presId="urn:microsoft.com/office/officeart/2005/8/layout/hProcess4"/>
    <dgm:cxn modelId="{1D23915D-761B-4566-AB82-6242C3C1DDB8}" type="presParOf" srcId="{46AEC4EB-465D-43A9-82CA-78D8FA38CCE9}" destId="{6C29D83B-1B86-430B-A754-9C9D5682F2CA}" srcOrd="4" destOrd="0" presId="urn:microsoft.com/office/officeart/2005/8/layout/hProcess4"/>
    <dgm:cxn modelId="{DACCA060-D4D5-41B2-B852-A6F6C0C6FAEC}" type="presParOf" srcId="{C8155A57-AEA1-4438-A637-9A15777A5278}" destId="{E7AFA276-27F2-4009-949D-9583838C8893}" srcOrd="3" destOrd="0" presId="urn:microsoft.com/office/officeart/2005/8/layout/hProcess4"/>
    <dgm:cxn modelId="{B91CD755-4351-43D2-A2D3-3EFDFA34E272}" type="presParOf" srcId="{C8155A57-AEA1-4438-A637-9A15777A5278}" destId="{5733AA6C-5BD7-4611-9660-E0B0E447D5A2}" srcOrd="4" destOrd="0" presId="urn:microsoft.com/office/officeart/2005/8/layout/hProcess4"/>
    <dgm:cxn modelId="{EE60D905-6A06-4A28-A324-532A834AF1E3}" type="presParOf" srcId="{5733AA6C-5BD7-4611-9660-E0B0E447D5A2}" destId="{5AB7F015-1158-4616-AAF0-8FF6527D1DB5}" srcOrd="0" destOrd="0" presId="urn:microsoft.com/office/officeart/2005/8/layout/hProcess4"/>
    <dgm:cxn modelId="{45D3E4BE-6C18-45B1-AC0B-549BE3D34053}" type="presParOf" srcId="{5733AA6C-5BD7-4611-9660-E0B0E447D5A2}" destId="{C4434261-2DF7-4BF7-8BB8-C3D102126EB7}" srcOrd="1" destOrd="0" presId="urn:microsoft.com/office/officeart/2005/8/layout/hProcess4"/>
    <dgm:cxn modelId="{63095949-4A76-4873-8B55-FB669CCA888B}" type="presParOf" srcId="{5733AA6C-5BD7-4611-9660-E0B0E447D5A2}" destId="{0A261588-76EF-481A-868E-57E9749AD3DA}" srcOrd="2" destOrd="0" presId="urn:microsoft.com/office/officeart/2005/8/layout/hProcess4"/>
    <dgm:cxn modelId="{3864A299-37D0-49D4-87B8-E09A41AB7AED}" type="presParOf" srcId="{5733AA6C-5BD7-4611-9660-E0B0E447D5A2}" destId="{407DB920-B5E8-4615-831F-0AA41755E292}" srcOrd="3" destOrd="0" presId="urn:microsoft.com/office/officeart/2005/8/layout/hProcess4"/>
    <dgm:cxn modelId="{45F57D8C-A75C-4379-8AA2-FEEB8C34799B}" type="presParOf" srcId="{5733AA6C-5BD7-4611-9660-E0B0E447D5A2}" destId="{27FF021E-5B9D-42C0-9F8C-8F2766D68A89}" srcOrd="4" destOrd="0" presId="urn:microsoft.com/office/officeart/2005/8/layout/hProcess4"/>
    <dgm:cxn modelId="{828DE8DE-CF84-438E-A149-5511B9CAD77C}" type="presParOf" srcId="{C8155A57-AEA1-4438-A637-9A15777A5278}" destId="{71EA3295-448C-41D2-9AC0-23EAB66E9E0D}" srcOrd="5" destOrd="0" presId="urn:microsoft.com/office/officeart/2005/8/layout/hProcess4"/>
    <dgm:cxn modelId="{B24F4C6F-4CEE-4D14-8D7A-9E31DC0E0C31}" type="presParOf" srcId="{C8155A57-AEA1-4438-A637-9A15777A5278}" destId="{DB5C8842-76A7-4032-B21C-D84112AC1B0E}" srcOrd="6" destOrd="0" presId="urn:microsoft.com/office/officeart/2005/8/layout/hProcess4"/>
    <dgm:cxn modelId="{16603B42-8822-4C94-A1E0-E9469AD942EA}" type="presParOf" srcId="{DB5C8842-76A7-4032-B21C-D84112AC1B0E}" destId="{3476560D-4DC7-4261-8535-8ED6DFEC3CD7}" srcOrd="0" destOrd="0" presId="urn:microsoft.com/office/officeart/2005/8/layout/hProcess4"/>
    <dgm:cxn modelId="{A9E539CB-9F49-40CB-AAE5-A9BE2FD399B6}" type="presParOf" srcId="{DB5C8842-76A7-4032-B21C-D84112AC1B0E}" destId="{1E4A4133-9EA3-4E36-91FF-4D386FE76B70}" srcOrd="1" destOrd="0" presId="urn:microsoft.com/office/officeart/2005/8/layout/hProcess4"/>
    <dgm:cxn modelId="{7A07CBBF-DC0E-4954-B340-FC29011814DC}" type="presParOf" srcId="{DB5C8842-76A7-4032-B21C-D84112AC1B0E}" destId="{61AFFF2F-5053-4F7D-930C-CAAB551DC071}" srcOrd="2" destOrd="0" presId="urn:microsoft.com/office/officeart/2005/8/layout/hProcess4"/>
    <dgm:cxn modelId="{4BAEC5B2-CA9F-407E-9379-20299187CDB8}" type="presParOf" srcId="{DB5C8842-76A7-4032-B21C-D84112AC1B0E}" destId="{1B7A3409-B32E-428D-A630-B0CF44C12FC2}" srcOrd="3" destOrd="0" presId="urn:microsoft.com/office/officeart/2005/8/layout/hProcess4"/>
    <dgm:cxn modelId="{9F327F3B-5329-483A-B1BB-B2B69C2A7768}" type="presParOf" srcId="{DB5C8842-76A7-4032-B21C-D84112AC1B0E}" destId="{3B0E912C-1FEE-4F4A-A7F0-6323FF3ED2E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851813-808F-41EC-A75F-96ED2EEC3C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6A2F53D6-00CB-4837-A338-5B054D61D467}">
      <dgm:prSet phldrT="[Text]"/>
      <dgm:spPr/>
      <dgm:t>
        <a:bodyPr/>
        <a:lstStyle/>
        <a:p>
          <a:r>
            <a:rPr lang="es-PE" noProof="0" dirty="0" smtClean="0"/>
            <a:t>De selección</a:t>
          </a:r>
          <a:endParaRPr lang="es-PE" noProof="0" dirty="0"/>
        </a:p>
      </dgm:t>
    </dgm:pt>
    <dgm:pt modelId="{AA5FCCBF-F0C2-48FB-993A-9C35EBEB089B}" type="parTrans" cxnId="{08DDB5DD-9A71-460E-8934-F103BEB4BBFA}">
      <dgm:prSet/>
      <dgm:spPr/>
      <dgm:t>
        <a:bodyPr/>
        <a:lstStyle/>
        <a:p>
          <a:endParaRPr lang="es-PE"/>
        </a:p>
      </dgm:t>
    </dgm:pt>
    <dgm:pt modelId="{F4380BF6-351F-41B7-9F9F-CE7F8CF34546}" type="sibTrans" cxnId="{08DDB5DD-9A71-460E-8934-F103BEB4BBFA}">
      <dgm:prSet/>
      <dgm:spPr/>
      <dgm:t>
        <a:bodyPr/>
        <a:lstStyle/>
        <a:p>
          <a:endParaRPr lang="es-PE"/>
        </a:p>
      </dgm:t>
    </dgm:pt>
    <dgm:pt modelId="{A8FB5F65-A88D-43AA-8E68-A85043969434}">
      <dgm:prSet phldrT="[Text]"/>
      <dgm:spPr/>
      <dgm:t>
        <a:bodyPr/>
        <a:lstStyle/>
        <a:p>
          <a:r>
            <a:rPr lang="en-US" dirty="0" smtClean="0"/>
            <a:t>if - else if - else</a:t>
          </a:r>
          <a:endParaRPr lang="es-PE" dirty="0"/>
        </a:p>
      </dgm:t>
    </dgm:pt>
    <dgm:pt modelId="{12612E52-1887-4867-AA84-9D57955803E1}" type="parTrans" cxnId="{9014955E-FBEB-484B-852C-BD2EA8DC04C0}">
      <dgm:prSet/>
      <dgm:spPr/>
      <dgm:t>
        <a:bodyPr/>
        <a:lstStyle/>
        <a:p>
          <a:endParaRPr lang="es-PE"/>
        </a:p>
      </dgm:t>
    </dgm:pt>
    <dgm:pt modelId="{9FCAD222-748E-43DC-8055-1362CBFD689B}" type="sibTrans" cxnId="{9014955E-FBEB-484B-852C-BD2EA8DC04C0}">
      <dgm:prSet/>
      <dgm:spPr/>
      <dgm:t>
        <a:bodyPr/>
        <a:lstStyle/>
        <a:p>
          <a:endParaRPr lang="es-PE"/>
        </a:p>
      </dgm:t>
    </dgm:pt>
    <dgm:pt modelId="{F475AD4A-7FD2-4C52-B128-38D8EEF8AE3E}">
      <dgm:prSet phldrT="[Text]"/>
      <dgm:spPr/>
      <dgm:t>
        <a:bodyPr/>
        <a:lstStyle/>
        <a:p>
          <a:r>
            <a:rPr lang="en-US" dirty="0" smtClean="0"/>
            <a:t>switch</a:t>
          </a:r>
          <a:endParaRPr lang="es-PE" dirty="0"/>
        </a:p>
      </dgm:t>
    </dgm:pt>
    <dgm:pt modelId="{ABB7E111-8729-4191-97D8-449AC2F9D4AC}" type="parTrans" cxnId="{3CCC71E4-6EA6-4872-A174-C6D2C1680AF7}">
      <dgm:prSet/>
      <dgm:spPr/>
      <dgm:t>
        <a:bodyPr/>
        <a:lstStyle/>
        <a:p>
          <a:endParaRPr lang="es-PE"/>
        </a:p>
      </dgm:t>
    </dgm:pt>
    <dgm:pt modelId="{A89C1AE5-C19C-4685-8C35-7A47B1CB4CFE}" type="sibTrans" cxnId="{3CCC71E4-6EA6-4872-A174-C6D2C1680AF7}">
      <dgm:prSet/>
      <dgm:spPr/>
      <dgm:t>
        <a:bodyPr/>
        <a:lstStyle/>
        <a:p>
          <a:endParaRPr lang="es-PE"/>
        </a:p>
      </dgm:t>
    </dgm:pt>
    <dgm:pt modelId="{85BA131D-2265-46F0-A1BF-644AA29DD3D8}">
      <dgm:prSet phldrT="[Text]"/>
      <dgm:spPr/>
      <dgm:t>
        <a:bodyPr/>
        <a:lstStyle/>
        <a:p>
          <a:r>
            <a:rPr lang="es-PE" noProof="0" dirty="0" smtClean="0"/>
            <a:t>De repetición</a:t>
          </a:r>
          <a:endParaRPr lang="es-PE" noProof="0" dirty="0"/>
        </a:p>
      </dgm:t>
    </dgm:pt>
    <dgm:pt modelId="{CDEE4248-C0CC-4CD4-9E5D-1243B86F99EA}" type="parTrans" cxnId="{F3951E54-3658-4029-BCD2-F6636B22BC3E}">
      <dgm:prSet/>
      <dgm:spPr/>
      <dgm:t>
        <a:bodyPr/>
        <a:lstStyle/>
        <a:p>
          <a:endParaRPr lang="es-PE"/>
        </a:p>
      </dgm:t>
    </dgm:pt>
    <dgm:pt modelId="{F70B6767-341A-4465-9A0D-52A76EB61F31}" type="sibTrans" cxnId="{F3951E54-3658-4029-BCD2-F6636B22BC3E}">
      <dgm:prSet/>
      <dgm:spPr/>
      <dgm:t>
        <a:bodyPr/>
        <a:lstStyle/>
        <a:p>
          <a:endParaRPr lang="es-PE"/>
        </a:p>
      </dgm:t>
    </dgm:pt>
    <dgm:pt modelId="{4AC4EA8E-679F-4027-94E9-FF9C13005911}">
      <dgm:prSet phldrT="[Text]"/>
      <dgm:spPr/>
      <dgm:t>
        <a:bodyPr/>
        <a:lstStyle/>
        <a:p>
          <a:r>
            <a:rPr lang="en-US" dirty="0" smtClean="0"/>
            <a:t>while</a:t>
          </a:r>
          <a:endParaRPr lang="es-PE" dirty="0"/>
        </a:p>
      </dgm:t>
    </dgm:pt>
    <dgm:pt modelId="{58E533A3-187B-4890-A4E9-BB4AC0B66E7C}" type="parTrans" cxnId="{E5EE262B-AE8D-4C39-9F2E-CC8BB66CD44C}">
      <dgm:prSet/>
      <dgm:spPr/>
      <dgm:t>
        <a:bodyPr/>
        <a:lstStyle/>
        <a:p>
          <a:endParaRPr lang="es-PE"/>
        </a:p>
      </dgm:t>
    </dgm:pt>
    <dgm:pt modelId="{649251AD-D113-45AE-A4A1-FE7B6B8B8F76}" type="sibTrans" cxnId="{E5EE262B-AE8D-4C39-9F2E-CC8BB66CD44C}">
      <dgm:prSet/>
      <dgm:spPr/>
      <dgm:t>
        <a:bodyPr/>
        <a:lstStyle/>
        <a:p>
          <a:endParaRPr lang="es-PE"/>
        </a:p>
      </dgm:t>
    </dgm:pt>
    <dgm:pt modelId="{63B03FC4-6392-45E8-8627-A8F495291EEA}">
      <dgm:prSet phldrT="[Text]"/>
      <dgm:spPr/>
      <dgm:t>
        <a:bodyPr/>
        <a:lstStyle/>
        <a:p>
          <a:r>
            <a:rPr lang="en-US" dirty="0" smtClean="0"/>
            <a:t>do while</a:t>
          </a:r>
          <a:endParaRPr lang="es-PE" dirty="0"/>
        </a:p>
      </dgm:t>
    </dgm:pt>
    <dgm:pt modelId="{B3A579A5-EEE5-4C80-B641-CB5F421F0F17}" type="parTrans" cxnId="{2E306324-537F-4323-A233-2D7B8EC78174}">
      <dgm:prSet/>
      <dgm:spPr/>
      <dgm:t>
        <a:bodyPr/>
        <a:lstStyle/>
        <a:p>
          <a:endParaRPr lang="es-PE"/>
        </a:p>
      </dgm:t>
    </dgm:pt>
    <dgm:pt modelId="{5AFAB845-F56E-4762-BB9E-8978DADEFB39}" type="sibTrans" cxnId="{2E306324-537F-4323-A233-2D7B8EC78174}">
      <dgm:prSet/>
      <dgm:spPr/>
      <dgm:t>
        <a:bodyPr/>
        <a:lstStyle/>
        <a:p>
          <a:endParaRPr lang="es-PE"/>
        </a:p>
      </dgm:t>
    </dgm:pt>
    <dgm:pt modelId="{E3FDE092-7808-4CA7-9B54-0BBBA446D38C}">
      <dgm:prSet phldrT="[Text]"/>
      <dgm:spPr/>
      <dgm:t>
        <a:bodyPr/>
        <a:lstStyle/>
        <a:p>
          <a:r>
            <a:rPr lang="es-PE" noProof="0" dirty="0" smtClean="0"/>
            <a:t>De repetición - interrumpir el flujo</a:t>
          </a:r>
          <a:endParaRPr lang="es-PE" noProof="0" dirty="0"/>
        </a:p>
      </dgm:t>
    </dgm:pt>
    <dgm:pt modelId="{88130822-D4E4-4D20-8C29-DDA7C396CC83}" type="parTrans" cxnId="{7810B4F6-7C26-4020-BE9D-EA3B3CB1992E}">
      <dgm:prSet/>
      <dgm:spPr/>
      <dgm:t>
        <a:bodyPr/>
        <a:lstStyle/>
        <a:p>
          <a:endParaRPr lang="es-PE"/>
        </a:p>
      </dgm:t>
    </dgm:pt>
    <dgm:pt modelId="{806D4DC1-E7B1-4297-8563-CB914714D1B5}" type="sibTrans" cxnId="{7810B4F6-7C26-4020-BE9D-EA3B3CB1992E}">
      <dgm:prSet/>
      <dgm:spPr/>
      <dgm:t>
        <a:bodyPr/>
        <a:lstStyle/>
        <a:p>
          <a:endParaRPr lang="es-PE"/>
        </a:p>
      </dgm:t>
    </dgm:pt>
    <dgm:pt modelId="{9AA13B6E-7E96-4110-A50F-82CE3E09BD9E}">
      <dgm:prSet phldrT="[Text]"/>
      <dgm:spPr/>
      <dgm:t>
        <a:bodyPr/>
        <a:lstStyle/>
        <a:p>
          <a:r>
            <a:rPr lang="en-US" dirty="0" smtClean="0"/>
            <a:t>for</a:t>
          </a:r>
          <a:endParaRPr lang="es-PE" dirty="0"/>
        </a:p>
      </dgm:t>
    </dgm:pt>
    <dgm:pt modelId="{4ED72F08-705D-40BD-AB04-68B7FF5DCE9F}" type="parTrans" cxnId="{6F1AB3F1-BB04-4CA8-8BF5-3BC82593F26F}">
      <dgm:prSet/>
      <dgm:spPr/>
      <dgm:t>
        <a:bodyPr/>
        <a:lstStyle/>
        <a:p>
          <a:endParaRPr lang="es-PE"/>
        </a:p>
      </dgm:t>
    </dgm:pt>
    <dgm:pt modelId="{7BD89A39-6FB0-43BF-9D17-FBCB2C5ABCBF}" type="sibTrans" cxnId="{6F1AB3F1-BB04-4CA8-8BF5-3BC82593F26F}">
      <dgm:prSet/>
      <dgm:spPr/>
      <dgm:t>
        <a:bodyPr/>
        <a:lstStyle/>
        <a:p>
          <a:endParaRPr lang="es-PE"/>
        </a:p>
      </dgm:t>
    </dgm:pt>
    <dgm:pt modelId="{62F59ED8-4E8B-48CF-93DF-2481B80EF48C}">
      <dgm:prSet phldrT="[Text]"/>
      <dgm:spPr/>
      <dgm:t>
        <a:bodyPr/>
        <a:lstStyle/>
        <a:p>
          <a:r>
            <a:rPr lang="en-US" dirty="0" smtClean="0"/>
            <a:t>continue</a:t>
          </a:r>
          <a:endParaRPr lang="es-PE" dirty="0"/>
        </a:p>
      </dgm:t>
    </dgm:pt>
    <dgm:pt modelId="{356866A9-E267-47F0-BCBD-AE95E737AF93}" type="parTrans" cxnId="{BFB7104F-CA0B-4E63-A12B-4C15802F4752}">
      <dgm:prSet/>
      <dgm:spPr/>
      <dgm:t>
        <a:bodyPr/>
        <a:lstStyle/>
        <a:p>
          <a:endParaRPr lang="es-PE"/>
        </a:p>
      </dgm:t>
    </dgm:pt>
    <dgm:pt modelId="{669C1538-81CF-453E-B02E-13FF15DACF9B}" type="sibTrans" cxnId="{BFB7104F-CA0B-4E63-A12B-4C15802F4752}">
      <dgm:prSet/>
      <dgm:spPr/>
      <dgm:t>
        <a:bodyPr/>
        <a:lstStyle/>
        <a:p>
          <a:endParaRPr lang="es-PE"/>
        </a:p>
      </dgm:t>
    </dgm:pt>
    <dgm:pt modelId="{00450008-176A-4E01-AA3F-601A6A6FEAD5}">
      <dgm:prSet phldrT="[Text]"/>
      <dgm:spPr/>
      <dgm:t>
        <a:bodyPr/>
        <a:lstStyle/>
        <a:p>
          <a:r>
            <a:rPr lang="en-US" dirty="0" smtClean="0"/>
            <a:t>break</a:t>
          </a:r>
          <a:endParaRPr lang="es-PE" dirty="0"/>
        </a:p>
      </dgm:t>
    </dgm:pt>
    <dgm:pt modelId="{4DFCEA2A-CFD8-4FAA-A793-4CD7692E60A0}" type="parTrans" cxnId="{50EB0310-23BB-41BD-B427-7BDDE45B1C93}">
      <dgm:prSet/>
      <dgm:spPr/>
      <dgm:t>
        <a:bodyPr/>
        <a:lstStyle/>
        <a:p>
          <a:endParaRPr lang="es-PE"/>
        </a:p>
      </dgm:t>
    </dgm:pt>
    <dgm:pt modelId="{F5936FF8-4273-4048-8AF1-F904382FE40A}" type="sibTrans" cxnId="{50EB0310-23BB-41BD-B427-7BDDE45B1C93}">
      <dgm:prSet/>
      <dgm:spPr/>
      <dgm:t>
        <a:bodyPr/>
        <a:lstStyle/>
        <a:p>
          <a:endParaRPr lang="es-PE"/>
        </a:p>
      </dgm:t>
    </dgm:pt>
    <dgm:pt modelId="{E420C792-943E-4A4D-84F5-F678C328A710}" type="pres">
      <dgm:prSet presAssocID="{06851813-808F-41EC-A75F-96ED2EEC3C3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F67FD338-52D5-438A-9C03-362FB041EF4D}" type="pres">
      <dgm:prSet presAssocID="{6A2F53D6-00CB-4837-A338-5B054D61D467}" presName="parentLin" presStyleCnt="0"/>
      <dgm:spPr/>
    </dgm:pt>
    <dgm:pt modelId="{90047CB6-43AD-4B18-95AA-C1C55555F7BF}" type="pres">
      <dgm:prSet presAssocID="{6A2F53D6-00CB-4837-A338-5B054D61D467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7530263F-5DEA-4AFE-8BAA-5ECBACAD22D4}" type="pres">
      <dgm:prSet presAssocID="{6A2F53D6-00CB-4837-A338-5B054D61D46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1EA0BF1-FBE8-48F6-ACE4-62FC43FEE780}" type="pres">
      <dgm:prSet presAssocID="{6A2F53D6-00CB-4837-A338-5B054D61D467}" presName="negativeSpace" presStyleCnt="0"/>
      <dgm:spPr/>
    </dgm:pt>
    <dgm:pt modelId="{A3C26152-34C8-4694-809C-EFE9860BB5AB}" type="pres">
      <dgm:prSet presAssocID="{6A2F53D6-00CB-4837-A338-5B054D61D46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85F8745-ADE9-41D4-A57F-AAE51B6A1167}" type="pres">
      <dgm:prSet presAssocID="{F4380BF6-351F-41B7-9F9F-CE7F8CF34546}" presName="spaceBetweenRectangles" presStyleCnt="0"/>
      <dgm:spPr/>
    </dgm:pt>
    <dgm:pt modelId="{2206EF5F-7197-456A-813D-01F0A136DC2B}" type="pres">
      <dgm:prSet presAssocID="{85BA131D-2265-46F0-A1BF-644AA29DD3D8}" presName="parentLin" presStyleCnt="0"/>
      <dgm:spPr/>
    </dgm:pt>
    <dgm:pt modelId="{C458E8B6-653E-47AD-8CB6-F11EB526E867}" type="pres">
      <dgm:prSet presAssocID="{85BA131D-2265-46F0-A1BF-644AA29DD3D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BBD2269C-6097-4579-88D6-0EB960771E21}" type="pres">
      <dgm:prSet presAssocID="{85BA131D-2265-46F0-A1BF-644AA29DD3D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3731FD-F6C0-4FDD-BEF0-40457CDC367C}" type="pres">
      <dgm:prSet presAssocID="{85BA131D-2265-46F0-A1BF-644AA29DD3D8}" presName="negativeSpace" presStyleCnt="0"/>
      <dgm:spPr/>
    </dgm:pt>
    <dgm:pt modelId="{5A60B3CE-E467-418F-887E-5023F15D0616}" type="pres">
      <dgm:prSet presAssocID="{85BA131D-2265-46F0-A1BF-644AA29DD3D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9F9C966-1786-4678-B29A-50F64F16D677}" type="pres">
      <dgm:prSet presAssocID="{F70B6767-341A-4465-9A0D-52A76EB61F31}" presName="spaceBetweenRectangles" presStyleCnt="0"/>
      <dgm:spPr/>
    </dgm:pt>
    <dgm:pt modelId="{88ECD006-55D4-4D1E-87F2-1FA3CBA05D07}" type="pres">
      <dgm:prSet presAssocID="{E3FDE092-7808-4CA7-9B54-0BBBA446D38C}" presName="parentLin" presStyleCnt="0"/>
      <dgm:spPr/>
    </dgm:pt>
    <dgm:pt modelId="{641A1E47-5DD3-4D59-BEDA-848AC9E00C3E}" type="pres">
      <dgm:prSet presAssocID="{E3FDE092-7808-4CA7-9B54-0BBBA446D38C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B82BE84-2A0F-4651-89CE-BC35FBD244E2}" type="pres">
      <dgm:prSet presAssocID="{E3FDE092-7808-4CA7-9B54-0BBBA446D38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18F3997-F612-475B-B920-92028F027C4F}" type="pres">
      <dgm:prSet presAssocID="{E3FDE092-7808-4CA7-9B54-0BBBA446D38C}" presName="negativeSpace" presStyleCnt="0"/>
      <dgm:spPr/>
    </dgm:pt>
    <dgm:pt modelId="{E44CE99C-A6FA-40B4-8BB7-418969CD69E8}" type="pres">
      <dgm:prSet presAssocID="{E3FDE092-7808-4CA7-9B54-0BBBA446D38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014955E-FBEB-484B-852C-BD2EA8DC04C0}" srcId="{6A2F53D6-00CB-4837-A338-5B054D61D467}" destId="{A8FB5F65-A88D-43AA-8E68-A85043969434}" srcOrd="0" destOrd="0" parTransId="{12612E52-1887-4867-AA84-9D57955803E1}" sibTransId="{9FCAD222-748E-43DC-8055-1362CBFD689B}"/>
    <dgm:cxn modelId="{2E306324-537F-4323-A233-2D7B8EC78174}" srcId="{85BA131D-2265-46F0-A1BF-644AA29DD3D8}" destId="{63B03FC4-6392-45E8-8627-A8F495291EEA}" srcOrd="1" destOrd="0" parTransId="{B3A579A5-EEE5-4C80-B641-CB5F421F0F17}" sibTransId="{5AFAB845-F56E-4762-BB9E-8978DADEFB39}"/>
    <dgm:cxn modelId="{7818CE16-6EDC-460B-8957-CCE68C277B06}" type="presOf" srcId="{6A2F53D6-00CB-4837-A338-5B054D61D467}" destId="{7530263F-5DEA-4AFE-8BAA-5ECBACAD22D4}" srcOrd="1" destOrd="0" presId="urn:microsoft.com/office/officeart/2005/8/layout/list1"/>
    <dgm:cxn modelId="{68752611-2C27-45F4-AFA7-A12D912300A3}" type="presOf" srcId="{63B03FC4-6392-45E8-8627-A8F495291EEA}" destId="{5A60B3CE-E467-418F-887E-5023F15D0616}" srcOrd="0" destOrd="1" presId="urn:microsoft.com/office/officeart/2005/8/layout/list1"/>
    <dgm:cxn modelId="{2A2C9037-E16F-4CF1-BD35-8AFC63D8B193}" type="presOf" srcId="{4AC4EA8E-679F-4027-94E9-FF9C13005911}" destId="{5A60B3CE-E467-418F-887E-5023F15D0616}" srcOrd="0" destOrd="0" presId="urn:microsoft.com/office/officeart/2005/8/layout/list1"/>
    <dgm:cxn modelId="{F3951E54-3658-4029-BCD2-F6636B22BC3E}" srcId="{06851813-808F-41EC-A75F-96ED2EEC3C3C}" destId="{85BA131D-2265-46F0-A1BF-644AA29DD3D8}" srcOrd="1" destOrd="0" parTransId="{CDEE4248-C0CC-4CD4-9E5D-1243B86F99EA}" sibTransId="{F70B6767-341A-4465-9A0D-52A76EB61F31}"/>
    <dgm:cxn modelId="{7810B4F6-7C26-4020-BE9D-EA3B3CB1992E}" srcId="{06851813-808F-41EC-A75F-96ED2EEC3C3C}" destId="{E3FDE092-7808-4CA7-9B54-0BBBA446D38C}" srcOrd="2" destOrd="0" parTransId="{88130822-D4E4-4D20-8C29-DDA7C396CC83}" sibTransId="{806D4DC1-E7B1-4297-8563-CB914714D1B5}"/>
    <dgm:cxn modelId="{EB788FFE-E25A-439A-8E0A-EFB3BDB5AC09}" type="presOf" srcId="{E3FDE092-7808-4CA7-9B54-0BBBA446D38C}" destId="{EB82BE84-2A0F-4651-89CE-BC35FBD244E2}" srcOrd="1" destOrd="0" presId="urn:microsoft.com/office/officeart/2005/8/layout/list1"/>
    <dgm:cxn modelId="{F3AAB27C-8CE0-48E1-8305-1D560E646CC0}" type="presOf" srcId="{06851813-808F-41EC-A75F-96ED2EEC3C3C}" destId="{E420C792-943E-4A4D-84F5-F678C328A710}" srcOrd="0" destOrd="0" presId="urn:microsoft.com/office/officeart/2005/8/layout/list1"/>
    <dgm:cxn modelId="{3CCC71E4-6EA6-4872-A174-C6D2C1680AF7}" srcId="{6A2F53D6-00CB-4837-A338-5B054D61D467}" destId="{F475AD4A-7FD2-4C52-B128-38D8EEF8AE3E}" srcOrd="1" destOrd="0" parTransId="{ABB7E111-8729-4191-97D8-449AC2F9D4AC}" sibTransId="{A89C1AE5-C19C-4685-8C35-7A47B1CB4CFE}"/>
    <dgm:cxn modelId="{6442B247-492B-4EF1-B6C9-E5103744DD22}" type="presOf" srcId="{00450008-176A-4E01-AA3F-601A6A6FEAD5}" destId="{E44CE99C-A6FA-40B4-8BB7-418969CD69E8}" srcOrd="0" destOrd="1" presId="urn:microsoft.com/office/officeart/2005/8/layout/list1"/>
    <dgm:cxn modelId="{50EB0310-23BB-41BD-B427-7BDDE45B1C93}" srcId="{E3FDE092-7808-4CA7-9B54-0BBBA446D38C}" destId="{00450008-176A-4E01-AA3F-601A6A6FEAD5}" srcOrd="1" destOrd="0" parTransId="{4DFCEA2A-CFD8-4FAA-A793-4CD7692E60A0}" sibTransId="{F5936FF8-4273-4048-8AF1-F904382FE40A}"/>
    <dgm:cxn modelId="{0117E9B8-78AC-453D-BB5D-6E1C6CACE3B6}" type="presOf" srcId="{85BA131D-2265-46F0-A1BF-644AA29DD3D8}" destId="{C458E8B6-653E-47AD-8CB6-F11EB526E867}" srcOrd="0" destOrd="0" presId="urn:microsoft.com/office/officeart/2005/8/layout/list1"/>
    <dgm:cxn modelId="{BFB7104F-CA0B-4E63-A12B-4C15802F4752}" srcId="{E3FDE092-7808-4CA7-9B54-0BBBA446D38C}" destId="{62F59ED8-4E8B-48CF-93DF-2481B80EF48C}" srcOrd="0" destOrd="0" parTransId="{356866A9-E267-47F0-BCBD-AE95E737AF93}" sibTransId="{669C1538-81CF-453E-B02E-13FF15DACF9B}"/>
    <dgm:cxn modelId="{6F1AB3F1-BB04-4CA8-8BF5-3BC82593F26F}" srcId="{85BA131D-2265-46F0-A1BF-644AA29DD3D8}" destId="{9AA13B6E-7E96-4110-A50F-82CE3E09BD9E}" srcOrd="2" destOrd="0" parTransId="{4ED72F08-705D-40BD-AB04-68B7FF5DCE9F}" sibTransId="{7BD89A39-6FB0-43BF-9D17-FBCB2C5ABCBF}"/>
    <dgm:cxn modelId="{A9A438BE-2F0F-4ED5-85E4-778B403118F2}" type="presOf" srcId="{6A2F53D6-00CB-4837-A338-5B054D61D467}" destId="{90047CB6-43AD-4B18-95AA-C1C55555F7BF}" srcOrd="0" destOrd="0" presId="urn:microsoft.com/office/officeart/2005/8/layout/list1"/>
    <dgm:cxn modelId="{08DDB5DD-9A71-460E-8934-F103BEB4BBFA}" srcId="{06851813-808F-41EC-A75F-96ED2EEC3C3C}" destId="{6A2F53D6-00CB-4837-A338-5B054D61D467}" srcOrd="0" destOrd="0" parTransId="{AA5FCCBF-F0C2-48FB-993A-9C35EBEB089B}" sibTransId="{F4380BF6-351F-41B7-9F9F-CE7F8CF34546}"/>
    <dgm:cxn modelId="{789D37BF-BB59-42DF-B586-60E177150956}" type="presOf" srcId="{85BA131D-2265-46F0-A1BF-644AA29DD3D8}" destId="{BBD2269C-6097-4579-88D6-0EB960771E21}" srcOrd="1" destOrd="0" presId="urn:microsoft.com/office/officeart/2005/8/layout/list1"/>
    <dgm:cxn modelId="{4E9591CC-5110-4A18-B2D7-A921135E1F57}" type="presOf" srcId="{E3FDE092-7808-4CA7-9B54-0BBBA446D38C}" destId="{641A1E47-5DD3-4D59-BEDA-848AC9E00C3E}" srcOrd="0" destOrd="0" presId="urn:microsoft.com/office/officeart/2005/8/layout/list1"/>
    <dgm:cxn modelId="{4D05710D-6E11-4A52-9572-9303863B9C8B}" type="presOf" srcId="{F475AD4A-7FD2-4C52-B128-38D8EEF8AE3E}" destId="{A3C26152-34C8-4694-809C-EFE9860BB5AB}" srcOrd="0" destOrd="1" presId="urn:microsoft.com/office/officeart/2005/8/layout/list1"/>
    <dgm:cxn modelId="{E5EE262B-AE8D-4C39-9F2E-CC8BB66CD44C}" srcId="{85BA131D-2265-46F0-A1BF-644AA29DD3D8}" destId="{4AC4EA8E-679F-4027-94E9-FF9C13005911}" srcOrd="0" destOrd="0" parTransId="{58E533A3-187B-4890-A4E9-BB4AC0B66E7C}" sibTransId="{649251AD-D113-45AE-A4A1-FE7B6B8B8F76}"/>
    <dgm:cxn modelId="{251AEA33-2B0A-47B2-90DB-5AC39F976507}" type="presOf" srcId="{62F59ED8-4E8B-48CF-93DF-2481B80EF48C}" destId="{E44CE99C-A6FA-40B4-8BB7-418969CD69E8}" srcOrd="0" destOrd="0" presId="urn:microsoft.com/office/officeart/2005/8/layout/list1"/>
    <dgm:cxn modelId="{59AD116C-DCEF-41BF-9935-02C462F9F1B0}" type="presOf" srcId="{A8FB5F65-A88D-43AA-8E68-A85043969434}" destId="{A3C26152-34C8-4694-809C-EFE9860BB5AB}" srcOrd="0" destOrd="0" presId="urn:microsoft.com/office/officeart/2005/8/layout/list1"/>
    <dgm:cxn modelId="{643FB970-D62F-408F-8381-939C717A7BE4}" type="presOf" srcId="{9AA13B6E-7E96-4110-A50F-82CE3E09BD9E}" destId="{5A60B3CE-E467-418F-887E-5023F15D0616}" srcOrd="0" destOrd="2" presId="urn:microsoft.com/office/officeart/2005/8/layout/list1"/>
    <dgm:cxn modelId="{339D3E5C-82FE-4200-87A2-D2F09A291ADC}" type="presParOf" srcId="{E420C792-943E-4A4D-84F5-F678C328A710}" destId="{F67FD338-52D5-438A-9C03-362FB041EF4D}" srcOrd="0" destOrd="0" presId="urn:microsoft.com/office/officeart/2005/8/layout/list1"/>
    <dgm:cxn modelId="{06252ACF-8C2E-4D8E-AC38-A9501EF63B40}" type="presParOf" srcId="{F67FD338-52D5-438A-9C03-362FB041EF4D}" destId="{90047CB6-43AD-4B18-95AA-C1C55555F7BF}" srcOrd="0" destOrd="0" presId="urn:microsoft.com/office/officeart/2005/8/layout/list1"/>
    <dgm:cxn modelId="{36046946-B824-4613-AD2A-9618249B4010}" type="presParOf" srcId="{F67FD338-52D5-438A-9C03-362FB041EF4D}" destId="{7530263F-5DEA-4AFE-8BAA-5ECBACAD22D4}" srcOrd="1" destOrd="0" presId="urn:microsoft.com/office/officeart/2005/8/layout/list1"/>
    <dgm:cxn modelId="{B63EBD7E-FA36-44FD-B75A-88202760A642}" type="presParOf" srcId="{E420C792-943E-4A4D-84F5-F678C328A710}" destId="{F1EA0BF1-FBE8-48F6-ACE4-62FC43FEE780}" srcOrd="1" destOrd="0" presId="urn:microsoft.com/office/officeart/2005/8/layout/list1"/>
    <dgm:cxn modelId="{CACF8F8D-3C3E-449E-A92B-AB96FCEB971A}" type="presParOf" srcId="{E420C792-943E-4A4D-84F5-F678C328A710}" destId="{A3C26152-34C8-4694-809C-EFE9860BB5AB}" srcOrd="2" destOrd="0" presId="urn:microsoft.com/office/officeart/2005/8/layout/list1"/>
    <dgm:cxn modelId="{FF1139B2-5877-48B5-90A7-46191266ECC3}" type="presParOf" srcId="{E420C792-943E-4A4D-84F5-F678C328A710}" destId="{085F8745-ADE9-41D4-A57F-AAE51B6A1167}" srcOrd="3" destOrd="0" presId="urn:microsoft.com/office/officeart/2005/8/layout/list1"/>
    <dgm:cxn modelId="{B064D062-4D40-4BB8-9584-3720F9F9A805}" type="presParOf" srcId="{E420C792-943E-4A4D-84F5-F678C328A710}" destId="{2206EF5F-7197-456A-813D-01F0A136DC2B}" srcOrd="4" destOrd="0" presId="urn:microsoft.com/office/officeart/2005/8/layout/list1"/>
    <dgm:cxn modelId="{7752D681-6618-4748-BCED-82AAE954119F}" type="presParOf" srcId="{2206EF5F-7197-456A-813D-01F0A136DC2B}" destId="{C458E8B6-653E-47AD-8CB6-F11EB526E867}" srcOrd="0" destOrd="0" presId="urn:microsoft.com/office/officeart/2005/8/layout/list1"/>
    <dgm:cxn modelId="{1EA167A2-071C-4695-BF7B-BFACBB383A16}" type="presParOf" srcId="{2206EF5F-7197-456A-813D-01F0A136DC2B}" destId="{BBD2269C-6097-4579-88D6-0EB960771E21}" srcOrd="1" destOrd="0" presId="urn:microsoft.com/office/officeart/2005/8/layout/list1"/>
    <dgm:cxn modelId="{A64F0C58-39DF-4ADD-A07F-00BEA70604F9}" type="presParOf" srcId="{E420C792-943E-4A4D-84F5-F678C328A710}" destId="{6C3731FD-F6C0-4FDD-BEF0-40457CDC367C}" srcOrd="5" destOrd="0" presId="urn:microsoft.com/office/officeart/2005/8/layout/list1"/>
    <dgm:cxn modelId="{11278273-AC41-4A9C-B357-AC8355D10D2C}" type="presParOf" srcId="{E420C792-943E-4A4D-84F5-F678C328A710}" destId="{5A60B3CE-E467-418F-887E-5023F15D0616}" srcOrd="6" destOrd="0" presId="urn:microsoft.com/office/officeart/2005/8/layout/list1"/>
    <dgm:cxn modelId="{A7F076C4-EEC0-4518-A607-693E7BE6467C}" type="presParOf" srcId="{E420C792-943E-4A4D-84F5-F678C328A710}" destId="{09F9C966-1786-4678-B29A-50F64F16D677}" srcOrd="7" destOrd="0" presId="urn:microsoft.com/office/officeart/2005/8/layout/list1"/>
    <dgm:cxn modelId="{2727C0B7-1CE7-4A48-9867-B0B8CC65F1F7}" type="presParOf" srcId="{E420C792-943E-4A4D-84F5-F678C328A710}" destId="{88ECD006-55D4-4D1E-87F2-1FA3CBA05D07}" srcOrd="8" destOrd="0" presId="urn:microsoft.com/office/officeart/2005/8/layout/list1"/>
    <dgm:cxn modelId="{F93D8284-65F1-40EB-85E8-62C1A7C7FEE0}" type="presParOf" srcId="{88ECD006-55D4-4D1E-87F2-1FA3CBA05D07}" destId="{641A1E47-5DD3-4D59-BEDA-848AC9E00C3E}" srcOrd="0" destOrd="0" presId="urn:microsoft.com/office/officeart/2005/8/layout/list1"/>
    <dgm:cxn modelId="{C5EF0B2B-CEE6-4653-ADC5-8B948B58A925}" type="presParOf" srcId="{88ECD006-55D4-4D1E-87F2-1FA3CBA05D07}" destId="{EB82BE84-2A0F-4651-89CE-BC35FBD244E2}" srcOrd="1" destOrd="0" presId="urn:microsoft.com/office/officeart/2005/8/layout/list1"/>
    <dgm:cxn modelId="{1A8771A3-E1E0-4FCA-A283-88F924E574A7}" type="presParOf" srcId="{E420C792-943E-4A4D-84F5-F678C328A710}" destId="{F18F3997-F612-475B-B920-92028F027C4F}" srcOrd="9" destOrd="0" presId="urn:microsoft.com/office/officeart/2005/8/layout/list1"/>
    <dgm:cxn modelId="{F85F6E9A-69E7-4FFE-9C37-F5D817BF3ED1}" type="presParOf" srcId="{E420C792-943E-4A4D-84F5-F678C328A710}" destId="{E44CE99C-A6FA-40B4-8BB7-418969CD69E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CE506E-B649-4416-8FB2-07A4EFAA0B1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C1AF9C-22FE-49B4-9958-F9D9C7DD2DDD}">
      <dgm:prSet/>
      <dgm:spPr/>
      <dgm:t>
        <a:bodyPr/>
        <a:lstStyle/>
        <a:p>
          <a:r>
            <a:rPr lang="es-PE" dirty="0" smtClean="0"/>
            <a:t>Valores en case</a:t>
          </a:r>
          <a:endParaRPr lang="en-US" dirty="0"/>
        </a:p>
      </dgm:t>
    </dgm:pt>
    <dgm:pt modelId="{C7A12D8A-F23D-4516-B02D-C03F8D5685D6}" type="parTrans" cxnId="{CE7B0FA5-9B1B-4E69-9A28-00254202E6D4}">
      <dgm:prSet/>
      <dgm:spPr/>
      <dgm:t>
        <a:bodyPr/>
        <a:lstStyle/>
        <a:p>
          <a:endParaRPr lang="es-PE"/>
        </a:p>
      </dgm:t>
    </dgm:pt>
    <dgm:pt modelId="{32496AB8-F31F-4E78-AED1-BE035A32E603}" type="sibTrans" cxnId="{CE7B0FA5-9B1B-4E69-9A28-00254202E6D4}">
      <dgm:prSet/>
      <dgm:spPr/>
      <dgm:t>
        <a:bodyPr/>
        <a:lstStyle/>
        <a:p>
          <a:endParaRPr lang="es-PE"/>
        </a:p>
      </dgm:t>
    </dgm:pt>
    <dgm:pt modelId="{09A01C10-4E7E-4DFD-BF41-6C4CF574AAA4}">
      <dgm:prSet/>
      <dgm:spPr/>
      <dgm:t>
        <a:bodyPr/>
        <a:lstStyle/>
        <a:p>
          <a:r>
            <a:rPr lang="es-PE" dirty="0" smtClean="0"/>
            <a:t>Deben ser </a:t>
          </a:r>
          <a:r>
            <a:rPr lang="es-PE" b="1" dirty="0" smtClean="0"/>
            <a:t>constantes</a:t>
          </a:r>
          <a:endParaRPr lang="en-US" b="1" dirty="0"/>
        </a:p>
      </dgm:t>
    </dgm:pt>
    <dgm:pt modelId="{EF179F30-4A60-4D4E-AE8F-511FB6FCA671}" type="parTrans" cxnId="{01751CC7-5B46-43E7-BDF8-0E0FAE47F5FA}">
      <dgm:prSet/>
      <dgm:spPr/>
      <dgm:t>
        <a:bodyPr/>
        <a:lstStyle/>
        <a:p>
          <a:endParaRPr lang="es-PE"/>
        </a:p>
      </dgm:t>
    </dgm:pt>
    <dgm:pt modelId="{104042D3-2C3B-4311-BBD5-BEDB1082D474}" type="sibTrans" cxnId="{01751CC7-5B46-43E7-BDF8-0E0FAE47F5FA}">
      <dgm:prSet/>
      <dgm:spPr/>
      <dgm:t>
        <a:bodyPr/>
        <a:lstStyle/>
        <a:p>
          <a:endParaRPr lang="es-PE"/>
        </a:p>
      </dgm:t>
    </dgm:pt>
    <dgm:pt modelId="{03CDD0D3-E3E0-4AFF-98DD-7DB9B1EEA31E}">
      <dgm:prSet/>
      <dgm:spPr/>
      <dgm:t>
        <a:bodyPr/>
        <a:lstStyle/>
        <a:p>
          <a:r>
            <a:rPr lang="es-PE" dirty="0" smtClean="0"/>
            <a:t>Default</a:t>
          </a:r>
          <a:endParaRPr lang="en-US" dirty="0"/>
        </a:p>
      </dgm:t>
    </dgm:pt>
    <dgm:pt modelId="{2B8F7053-ADA7-496C-BE6A-2719F67AD42A}" type="parTrans" cxnId="{CE7B66CD-6689-4DC0-B60D-4C3445E64E17}">
      <dgm:prSet/>
      <dgm:spPr/>
      <dgm:t>
        <a:bodyPr/>
        <a:lstStyle/>
        <a:p>
          <a:endParaRPr lang="es-PE"/>
        </a:p>
      </dgm:t>
    </dgm:pt>
    <dgm:pt modelId="{2F6CCCD6-27A5-4D12-882D-B90F96E6C4F6}" type="sibTrans" cxnId="{CE7B66CD-6689-4DC0-B60D-4C3445E64E17}">
      <dgm:prSet/>
      <dgm:spPr/>
      <dgm:t>
        <a:bodyPr/>
        <a:lstStyle/>
        <a:p>
          <a:endParaRPr lang="es-PE"/>
        </a:p>
      </dgm:t>
    </dgm:pt>
    <dgm:pt modelId="{A8891DE4-56B3-46F0-9EC8-890F6D696F09}">
      <dgm:prSet/>
      <dgm:spPr/>
      <dgm:t>
        <a:bodyPr/>
        <a:lstStyle/>
        <a:p>
          <a:r>
            <a:rPr lang="es-PE" dirty="0" smtClean="0"/>
            <a:t>Opcional. Debe ubicarse </a:t>
          </a:r>
          <a:r>
            <a:rPr lang="es-PE" b="1" dirty="0" smtClean="0"/>
            <a:t>después</a:t>
          </a:r>
          <a:r>
            <a:rPr lang="es-PE" dirty="0" smtClean="0"/>
            <a:t> de todas las opciones case </a:t>
          </a:r>
          <a:endParaRPr lang="en-US" dirty="0"/>
        </a:p>
      </dgm:t>
    </dgm:pt>
    <dgm:pt modelId="{3CE4A1B7-DB19-4A53-8343-09AA680C5E32}" type="parTrans" cxnId="{5A552EA7-8D5B-41F2-A6FE-E887732B51E4}">
      <dgm:prSet/>
      <dgm:spPr/>
      <dgm:t>
        <a:bodyPr/>
        <a:lstStyle/>
        <a:p>
          <a:endParaRPr lang="es-PE"/>
        </a:p>
      </dgm:t>
    </dgm:pt>
    <dgm:pt modelId="{8CE4106C-60CE-4017-978C-271C488EF863}" type="sibTrans" cxnId="{5A552EA7-8D5B-41F2-A6FE-E887732B51E4}">
      <dgm:prSet/>
      <dgm:spPr/>
      <dgm:t>
        <a:bodyPr/>
        <a:lstStyle/>
        <a:p>
          <a:endParaRPr lang="es-PE"/>
        </a:p>
      </dgm:t>
    </dgm:pt>
    <dgm:pt modelId="{BD2F715B-2429-4BAE-BCFE-AF34680AA313}">
      <dgm:prSet/>
      <dgm:spPr/>
      <dgm:t>
        <a:bodyPr/>
        <a:lstStyle/>
        <a:p>
          <a:r>
            <a:rPr lang="es-PE" dirty="0" smtClean="0"/>
            <a:t>Variable en </a:t>
          </a:r>
          <a:r>
            <a:rPr lang="es-PE" dirty="0" err="1" smtClean="0"/>
            <a:t>switch</a:t>
          </a:r>
          <a:endParaRPr lang="en-US" dirty="0"/>
        </a:p>
      </dgm:t>
    </dgm:pt>
    <dgm:pt modelId="{2F44A186-4096-4F0E-AAAF-3EF0E2A7686D}" type="parTrans" cxnId="{A0F26D73-26C0-466E-8008-DCE182021581}">
      <dgm:prSet/>
      <dgm:spPr/>
      <dgm:t>
        <a:bodyPr/>
        <a:lstStyle/>
        <a:p>
          <a:endParaRPr lang="es-PE"/>
        </a:p>
      </dgm:t>
    </dgm:pt>
    <dgm:pt modelId="{8A86023A-E9B6-4CE5-ADA4-84CFBF017730}" type="sibTrans" cxnId="{A0F26D73-26C0-466E-8008-DCE182021581}">
      <dgm:prSet/>
      <dgm:spPr/>
      <dgm:t>
        <a:bodyPr/>
        <a:lstStyle/>
        <a:p>
          <a:endParaRPr lang="es-PE"/>
        </a:p>
      </dgm:t>
    </dgm:pt>
    <dgm:pt modelId="{4688E708-489B-4671-91B8-62D821F030A1}">
      <dgm:prSet/>
      <dgm:spPr/>
      <dgm:t>
        <a:bodyPr/>
        <a:lstStyle/>
        <a:p>
          <a:r>
            <a:rPr lang="es-PE" dirty="0" smtClean="0"/>
            <a:t>Debe ser una variable </a:t>
          </a:r>
          <a:r>
            <a:rPr lang="es-PE" b="1" dirty="0" smtClean="0"/>
            <a:t>entera</a:t>
          </a:r>
          <a:r>
            <a:rPr lang="es-PE" dirty="0" smtClean="0"/>
            <a:t> o </a:t>
          </a:r>
          <a:r>
            <a:rPr lang="es-PE" b="1" dirty="0" err="1" smtClean="0"/>
            <a:t>caracter</a:t>
          </a:r>
          <a:endParaRPr lang="en-US" b="1" dirty="0"/>
        </a:p>
      </dgm:t>
    </dgm:pt>
    <dgm:pt modelId="{B0A5E4C3-9AE5-4289-A825-6E8BD186144E}" type="parTrans" cxnId="{2E2D6913-EFF1-4665-B592-720C4AEA10CC}">
      <dgm:prSet/>
      <dgm:spPr/>
      <dgm:t>
        <a:bodyPr/>
        <a:lstStyle/>
        <a:p>
          <a:endParaRPr lang="es-PE"/>
        </a:p>
      </dgm:t>
    </dgm:pt>
    <dgm:pt modelId="{2960DDFE-81D1-4C41-AA31-D078D1B39B80}" type="sibTrans" cxnId="{2E2D6913-EFF1-4665-B592-720C4AEA10CC}">
      <dgm:prSet/>
      <dgm:spPr/>
      <dgm:t>
        <a:bodyPr/>
        <a:lstStyle/>
        <a:p>
          <a:endParaRPr lang="es-PE"/>
        </a:p>
      </dgm:t>
    </dgm:pt>
    <dgm:pt modelId="{08BDEE14-00E5-49B5-A9DB-68C5C6AF1EE8}" type="pres">
      <dgm:prSet presAssocID="{1CCE506E-B649-4416-8FB2-07A4EFAA0B1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0519E16B-F710-4841-857E-71C943B0F173}" type="pres">
      <dgm:prSet presAssocID="{BD2F715B-2429-4BAE-BCFE-AF34680AA313}" presName="parentLin" presStyleCnt="0"/>
      <dgm:spPr/>
    </dgm:pt>
    <dgm:pt modelId="{794C0063-6155-4C80-A833-04CAAC61CEDA}" type="pres">
      <dgm:prSet presAssocID="{BD2F715B-2429-4BAE-BCFE-AF34680AA313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7E09739A-65B3-45D0-BB97-75D6E04E2A5D}" type="pres">
      <dgm:prSet presAssocID="{BD2F715B-2429-4BAE-BCFE-AF34680AA31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EA404FA-5BD0-48D4-9194-56AD0F9547CC}" type="pres">
      <dgm:prSet presAssocID="{BD2F715B-2429-4BAE-BCFE-AF34680AA313}" presName="negativeSpace" presStyleCnt="0"/>
      <dgm:spPr/>
    </dgm:pt>
    <dgm:pt modelId="{0081584D-9951-4BBF-82E7-227033F04971}" type="pres">
      <dgm:prSet presAssocID="{BD2F715B-2429-4BAE-BCFE-AF34680AA31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3B3465-3678-41FC-B11B-12DEA4261991}" type="pres">
      <dgm:prSet presAssocID="{8A86023A-E9B6-4CE5-ADA4-84CFBF017730}" presName="spaceBetweenRectangles" presStyleCnt="0"/>
      <dgm:spPr/>
    </dgm:pt>
    <dgm:pt modelId="{F6B96FCF-DDCB-4FA3-B74F-A62702D3512D}" type="pres">
      <dgm:prSet presAssocID="{7DC1AF9C-22FE-49B4-9958-F9D9C7DD2DDD}" presName="parentLin" presStyleCnt="0"/>
      <dgm:spPr/>
    </dgm:pt>
    <dgm:pt modelId="{B118FD0E-4862-40F7-8BBC-362A86406D93}" type="pres">
      <dgm:prSet presAssocID="{7DC1AF9C-22FE-49B4-9958-F9D9C7DD2DDD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4074E74B-4424-4062-AF35-58A475133330}" type="pres">
      <dgm:prSet presAssocID="{7DC1AF9C-22FE-49B4-9958-F9D9C7DD2DD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0B3E83-55EC-4105-95AE-AA428889C275}" type="pres">
      <dgm:prSet presAssocID="{7DC1AF9C-22FE-49B4-9958-F9D9C7DD2DDD}" presName="negativeSpace" presStyleCnt="0"/>
      <dgm:spPr/>
    </dgm:pt>
    <dgm:pt modelId="{6AA5F1E3-67BF-4A2D-BB8F-A4D73BBA85B3}" type="pres">
      <dgm:prSet presAssocID="{7DC1AF9C-22FE-49B4-9958-F9D9C7DD2DD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2FDBDAF-757B-4787-AF74-C44B291B4712}" type="pres">
      <dgm:prSet presAssocID="{32496AB8-F31F-4E78-AED1-BE035A32E603}" presName="spaceBetweenRectangles" presStyleCnt="0"/>
      <dgm:spPr/>
    </dgm:pt>
    <dgm:pt modelId="{3706B29F-1307-4210-B11D-EF80752446A4}" type="pres">
      <dgm:prSet presAssocID="{03CDD0D3-E3E0-4AFF-98DD-7DB9B1EEA31E}" presName="parentLin" presStyleCnt="0"/>
      <dgm:spPr/>
    </dgm:pt>
    <dgm:pt modelId="{56D00B94-D98A-4369-B380-494A82EC622A}" type="pres">
      <dgm:prSet presAssocID="{03CDD0D3-E3E0-4AFF-98DD-7DB9B1EEA31E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689648C4-BCF5-4A24-BDA6-64F64BD7A556}" type="pres">
      <dgm:prSet presAssocID="{03CDD0D3-E3E0-4AFF-98DD-7DB9B1EEA31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1CF4B5E-DACC-4FB7-9041-DFE2502C0621}" type="pres">
      <dgm:prSet presAssocID="{03CDD0D3-E3E0-4AFF-98DD-7DB9B1EEA31E}" presName="negativeSpace" presStyleCnt="0"/>
      <dgm:spPr/>
    </dgm:pt>
    <dgm:pt modelId="{C8475EA3-E38D-490F-9ABB-9A7B5345BACF}" type="pres">
      <dgm:prSet presAssocID="{03CDD0D3-E3E0-4AFF-98DD-7DB9B1EEA31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1751CC7-5B46-43E7-BDF8-0E0FAE47F5FA}" srcId="{7DC1AF9C-22FE-49B4-9958-F9D9C7DD2DDD}" destId="{09A01C10-4E7E-4DFD-BF41-6C4CF574AAA4}" srcOrd="0" destOrd="0" parTransId="{EF179F30-4A60-4D4E-AE8F-511FB6FCA671}" sibTransId="{104042D3-2C3B-4311-BBD5-BEDB1082D474}"/>
    <dgm:cxn modelId="{CD04495F-0CB8-4680-A387-02EB72703D28}" type="presOf" srcId="{7DC1AF9C-22FE-49B4-9958-F9D9C7DD2DDD}" destId="{4074E74B-4424-4062-AF35-58A475133330}" srcOrd="1" destOrd="0" presId="urn:microsoft.com/office/officeart/2005/8/layout/list1"/>
    <dgm:cxn modelId="{CE7B66CD-6689-4DC0-B60D-4C3445E64E17}" srcId="{1CCE506E-B649-4416-8FB2-07A4EFAA0B1A}" destId="{03CDD0D3-E3E0-4AFF-98DD-7DB9B1EEA31E}" srcOrd="2" destOrd="0" parTransId="{2B8F7053-ADA7-496C-BE6A-2719F67AD42A}" sibTransId="{2F6CCCD6-27A5-4D12-882D-B90F96E6C4F6}"/>
    <dgm:cxn modelId="{DD481F2C-047E-4112-9799-1E84719BE2CB}" type="presOf" srcId="{BD2F715B-2429-4BAE-BCFE-AF34680AA313}" destId="{794C0063-6155-4C80-A833-04CAAC61CEDA}" srcOrd="0" destOrd="0" presId="urn:microsoft.com/office/officeart/2005/8/layout/list1"/>
    <dgm:cxn modelId="{2E2D6913-EFF1-4665-B592-720C4AEA10CC}" srcId="{BD2F715B-2429-4BAE-BCFE-AF34680AA313}" destId="{4688E708-489B-4671-91B8-62D821F030A1}" srcOrd="0" destOrd="0" parTransId="{B0A5E4C3-9AE5-4289-A825-6E8BD186144E}" sibTransId="{2960DDFE-81D1-4C41-AA31-D078D1B39B80}"/>
    <dgm:cxn modelId="{F524BD8B-6B79-4FE1-A415-365B9E7069D2}" type="presOf" srcId="{1CCE506E-B649-4416-8FB2-07A4EFAA0B1A}" destId="{08BDEE14-00E5-49B5-A9DB-68C5C6AF1EE8}" srcOrd="0" destOrd="0" presId="urn:microsoft.com/office/officeart/2005/8/layout/list1"/>
    <dgm:cxn modelId="{CE7B0FA5-9B1B-4E69-9A28-00254202E6D4}" srcId="{1CCE506E-B649-4416-8FB2-07A4EFAA0B1A}" destId="{7DC1AF9C-22FE-49B4-9958-F9D9C7DD2DDD}" srcOrd="1" destOrd="0" parTransId="{C7A12D8A-F23D-4516-B02D-C03F8D5685D6}" sibTransId="{32496AB8-F31F-4E78-AED1-BE035A32E603}"/>
    <dgm:cxn modelId="{A0F26D73-26C0-466E-8008-DCE182021581}" srcId="{1CCE506E-B649-4416-8FB2-07A4EFAA0B1A}" destId="{BD2F715B-2429-4BAE-BCFE-AF34680AA313}" srcOrd="0" destOrd="0" parTransId="{2F44A186-4096-4F0E-AAAF-3EF0E2A7686D}" sibTransId="{8A86023A-E9B6-4CE5-ADA4-84CFBF017730}"/>
    <dgm:cxn modelId="{EBAA39A9-F9CD-4491-BCFD-5FFEFD61436A}" type="presOf" srcId="{03CDD0D3-E3E0-4AFF-98DD-7DB9B1EEA31E}" destId="{56D00B94-D98A-4369-B380-494A82EC622A}" srcOrd="0" destOrd="0" presId="urn:microsoft.com/office/officeart/2005/8/layout/list1"/>
    <dgm:cxn modelId="{25D1E211-16C8-494A-BEE8-0CB209A051B1}" type="presOf" srcId="{A8891DE4-56B3-46F0-9EC8-890F6D696F09}" destId="{C8475EA3-E38D-490F-9ABB-9A7B5345BACF}" srcOrd="0" destOrd="0" presId="urn:microsoft.com/office/officeart/2005/8/layout/list1"/>
    <dgm:cxn modelId="{01843AD9-5C65-4DF9-8165-011B6E6323BB}" type="presOf" srcId="{4688E708-489B-4671-91B8-62D821F030A1}" destId="{0081584D-9951-4BBF-82E7-227033F04971}" srcOrd="0" destOrd="0" presId="urn:microsoft.com/office/officeart/2005/8/layout/list1"/>
    <dgm:cxn modelId="{0AB7EDE8-1E6D-4778-A942-63620C68BD6F}" type="presOf" srcId="{03CDD0D3-E3E0-4AFF-98DD-7DB9B1EEA31E}" destId="{689648C4-BCF5-4A24-BDA6-64F64BD7A556}" srcOrd="1" destOrd="0" presId="urn:microsoft.com/office/officeart/2005/8/layout/list1"/>
    <dgm:cxn modelId="{6CB33C53-DB62-4E11-B555-ABE5F6911D22}" type="presOf" srcId="{7DC1AF9C-22FE-49B4-9958-F9D9C7DD2DDD}" destId="{B118FD0E-4862-40F7-8BBC-362A86406D93}" srcOrd="0" destOrd="0" presId="urn:microsoft.com/office/officeart/2005/8/layout/list1"/>
    <dgm:cxn modelId="{44E28645-877E-402F-9567-87DB3938B9B9}" type="presOf" srcId="{09A01C10-4E7E-4DFD-BF41-6C4CF574AAA4}" destId="{6AA5F1E3-67BF-4A2D-BB8F-A4D73BBA85B3}" srcOrd="0" destOrd="0" presId="urn:microsoft.com/office/officeart/2005/8/layout/list1"/>
    <dgm:cxn modelId="{B22471A9-61B8-4539-86FB-9FE901A94F08}" type="presOf" srcId="{BD2F715B-2429-4BAE-BCFE-AF34680AA313}" destId="{7E09739A-65B3-45D0-BB97-75D6E04E2A5D}" srcOrd="1" destOrd="0" presId="urn:microsoft.com/office/officeart/2005/8/layout/list1"/>
    <dgm:cxn modelId="{5A552EA7-8D5B-41F2-A6FE-E887732B51E4}" srcId="{03CDD0D3-E3E0-4AFF-98DD-7DB9B1EEA31E}" destId="{A8891DE4-56B3-46F0-9EC8-890F6D696F09}" srcOrd="0" destOrd="0" parTransId="{3CE4A1B7-DB19-4A53-8343-09AA680C5E32}" sibTransId="{8CE4106C-60CE-4017-978C-271C488EF863}"/>
    <dgm:cxn modelId="{D1D6EE9E-8E88-4FA2-906C-74178544AA26}" type="presParOf" srcId="{08BDEE14-00E5-49B5-A9DB-68C5C6AF1EE8}" destId="{0519E16B-F710-4841-857E-71C943B0F173}" srcOrd="0" destOrd="0" presId="urn:microsoft.com/office/officeart/2005/8/layout/list1"/>
    <dgm:cxn modelId="{E5F410F9-75DA-4C77-B8B3-4952780AEEC7}" type="presParOf" srcId="{0519E16B-F710-4841-857E-71C943B0F173}" destId="{794C0063-6155-4C80-A833-04CAAC61CEDA}" srcOrd="0" destOrd="0" presId="urn:microsoft.com/office/officeart/2005/8/layout/list1"/>
    <dgm:cxn modelId="{3623CE37-EFB3-40F7-9131-5884315F81F7}" type="presParOf" srcId="{0519E16B-F710-4841-857E-71C943B0F173}" destId="{7E09739A-65B3-45D0-BB97-75D6E04E2A5D}" srcOrd="1" destOrd="0" presId="urn:microsoft.com/office/officeart/2005/8/layout/list1"/>
    <dgm:cxn modelId="{5D49A4A9-0A3A-4D00-A35F-7C44CB2C7541}" type="presParOf" srcId="{08BDEE14-00E5-49B5-A9DB-68C5C6AF1EE8}" destId="{BEA404FA-5BD0-48D4-9194-56AD0F9547CC}" srcOrd="1" destOrd="0" presId="urn:microsoft.com/office/officeart/2005/8/layout/list1"/>
    <dgm:cxn modelId="{9DE35A6C-6369-4D5F-A422-960EA3E34700}" type="presParOf" srcId="{08BDEE14-00E5-49B5-A9DB-68C5C6AF1EE8}" destId="{0081584D-9951-4BBF-82E7-227033F04971}" srcOrd="2" destOrd="0" presId="urn:microsoft.com/office/officeart/2005/8/layout/list1"/>
    <dgm:cxn modelId="{96997B55-78CA-45EA-9097-C9991E20CAC1}" type="presParOf" srcId="{08BDEE14-00E5-49B5-A9DB-68C5C6AF1EE8}" destId="{953B3465-3678-41FC-B11B-12DEA4261991}" srcOrd="3" destOrd="0" presId="urn:microsoft.com/office/officeart/2005/8/layout/list1"/>
    <dgm:cxn modelId="{E6B9EC9C-2F33-4BBC-812E-4ACBAED6674F}" type="presParOf" srcId="{08BDEE14-00E5-49B5-A9DB-68C5C6AF1EE8}" destId="{F6B96FCF-DDCB-4FA3-B74F-A62702D3512D}" srcOrd="4" destOrd="0" presId="urn:microsoft.com/office/officeart/2005/8/layout/list1"/>
    <dgm:cxn modelId="{91473AE5-765D-40D1-B38A-133E412C897A}" type="presParOf" srcId="{F6B96FCF-DDCB-4FA3-B74F-A62702D3512D}" destId="{B118FD0E-4862-40F7-8BBC-362A86406D93}" srcOrd="0" destOrd="0" presId="urn:microsoft.com/office/officeart/2005/8/layout/list1"/>
    <dgm:cxn modelId="{2403B9D3-AB91-45A7-9460-FC6F88677D78}" type="presParOf" srcId="{F6B96FCF-DDCB-4FA3-B74F-A62702D3512D}" destId="{4074E74B-4424-4062-AF35-58A475133330}" srcOrd="1" destOrd="0" presId="urn:microsoft.com/office/officeart/2005/8/layout/list1"/>
    <dgm:cxn modelId="{569FBD30-2A8D-429C-A90A-614437E8AF94}" type="presParOf" srcId="{08BDEE14-00E5-49B5-A9DB-68C5C6AF1EE8}" destId="{790B3E83-55EC-4105-95AE-AA428889C275}" srcOrd="5" destOrd="0" presId="urn:microsoft.com/office/officeart/2005/8/layout/list1"/>
    <dgm:cxn modelId="{FE61E848-A836-4D4D-864E-F76E67E58B17}" type="presParOf" srcId="{08BDEE14-00E5-49B5-A9DB-68C5C6AF1EE8}" destId="{6AA5F1E3-67BF-4A2D-BB8F-A4D73BBA85B3}" srcOrd="6" destOrd="0" presId="urn:microsoft.com/office/officeart/2005/8/layout/list1"/>
    <dgm:cxn modelId="{48D0A83B-6E38-4E57-9E95-5C142D43610F}" type="presParOf" srcId="{08BDEE14-00E5-49B5-A9DB-68C5C6AF1EE8}" destId="{22FDBDAF-757B-4787-AF74-C44B291B4712}" srcOrd="7" destOrd="0" presId="urn:microsoft.com/office/officeart/2005/8/layout/list1"/>
    <dgm:cxn modelId="{62ECCE5E-9C62-40E1-B057-0A04A0CB52D1}" type="presParOf" srcId="{08BDEE14-00E5-49B5-A9DB-68C5C6AF1EE8}" destId="{3706B29F-1307-4210-B11D-EF80752446A4}" srcOrd="8" destOrd="0" presId="urn:microsoft.com/office/officeart/2005/8/layout/list1"/>
    <dgm:cxn modelId="{96BEFE39-38A4-4EB8-AB0E-8DFA2D7E0A34}" type="presParOf" srcId="{3706B29F-1307-4210-B11D-EF80752446A4}" destId="{56D00B94-D98A-4369-B380-494A82EC622A}" srcOrd="0" destOrd="0" presId="urn:microsoft.com/office/officeart/2005/8/layout/list1"/>
    <dgm:cxn modelId="{A349CD57-5D89-4D26-AC93-0B8E4A9C17D8}" type="presParOf" srcId="{3706B29F-1307-4210-B11D-EF80752446A4}" destId="{689648C4-BCF5-4A24-BDA6-64F64BD7A556}" srcOrd="1" destOrd="0" presId="urn:microsoft.com/office/officeart/2005/8/layout/list1"/>
    <dgm:cxn modelId="{D36BBD07-AECA-4F16-8D78-335167DD7118}" type="presParOf" srcId="{08BDEE14-00E5-49B5-A9DB-68C5C6AF1EE8}" destId="{81CF4B5E-DACC-4FB7-9041-DFE2502C0621}" srcOrd="9" destOrd="0" presId="urn:microsoft.com/office/officeart/2005/8/layout/list1"/>
    <dgm:cxn modelId="{DE29D4AA-7B09-46E0-A4AF-6CC36422019E}" type="presParOf" srcId="{08BDEE14-00E5-49B5-A9DB-68C5C6AF1EE8}" destId="{C8475EA3-E38D-490F-9ABB-9A7B5345BAC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CE506E-B649-4416-8FB2-07A4EFAA0B1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C1AF9C-22FE-49B4-9958-F9D9C7DD2DDD}">
      <dgm:prSet/>
      <dgm:spPr/>
      <dgm:t>
        <a:bodyPr/>
        <a:lstStyle/>
        <a:p>
          <a:r>
            <a:rPr lang="es-PE" dirty="0" smtClean="0"/>
            <a:t>Ejecuta un conjunto de instrucciones solo mientras la condición sea </a:t>
          </a:r>
          <a:r>
            <a:rPr lang="es-PE" dirty="0" smtClean="0"/>
            <a:t>verdadera.</a:t>
          </a:r>
          <a:endParaRPr lang="en-US" dirty="0"/>
        </a:p>
      </dgm:t>
    </dgm:pt>
    <dgm:pt modelId="{C7A12D8A-F23D-4516-B02D-C03F8D5685D6}" type="parTrans" cxnId="{CE7B0FA5-9B1B-4E69-9A28-00254202E6D4}">
      <dgm:prSet/>
      <dgm:spPr/>
      <dgm:t>
        <a:bodyPr/>
        <a:lstStyle/>
        <a:p>
          <a:endParaRPr lang="en-US"/>
        </a:p>
      </dgm:t>
    </dgm:pt>
    <dgm:pt modelId="{32496AB8-F31F-4E78-AED1-BE035A32E603}" type="sibTrans" cxnId="{CE7B0FA5-9B1B-4E69-9A28-00254202E6D4}">
      <dgm:prSet/>
      <dgm:spPr/>
      <dgm:t>
        <a:bodyPr/>
        <a:lstStyle/>
        <a:p>
          <a:endParaRPr lang="en-US"/>
        </a:p>
      </dgm:t>
    </dgm:pt>
    <dgm:pt modelId="{A8891DE4-56B3-46F0-9EC8-890F6D696F09}">
      <dgm:prSet custT="1"/>
      <dgm:spPr/>
      <dgm:t>
        <a:bodyPr/>
        <a:lstStyle/>
        <a:p>
          <a:r>
            <a:rPr lang="es-PE" sz="3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3000" dirty="0" smtClean="0">
              <a:latin typeface="Courier New" panose="02070309020205020404" pitchFamily="49" charset="0"/>
              <a:cs typeface="Courier New" panose="02070309020205020404" pitchFamily="49" charset="0"/>
            </a:rPr>
            <a:t> contador = 0;</a:t>
          </a:r>
        </a:p>
        <a:p>
          <a:r>
            <a:rPr lang="es-PE" sz="3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3000" dirty="0" smtClean="0">
              <a:latin typeface="Courier New" panose="02070309020205020404" pitchFamily="49" charset="0"/>
              <a:cs typeface="Courier New" panose="02070309020205020404" pitchFamily="49" charset="0"/>
            </a:rPr>
            <a:t> v[100];</a:t>
          </a:r>
        </a:p>
        <a:p>
          <a:endParaRPr lang="es-PE" sz="3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r>
            <a:rPr lang="es-PE" sz="3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while</a:t>
          </a:r>
          <a:r>
            <a:rPr lang="es-PE" sz="3000" dirty="0" smtClean="0">
              <a:latin typeface="Courier New" panose="02070309020205020404" pitchFamily="49" charset="0"/>
              <a:cs typeface="Courier New" panose="02070309020205020404" pitchFamily="49" charset="0"/>
            </a:rPr>
            <a:t> (contador &lt; 100) {</a:t>
          </a:r>
        </a:p>
        <a:p>
          <a:r>
            <a:rPr lang="es-PE" sz="3000" dirty="0" smtClean="0">
              <a:latin typeface="Courier New" panose="02070309020205020404" pitchFamily="49" charset="0"/>
              <a:cs typeface="Courier New" panose="02070309020205020404" pitchFamily="49" charset="0"/>
            </a:rPr>
            <a:t>	v[contador] = 7;</a:t>
          </a:r>
        </a:p>
        <a:p>
          <a:r>
            <a:rPr lang="es-PE" sz="3000" dirty="0" smtClean="0">
              <a:latin typeface="Courier New" panose="02070309020205020404" pitchFamily="49" charset="0"/>
              <a:cs typeface="Courier New" panose="02070309020205020404" pitchFamily="49" charset="0"/>
            </a:rPr>
            <a:t>	contador++;</a:t>
          </a:r>
        </a:p>
        <a:p>
          <a:r>
            <a:rPr lang="es-PE" sz="30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</a:p>
      </dgm:t>
    </dgm:pt>
    <dgm:pt modelId="{3CE4A1B7-DB19-4A53-8343-09AA680C5E32}" type="parTrans" cxnId="{5A552EA7-8D5B-41F2-A6FE-E887732B51E4}">
      <dgm:prSet/>
      <dgm:spPr/>
      <dgm:t>
        <a:bodyPr/>
        <a:lstStyle/>
        <a:p>
          <a:endParaRPr lang="en-US"/>
        </a:p>
      </dgm:t>
    </dgm:pt>
    <dgm:pt modelId="{8CE4106C-60CE-4017-978C-271C488EF863}" type="sibTrans" cxnId="{5A552EA7-8D5B-41F2-A6FE-E887732B51E4}">
      <dgm:prSet/>
      <dgm:spPr/>
      <dgm:t>
        <a:bodyPr/>
        <a:lstStyle/>
        <a:p>
          <a:endParaRPr lang="en-US"/>
        </a:p>
      </dgm:t>
    </dgm:pt>
    <dgm:pt modelId="{FA61F3CD-45D1-4E8B-A2E2-F427FAAA1E7F}" type="pres">
      <dgm:prSet presAssocID="{1CCE506E-B649-4416-8FB2-07A4EFAA0B1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D1CE547-FF59-4C8F-A914-AC278E8C35B6}" type="pres">
      <dgm:prSet presAssocID="{7DC1AF9C-22FE-49B4-9958-F9D9C7DD2DDD}" presName="thickLine" presStyleLbl="alignNode1" presStyleIdx="0" presStyleCnt="1"/>
      <dgm:spPr/>
    </dgm:pt>
    <dgm:pt modelId="{9475A549-5AED-4C86-8498-94BADC00454A}" type="pres">
      <dgm:prSet presAssocID="{7DC1AF9C-22FE-49B4-9958-F9D9C7DD2DDD}" presName="horz1" presStyleCnt="0"/>
      <dgm:spPr/>
    </dgm:pt>
    <dgm:pt modelId="{697351E8-0C8E-431D-BBCE-5AD26486677C}" type="pres">
      <dgm:prSet presAssocID="{7DC1AF9C-22FE-49B4-9958-F9D9C7DD2DDD}" presName="tx1" presStyleLbl="revTx" presStyleIdx="0" presStyleCnt="2"/>
      <dgm:spPr/>
      <dgm:t>
        <a:bodyPr/>
        <a:lstStyle/>
        <a:p>
          <a:endParaRPr lang="en-US"/>
        </a:p>
      </dgm:t>
    </dgm:pt>
    <dgm:pt modelId="{CAC1A143-97CC-40CD-AF33-13B200AB2994}" type="pres">
      <dgm:prSet presAssocID="{7DC1AF9C-22FE-49B4-9958-F9D9C7DD2DDD}" presName="vert1" presStyleCnt="0"/>
      <dgm:spPr/>
    </dgm:pt>
    <dgm:pt modelId="{9B05E757-ED28-461A-A5A6-9E619971AA69}" type="pres">
      <dgm:prSet presAssocID="{A8891DE4-56B3-46F0-9EC8-890F6D696F09}" presName="vertSpace2a" presStyleCnt="0"/>
      <dgm:spPr/>
    </dgm:pt>
    <dgm:pt modelId="{FF0D2C2D-06B2-479D-A17D-A768819E633D}" type="pres">
      <dgm:prSet presAssocID="{A8891DE4-56B3-46F0-9EC8-890F6D696F09}" presName="horz2" presStyleCnt="0"/>
      <dgm:spPr/>
    </dgm:pt>
    <dgm:pt modelId="{3E88401F-3BDF-4FA8-B77E-3044FF4FF482}" type="pres">
      <dgm:prSet presAssocID="{A8891DE4-56B3-46F0-9EC8-890F6D696F09}" presName="horzSpace2" presStyleCnt="0"/>
      <dgm:spPr/>
    </dgm:pt>
    <dgm:pt modelId="{39732FD2-5C65-4832-BBC1-A21A8C64A261}" type="pres">
      <dgm:prSet presAssocID="{A8891DE4-56B3-46F0-9EC8-890F6D696F09}" presName="tx2" presStyleLbl="revTx" presStyleIdx="1" presStyleCnt="2"/>
      <dgm:spPr/>
      <dgm:t>
        <a:bodyPr/>
        <a:lstStyle/>
        <a:p>
          <a:endParaRPr lang="en-US"/>
        </a:p>
      </dgm:t>
    </dgm:pt>
    <dgm:pt modelId="{8F053BC0-F09D-47F9-B884-7E8FF596D6CD}" type="pres">
      <dgm:prSet presAssocID="{A8891DE4-56B3-46F0-9EC8-890F6D696F09}" presName="vert2" presStyleCnt="0"/>
      <dgm:spPr/>
    </dgm:pt>
    <dgm:pt modelId="{0EE11D55-FA97-46DC-A02E-6F316B2EDA29}" type="pres">
      <dgm:prSet presAssocID="{A8891DE4-56B3-46F0-9EC8-890F6D696F09}" presName="thinLine2b" presStyleLbl="callout" presStyleIdx="0" presStyleCnt="1"/>
      <dgm:spPr/>
    </dgm:pt>
    <dgm:pt modelId="{BECE53DB-5318-49B4-9350-2D6B37D9BF7A}" type="pres">
      <dgm:prSet presAssocID="{A8891DE4-56B3-46F0-9EC8-890F6D696F09}" presName="vertSpace2b" presStyleCnt="0"/>
      <dgm:spPr/>
    </dgm:pt>
  </dgm:ptLst>
  <dgm:cxnLst>
    <dgm:cxn modelId="{9C6CD654-3AAA-403C-B39B-DD00932A1E25}" type="presOf" srcId="{7DC1AF9C-22FE-49B4-9958-F9D9C7DD2DDD}" destId="{697351E8-0C8E-431D-BBCE-5AD26486677C}" srcOrd="0" destOrd="0" presId="urn:microsoft.com/office/officeart/2008/layout/LinedList"/>
    <dgm:cxn modelId="{0A203295-0B06-497F-B85D-7C0E7DBB26C6}" type="presOf" srcId="{A8891DE4-56B3-46F0-9EC8-890F6D696F09}" destId="{39732FD2-5C65-4832-BBC1-A21A8C64A261}" srcOrd="0" destOrd="0" presId="urn:microsoft.com/office/officeart/2008/layout/LinedList"/>
    <dgm:cxn modelId="{CE7B0FA5-9B1B-4E69-9A28-00254202E6D4}" srcId="{1CCE506E-B649-4416-8FB2-07A4EFAA0B1A}" destId="{7DC1AF9C-22FE-49B4-9958-F9D9C7DD2DDD}" srcOrd="0" destOrd="0" parTransId="{C7A12D8A-F23D-4516-B02D-C03F8D5685D6}" sibTransId="{32496AB8-F31F-4E78-AED1-BE035A32E603}"/>
    <dgm:cxn modelId="{28BC5145-EA2B-4D07-90BA-6FAF11BA514F}" type="presOf" srcId="{1CCE506E-B649-4416-8FB2-07A4EFAA0B1A}" destId="{FA61F3CD-45D1-4E8B-A2E2-F427FAAA1E7F}" srcOrd="0" destOrd="0" presId="urn:microsoft.com/office/officeart/2008/layout/LinedList"/>
    <dgm:cxn modelId="{5A552EA7-8D5B-41F2-A6FE-E887732B51E4}" srcId="{7DC1AF9C-22FE-49B4-9958-F9D9C7DD2DDD}" destId="{A8891DE4-56B3-46F0-9EC8-890F6D696F09}" srcOrd="0" destOrd="0" parTransId="{3CE4A1B7-DB19-4A53-8343-09AA680C5E32}" sibTransId="{8CE4106C-60CE-4017-978C-271C488EF863}"/>
    <dgm:cxn modelId="{65933FB1-0253-4F23-9F2E-63F992E56D6D}" type="presParOf" srcId="{FA61F3CD-45D1-4E8B-A2E2-F427FAAA1E7F}" destId="{8D1CE547-FF59-4C8F-A914-AC278E8C35B6}" srcOrd="0" destOrd="0" presId="urn:microsoft.com/office/officeart/2008/layout/LinedList"/>
    <dgm:cxn modelId="{38D4FF12-8DC9-4480-8A21-26CB8766EFB1}" type="presParOf" srcId="{FA61F3CD-45D1-4E8B-A2E2-F427FAAA1E7F}" destId="{9475A549-5AED-4C86-8498-94BADC00454A}" srcOrd="1" destOrd="0" presId="urn:microsoft.com/office/officeart/2008/layout/LinedList"/>
    <dgm:cxn modelId="{A66F1944-05F3-4AD6-A0DE-7278BE39E6A1}" type="presParOf" srcId="{9475A549-5AED-4C86-8498-94BADC00454A}" destId="{697351E8-0C8E-431D-BBCE-5AD26486677C}" srcOrd="0" destOrd="0" presId="urn:microsoft.com/office/officeart/2008/layout/LinedList"/>
    <dgm:cxn modelId="{4838A446-8290-439B-8DAF-ECE47B894965}" type="presParOf" srcId="{9475A549-5AED-4C86-8498-94BADC00454A}" destId="{CAC1A143-97CC-40CD-AF33-13B200AB2994}" srcOrd="1" destOrd="0" presId="urn:microsoft.com/office/officeart/2008/layout/LinedList"/>
    <dgm:cxn modelId="{C00262F0-636B-48EF-BF0B-A55E78E1F367}" type="presParOf" srcId="{CAC1A143-97CC-40CD-AF33-13B200AB2994}" destId="{9B05E757-ED28-461A-A5A6-9E619971AA69}" srcOrd="0" destOrd="0" presId="urn:microsoft.com/office/officeart/2008/layout/LinedList"/>
    <dgm:cxn modelId="{D0207180-BFAB-493A-B74F-64D99C16C192}" type="presParOf" srcId="{CAC1A143-97CC-40CD-AF33-13B200AB2994}" destId="{FF0D2C2D-06B2-479D-A17D-A768819E633D}" srcOrd="1" destOrd="0" presId="urn:microsoft.com/office/officeart/2008/layout/LinedList"/>
    <dgm:cxn modelId="{D52BA1C6-E5CF-4FA8-B7A0-259965BD9935}" type="presParOf" srcId="{FF0D2C2D-06B2-479D-A17D-A768819E633D}" destId="{3E88401F-3BDF-4FA8-B77E-3044FF4FF482}" srcOrd="0" destOrd="0" presId="urn:microsoft.com/office/officeart/2008/layout/LinedList"/>
    <dgm:cxn modelId="{C57E1BC2-8DD6-45F6-967D-9EE348DB5FD3}" type="presParOf" srcId="{FF0D2C2D-06B2-479D-A17D-A768819E633D}" destId="{39732FD2-5C65-4832-BBC1-A21A8C64A261}" srcOrd="1" destOrd="0" presId="urn:microsoft.com/office/officeart/2008/layout/LinedList"/>
    <dgm:cxn modelId="{D2A6507C-EDFA-4F6F-97A3-AC77268854BE}" type="presParOf" srcId="{FF0D2C2D-06B2-479D-A17D-A768819E633D}" destId="{8F053BC0-F09D-47F9-B884-7E8FF596D6CD}" srcOrd="2" destOrd="0" presId="urn:microsoft.com/office/officeart/2008/layout/LinedList"/>
    <dgm:cxn modelId="{5C1D4547-9C41-4F3E-9CCB-B2F30DC2C5DE}" type="presParOf" srcId="{CAC1A143-97CC-40CD-AF33-13B200AB2994}" destId="{0EE11D55-FA97-46DC-A02E-6F316B2EDA29}" srcOrd="2" destOrd="0" presId="urn:microsoft.com/office/officeart/2008/layout/LinedList"/>
    <dgm:cxn modelId="{595E0AF3-1826-496D-BA9E-E10FBBEE9515}" type="presParOf" srcId="{CAC1A143-97CC-40CD-AF33-13B200AB2994}" destId="{BECE53DB-5318-49B4-9350-2D6B37D9BF7A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CE506E-B649-4416-8FB2-07A4EFAA0B1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C1AF9C-22FE-49B4-9958-F9D9C7DD2DDD}">
      <dgm:prSet/>
      <dgm:spPr/>
      <dgm:t>
        <a:bodyPr/>
        <a:lstStyle/>
        <a:p>
          <a:r>
            <a:rPr lang="es-PE" dirty="0" smtClean="0"/>
            <a:t>Primero </a:t>
          </a:r>
          <a:r>
            <a:rPr lang="es-PE" dirty="0" smtClean="0"/>
            <a:t>ejecuta </a:t>
          </a:r>
          <a:r>
            <a:rPr lang="es-PE" dirty="0" smtClean="0"/>
            <a:t>el conjunto de instrucciones, luego verifica si la condición se </a:t>
          </a:r>
          <a:r>
            <a:rPr lang="es-PE" dirty="0" smtClean="0"/>
            <a:t>satisface.</a:t>
          </a:r>
          <a:endParaRPr lang="en-US" dirty="0"/>
        </a:p>
      </dgm:t>
    </dgm:pt>
    <dgm:pt modelId="{C7A12D8A-F23D-4516-B02D-C03F8D5685D6}" type="parTrans" cxnId="{CE7B0FA5-9B1B-4E69-9A28-00254202E6D4}">
      <dgm:prSet/>
      <dgm:spPr/>
      <dgm:t>
        <a:bodyPr/>
        <a:lstStyle/>
        <a:p>
          <a:endParaRPr lang="en-US"/>
        </a:p>
      </dgm:t>
    </dgm:pt>
    <dgm:pt modelId="{32496AB8-F31F-4E78-AED1-BE035A32E603}" type="sibTrans" cxnId="{CE7B0FA5-9B1B-4E69-9A28-00254202E6D4}">
      <dgm:prSet/>
      <dgm:spPr/>
      <dgm:t>
        <a:bodyPr/>
        <a:lstStyle/>
        <a:p>
          <a:endParaRPr lang="en-US"/>
        </a:p>
      </dgm:t>
    </dgm:pt>
    <dgm:pt modelId="{A8891DE4-56B3-46F0-9EC8-890F6D696F09}">
      <dgm:prSet custT="1"/>
      <dgm:spPr/>
      <dgm:t>
        <a:bodyPr/>
        <a:lstStyle/>
        <a:p>
          <a:r>
            <a:rPr lang="es-PE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x = </a:t>
          </a:r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10;</a:t>
          </a:r>
        </a:p>
        <a:p>
          <a:endParaRPr lang="es-PE" sz="2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r>
            <a:rPr lang="es-PE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while</a:t>
          </a:r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(x &lt; </a:t>
          </a:r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10){</a:t>
          </a:r>
        </a:p>
        <a:p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x++;</a:t>
          </a:r>
          <a:endParaRPr lang="es-PE" sz="2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</a:p>
        <a:p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//¿x?</a:t>
          </a:r>
          <a:endParaRPr lang="es-PE" sz="2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CE4A1B7-DB19-4A53-8343-09AA680C5E32}" type="parTrans" cxnId="{5A552EA7-8D5B-41F2-A6FE-E887732B51E4}">
      <dgm:prSet/>
      <dgm:spPr/>
      <dgm:t>
        <a:bodyPr/>
        <a:lstStyle/>
        <a:p>
          <a:endParaRPr lang="en-US"/>
        </a:p>
      </dgm:t>
    </dgm:pt>
    <dgm:pt modelId="{8CE4106C-60CE-4017-978C-271C488EF863}" type="sibTrans" cxnId="{5A552EA7-8D5B-41F2-A6FE-E887732B51E4}">
      <dgm:prSet/>
      <dgm:spPr/>
      <dgm:t>
        <a:bodyPr/>
        <a:lstStyle/>
        <a:p>
          <a:endParaRPr lang="en-US"/>
        </a:p>
      </dgm:t>
    </dgm:pt>
    <dgm:pt modelId="{E6055631-A12F-4E07-A1D5-AA45097F650E}">
      <dgm:prSet custT="1"/>
      <dgm:spPr/>
      <dgm:t>
        <a:bodyPr/>
        <a:lstStyle/>
        <a:p>
          <a:r>
            <a:rPr lang="es-PE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x </a:t>
          </a:r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= 10;</a:t>
          </a:r>
        </a:p>
        <a:p>
          <a:endParaRPr lang="es-PE" sz="2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r>
            <a:rPr lang="es-PE" sz="20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do</a:t>
          </a:r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{</a:t>
          </a:r>
        </a:p>
        <a:p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x++;</a:t>
          </a:r>
          <a:endParaRPr lang="es-PE" sz="2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} </a:t>
          </a:r>
          <a:r>
            <a:rPr lang="es-PE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while</a:t>
          </a:r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(x </a:t>
          </a:r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&lt; 10)</a:t>
          </a:r>
        </a:p>
        <a:p>
          <a:r>
            <a:rPr lang="es-PE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//¿x?</a:t>
          </a:r>
          <a:endParaRPr lang="es-PE" sz="2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B262668-9B34-47B9-AA22-5C69E925A091}" type="parTrans" cxnId="{C8395D1A-751C-40B1-BE35-C861A194DEEF}">
      <dgm:prSet/>
      <dgm:spPr/>
      <dgm:t>
        <a:bodyPr/>
        <a:lstStyle/>
        <a:p>
          <a:endParaRPr lang="en-US"/>
        </a:p>
      </dgm:t>
    </dgm:pt>
    <dgm:pt modelId="{A00DAF0D-4D80-4755-9301-F4005B1E7E16}" type="sibTrans" cxnId="{C8395D1A-751C-40B1-BE35-C861A194DEEF}">
      <dgm:prSet/>
      <dgm:spPr/>
      <dgm:t>
        <a:bodyPr/>
        <a:lstStyle/>
        <a:p>
          <a:endParaRPr lang="en-US"/>
        </a:p>
      </dgm:t>
    </dgm:pt>
    <dgm:pt modelId="{FA61F3CD-45D1-4E8B-A2E2-F427FAAA1E7F}" type="pres">
      <dgm:prSet presAssocID="{1CCE506E-B649-4416-8FB2-07A4EFAA0B1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D1CE547-FF59-4C8F-A914-AC278E8C35B6}" type="pres">
      <dgm:prSet presAssocID="{7DC1AF9C-22FE-49B4-9958-F9D9C7DD2DDD}" presName="thickLine" presStyleLbl="alignNode1" presStyleIdx="0" presStyleCnt="1"/>
      <dgm:spPr/>
    </dgm:pt>
    <dgm:pt modelId="{9475A549-5AED-4C86-8498-94BADC00454A}" type="pres">
      <dgm:prSet presAssocID="{7DC1AF9C-22FE-49B4-9958-F9D9C7DD2DDD}" presName="horz1" presStyleCnt="0"/>
      <dgm:spPr/>
    </dgm:pt>
    <dgm:pt modelId="{697351E8-0C8E-431D-BBCE-5AD26486677C}" type="pres">
      <dgm:prSet presAssocID="{7DC1AF9C-22FE-49B4-9958-F9D9C7DD2DDD}" presName="tx1" presStyleLbl="revTx" presStyleIdx="0" presStyleCnt="3"/>
      <dgm:spPr/>
      <dgm:t>
        <a:bodyPr/>
        <a:lstStyle/>
        <a:p>
          <a:endParaRPr lang="en-US"/>
        </a:p>
      </dgm:t>
    </dgm:pt>
    <dgm:pt modelId="{CAC1A143-97CC-40CD-AF33-13B200AB2994}" type="pres">
      <dgm:prSet presAssocID="{7DC1AF9C-22FE-49B4-9958-F9D9C7DD2DDD}" presName="vert1" presStyleCnt="0"/>
      <dgm:spPr/>
    </dgm:pt>
    <dgm:pt modelId="{9B05E757-ED28-461A-A5A6-9E619971AA69}" type="pres">
      <dgm:prSet presAssocID="{A8891DE4-56B3-46F0-9EC8-890F6D696F09}" presName="vertSpace2a" presStyleCnt="0"/>
      <dgm:spPr/>
    </dgm:pt>
    <dgm:pt modelId="{FF0D2C2D-06B2-479D-A17D-A768819E633D}" type="pres">
      <dgm:prSet presAssocID="{A8891DE4-56B3-46F0-9EC8-890F6D696F09}" presName="horz2" presStyleCnt="0"/>
      <dgm:spPr/>
    </dgm:pt>
    <dgm:pt modelId="{3E88401F-3BDF-4FA8-B77E-3044FF4FF482}" type="pres">
      <dgm:prSet presAssocID="{A8891DE4-56B3-46F0-9EC8-890F6D696F09}" presName="horzSpace2" presStyleCnt="0"/>
      <dgm:spPr/>
    </dgm:pt>
    <dgm:pt modelId="{39732FD2-5C65-4832-BBC1-A21A8C64A261}" type="pres">
      <dgm:prSet presAssocID="{A8891DE4-56B3-46F0-9EC8-890F6D696F09}" presName="tx2" presStyleLbl="revTx" presStyleIdx="1" presStyleCnt="3"/>
      <dgm:spPr/>
      <dgm:t>
        <a:bodyPr/>
        <a:lstStyle/>
        <a:p>
          <a:endParaRPr lang="en-US"/>
        </a:p>
      </dgm:t>
    </dgm:pt>
    <dgm:pt modelId="{8F053BC0-F09D-47F9-B884-7E8FF596D6CD}" type="pres">
      <dgm:prSet presAssocID="{A8891DE4-56B3-46F0-9EC8-890F6D696F09}" presName="vert2" presStyleCnt="0"/>
      <dgm:spPr/>
    </dgm:pt>
    <dgm:pt modelId="{0881CC7E-BA41-4CD6-9A74-82F97D89F92F}" type="pres">
      <dgm:prSet presAssocID="{E6055631-A12F-4E07-A1D5-AA45097F650E}" presName="horz3" presStyleCnt="0"/>
      <dgm:spPr/>
    </dgm:pt>
    <dgm:pt modelId="{6C3D3C74-D9E3-468A-8254-3E87A5533A60}" type="pres">
      <dgm:prSet presAssocID="{E6055631-A12F-4E07-A1D5-AA45097F650E}" presName="horzSpace3" presStyleCnt="0"/>
      <dgm:spPr/>
    </dgm:pt>
    <dgm:pt modelId="{B6D42CC7-F20F-4D01-B28E-AD12392E6BEA}" type="pres">
      <dgm:prSet presAssocID="{E6055631-A12F-4E07-A1D5-AA45097F650E}" presName="tx3" presStyleLbl="revTx" presStyleIdx="2" presStyleCnt="3"/>
      <dgm:spPr/>
      <dgm:t>
        <a:bodyPr/>
        <a:lstStyle/>
        <a:p>
          <a:endParaRPr lang="en-US"/>
        </a:p>
      </dgm:t>
    </dgm:pt>
    <dgm:pt modelId="{A86577FA-24C7-4FAC-81E6-9AF2571ED16E}" type="pres">
      <dgm:prSet presAssocID="{E6055631-A12F-4E07-A1D5-AA45097F650E}" presName="vert3" presStyleCnt="0"/>
      <dgm:spPr/>
    </dgm:pt>
    <dgm:pt modelId="{0EE11D55-FA97-46DC-A02E-6F316B2EDA29}" type="pres">
      <dgm:prSet presAssocID="{A8891DE4-56B3-46F0-9EC8-890F6D696F09}" presName="thinLine2b" presStyleLbl="callout" presStyleIdx="0" presStyleCnt="1"/>
      <dgm:spPr/>
    </dgm:pt>
    <dgm:pt modelId="{BECE53DB-5318-49B4-9350-2D6B37D9BF7A}" type="pres">
      <dgm:prSet presAssocID="{A8891DE4-56B3-46F0-9EC8-890F6D696F09}" presName="vertSpace2b" presStyleCnt="0"/>
      <dgm:spPr/>
    </dgm:pt>
  </dgm:ptLst>
  <dgm:cxnLst>
    <dgm:cxn modelId="{CE7B0FA5-9B1B-4E69-9A28-00254202E6D4}" srcId="{1CCE506E-B649-4416-8FB2-07A4EFAA0B1A}" destId="{7DC1AF9C-22FE-49B4-9958-F9D9C7DD2DDD}" srcOrd="0" destOrd="0" parTransId="{C7A12D8A-F23D-4516-B02D-C03F8D5685D6}" sibTransId="{32496AB8-F31F-4E78-AED1-BE035A32E603}"/>
    <dgm:cxn modelId="{C8395D1A-751C-40B1-BE35-C861A194DEEF}" srcId="{A8891DE4-56B3-46F0-9EC8-890F6D696F09}" destId="{E6055631-A12F-4E07-A1D5-AA45097F650E}" srcOrd="0" destOrd="0" parTransId="{3B262668-9B34-47B9-AA22-5C69E925A091}" sibTransId="{A00DAF0D-4D80-4755-9301-F4005B1E7E16}"/>
    <dgm:cxn modelId="{33B34515-0C35-4E2A-8D38-D76E03C67C8E}" type="presOf" srcId="{1CCE506E-B649-4416-8FB2-07A4EFAA0B1A}" destId="{FA61F3CD-45D1-4E8B-A2E2-F427FAAA1E7F}" srcOrd="0" destOrd="0" presId="urn:microsoft.com/office/officeart/2008/layout/LinedList"/>
    <dgm:cxn modelId="{9DA038F6-7F86-4B0F-803E-679A1ED6E9FD}" type="presOf" srcId="{E6055631-A12F-4E07-A1D5-AA45097F650E}" destId="{B6D42CC7-F20F-4D01-B28E-AD12392E6BEA}" srcOrd="0" destOrd="0" presId="urn:microsoft.com/office/officeart/2008/layout/LinedList"/>
    <dgm:cxn modelId="{29849155-E4D2-4F92-AC5A-2E91D8DCADFB}" type="presOf" srcId="{7DC1AF9C-22FE-49B4-9958-F9D9C7DD2DDD}" destId="{697351E8-0C8E-431D-BBCE-5AD26486677C}" srcOrd="0" destOrd="0" presId="urn:microsoft.com/office/officeart/2008/layout/LinedList"/>
    <dgm:cxn modelId="{5A552EA7-8D5B-41F2-A6FE-E887732B51E4}" srcId="{7DC1AF9C-22FE-49B4-9958-F9D9C7DD2DDD}" destId="{A8891DE4-56B3-46F0-9EC8-890F6D696F09}" srcOrd="0" destOrd="0" parTransId="{3CE4A1B7-DB19-4A53-8343-09AA680C5E32}" sibTransId="{8CE4106C-60CE-4017-978C-271C488EF863}"/>
    <dgm:cxn modelId="{2760BCAE-BBD3-4179-9E8E-6E16A2667159}" type="presOf" srcId="{A8891DE4-56B3-46F0-9EC8-890F6D696F09}" destId="{39732FD2-5C65-4832-BBC1-A21A8C64A261}" srcOrd="0" destOrd="0" presId="urn:microsoft.com/office/officeart/2008/layout/LinedList"/>
    <dgm:cxn modelId="{72588EE0-A3C1-43D7-92F8-3F2A9B6C6A1C}" type="presParOf" srcId="{FA61F3CD-45D1-4E8B-A2E2-F427FAAA1E7F}" destId="{8D1CE547-FF59-4C8F-A914-AC278E8C35B6}" srcOrd="0" destOrd="0" presId="urn:microsoft.com/office/officeart/2008/layout/LinedList"/>
    <dgm:cxn modelId="{1F8F404C-3EC8-4722-ACB5-41E14AADCB1B}" type="presParOf" srcId="{FA61F3CD-45D1-4E8B-A2E2-F427FAAA1E7F}" destId="{9475A549-5AED-4C86-8498-94BADC00454A}" srcOrd="1" destOrd="0" presId="urn:microsoft.com/office/officeart/2008/layout/LinedList"/>
    <dgm:cxn modelId="{BEE8037B-15A3-4035-8530-E96B3ECA55C9}" type="presParOf" srcId="{9475A549-5AED-4C86-8498-94BADC00454A}" destId="{697351E8-0C8E-431D-BBCE-5AD26486677C}" srcOrd="0" destOrd="0" presId="urn:microsoft.com/office/officeart/2008/layout/LinedList"/>
    <dgm:cxn modelId="{7B833C25-72EB-4DCF-9FBD-16135D291AD8}" type="presParOf" srcId="{9475A549-5AED-4C86-8498-94BADC00454A}" destId="{CAC1A143-97CC-40CD-AF33-13B200AB2994}" srcOrd="1" destOrd="0" presId="urn:microsoft.com/office/officeart/2008/layout/LinedList"/>
    <dgm:cxn modelId="{813D5CF6-F84B-40F5-B89D-5F047A522D62}" type="presParOf" srcId="{CAC1A143-97CC-40CD-AF33-13B200AB2994}" destId="{9B05E757-ED28-461A-A5A6-9E619971AA69}" srcOrd="0" destOrd="0" presId="urn:microsoft.com/office/officeart/2008/layout/LinedList"/>
    <dgm:cxn modelId="{4D820A32-E596-4CEA-9C7C-639AAB57E622}" type="presParOf" srcId="{CAC1A143-97CC-40CD-AF33-13B200AB2994}" destId="{FF0D2C2D-06B2-479D-A17D-A768819E633D}" srcOrd="1" destOrd="0" presId="urn:microsoft.com/office/officeart/2008/layout/LinedList"/>
    <dgm:cxn modelId="{19070C14-1F25-49D8-AF36-5EFA917D3AD7}" type="presParOf" srcId="{FF0D2C2D-06B2-479D-A17D-A768819E633D}" destId="{3E88401F-3BDF-4FA8-B77E-3044FF4FF482}" srcOrd="0" destOrd="0" presId="urn:microsoft.com/office/officeart/2008/layout/LinedList"/>
    <dgm:cxn modelId="{DBC2298D-300C-4D07-A08F-3B627787A5B0}" type="presParOf" srcId="{FF0D2C2D-06B2-479D-A17D-A768819E633D}" destId="{39732FD2-5C65-4832-BBC1-A21A8C64A261}" srcOrd="1" destOrd="0" presId="urn:microsoft.com/office/officeart/2008/layout/LinedList"/>
    <dgm:cxn modelId="{C0102CC7-419D-47A9-8F6E-AC0589C74219}" type="presParOf" srcId="{FF0D2C2D-06B2-479D-A17D-A768819E633D}" destId="{8F053BC0-F09D-47F9-B884-7E8FF596D6CD}" srcOrd="2" destOrd="0" presId="urn:microsoft.com/office/officeart/2008/layout/LinedList"/>
    <dgm:cxn modelId="{044ABDD3-B89E-4536-B10F-F48A5CFB26CF}" type="presParOf" srcId="{8F053BC0-F09D-47F9-B884-7E8FF596D6CD}" destId="{0881CC7E-BA41-4CD6-9A74-82F97D89F92F}" srcOrd="0" destOrd="0" presId="urn:microsoft.com/office/officeart/2008/layout/LinedList"/>
    <dgm:cxn modelId="{E600DD0B-022B-41C5-ACE3-FCA08EAE1091}" type="presParOf" srcId="{0881CC7E-BA41-4CD6-9A74-82F97D89F92F}" destId="{6C3D3C74-D9E3-468A-8254-3E87A5533A60}" srcOrd="0" destOrd="0" presId="urn:microsoft.com/office/officeart/2008/layout/LinedList"/>
    <dgm:cxn modelId="{23B3EBCC-D482-42F6-A1D0-1CB010E202FB}" type="presParOf" srcId="{0881CC7E-BA41-4CD6-9A74-82F97D89F92F}" destId="{B6D42CC7-F20F-4D01-B28E-AD12392E6BEA}" srcOrd="1" destOrd="0" presId="urn:microsoft.com/office/officeart/2008/layout/LinedList"/>
    <dgm:cxn modelId="{E40AE550-6851-405F-9609-624197FEB73E}" type="presParOf" srcId="{0881CC7E-BA41-4CD6-9A74-82F97D89F92F}" destId="{A86577FA-24C7-4FAC-81E6-9AF2571ED16E}" srcOrd="2" destOrd="0" presId="urn:microsoft.com/office/officeart/2008/layout/LinedList"/>
    <dgm:cxn modelId="{00B88676-6D72-4B80-805E-0CE74CDCDBDF}" type="presParOf" srcId="{CAC1A143-97CC-40CD-AF33-13B200AB2994}" destId="{0EE11D55-FA97-46DC-A02E-6F316B2EDA29}" srcOrd="2" destOrd="0" presId="urn:microsoft.com/office/officeart/2008/layout/LinedList"/>
    <dgm:cxn modelId="{10D9354F-AC05-4CAA-9315-48014ECE9D8F}" type="presParOf" srcId="{CAC1A143-97CC-40CD-AF33-13B200AB2994}" destId="{BECE53DB-5318-49B4-9350-2D6B37D9BF7A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CE506E-B649-4416-8FB2-07A4EFAA0B1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C1AF9C-22FE-49B4-9958-F9D9C7DD2DDD}">
      <dgm:prSet custT="1"/>
      <dgm:spPr/>
      <dgm:t>
        <a:bodyPr/>
        <a:lstStyle/>
        <a:p>
          <a:r>
            <a:rPr lang="es-PE" sz="2000" dirty="0" smtClean="0"/>
            <a:t>Interrumpe la ejecución del bucle </a:t>
          </a:r>
          <a:r>
            <a:rPr lang="es-PE" sz="2000" b="1" i="1" dirty="0" err="1" smtClean="0"/>
            <a:t>while</a:t>
          </a:r>
          <a:r>
            <a:rPr lang="es-PE" sz="2000" dirty="0" smtClean="0"/>
            <a:t>, </a:t>
          </a:r>
          <a:r>
            <a:rPr lang="es-PE" sz="2000" b="1" i="1" dirty="0" smtClean="0"/>
            <a:t>do-</a:t>
          </a:r>
          <a:r>
            <a:rPr lang="es-PE" sz="2000" b="1" i="1" dirty="0" err="1" smtClean="0"/>
            <a:t>while</a:t>
          </a:r>
          <a:r>
            <a:rPr lang="es-PE" sz="2000" dirty="0" smtClean="0"/>
            <a:t>, o </a:t>
          </a:r>
          <a:r>
            <a:rPr lang="es-PE" sz="2000" b="1" i="1" dirty="0" err="1" smtClean="0"/>
            <a:t>for</a:t>
          </a:r>
          <a:r>
            <a:rPr lang="es-PE" sz="2000" dirty="0" smtClean="0"/>
            <a:t> sin importar la condición especificada en el bucle.</a:t>
          </a:r>
          <a:endParaRPr lang="en-US" sz="2000" dirty="0"/>
        </a:p>
      </dgm:t>
    </dgm:pt>
    <dgm:pt modelId="{C7A12D8A-F23D-4516-B02D-C03F8D5685D6}" type="parTrans" cxnId="{CE7B0FA5-9B1B-4E69-9A28-00254202E6D4}">
      <dgm:prSet/>
      <dgm:spPr/>
      <dgm:t>
        <a:bodyPr/>
        <a:lstStyle/>
        <a:p>
          <a:endParaRPr lang="en-US"/>
        </a:p>
      </dgm:t>
    </dgm:pt>
    <dgm:pt modelId="{32496AB8-F31F-4E78-AED1-BE035A32E603}" type="sibTrans" cxnId="{CE7B0FA5-9B1B-4E69-9A28-00254202E6D4}">
      <dgm:prSet/>
      <dgm:spPr/>
      <dgm:t>
        <a:bodyPr/>
        <a:lstStyle/>
        <a:p>
          <a:endParaRPr lang="en-US"/>
        </a:p>
      </dgm:t>
    </dgm:pt>
    <dgm:pt modelId="{A8891DE4-56B3-46F0-9EC8-890F6D696F09}">
      <dgm:prSet custT="1"/>
      <dgm:spPr/>
      <dgm:t>
        <a:bodyPr/>
        <a:lstStyle/>
        <a:p>
          <a:r>
            <a:rPr lang="en-US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20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</a:p>
        <a:p>
          <a:r>
            <a: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while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(true) {</a:t>
          </a:r>
        </a:p>
        <a:p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20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cin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&gt;&gt; </a:t>
          </a:r>
          <a:r>
            <a:rPr lang="en-US" sz="20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</a:p>
        <a:p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if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20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&lt;= 0) {</a:t>
          </a:r>
        </a:p>
        <a:p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    </a:t>
          </a:r>
          <a:r>
            <a: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break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</a:p>
        <a:p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}</a:t>
          </a:r>
        </a:p>
        <a:p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20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cout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&lt;&lt; </a:t>
          </a:r>
          <a:r>
            <a:rPr lang="en-US" sz="20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;  // 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Solo </a:t>
          </a:r>
          <a:r>
            <a:rPr lang="en-US" sz="20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positivos</a:t>
          </a:r>
          <a:endParaRPr lang="en-US" sz="2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</a:p>
        <a:p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// </a:t>
          </a:r>
          <a:r>
            <a:rPr lang="en-US" sz="20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Ejecucion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20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finaliza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al leer </a:t>
          </a:r>
          <a:r>
            <a:rPr lang="en-US" sz="20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2000" dirty="0" smtClean="0">
              <a:latin typeface="Courier New" panose="02070309020205020404" pitchFamily="49" charset="0"/>
              <a:cs typeface="Courier New" panose="02070309020205020404" pitchFamily="49" charset="0"/>
            </a:rPr>
            <a:t> &lt;= 0</a:t>
          </a:r>
          <a:endParaRPr lang="es-PE" sz="2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CE4A1B7-DB19-4A53-8343-09AA680C5E32}" type="parTrans" cxnId="{5A552EA7-8D5B-41F2-A6FE-E887732B51E4}">
      <dgm:prSet/>
      <dgm:spPr/>
      <dgm:t>
        <a:bodyPr/>
        <a:lstStyle/>
        <a:p>
          <a:endParaRPr lang="en-US"/>
        </a:p>
      </dgm:t>
    </dgm:pt>
    <dgm:pt modelId="{8CE4106C-60CE-4017-978C-271C488EF863}" type="sibTrans" cxnId="{5A552EA7-8D5B-41F2-A6FE-E887732B51E4}">
      <dgm:prSet/>
      <dgm:spPr/>
      <dgm:t>
        <a:bodyPr/>
        <a:lstStyle/>
        <a:p>
          <a:endParaRPr lang="en-US"/>
        </a:p>
      </dgm:t>
    </dgm:pt>
    <dgm:pt modelId="{FA61F3CD-45D1-4E8B-A2E2-F427FAAA1E7F}" type="pres">
      <dgm:prSet presAssocID="{1CCE506E-B649-4416-8FB2-07A4EFAA0B1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D1CE547-FF59-4C8F-A914-AC278E8C35B6}" type="pres">
      <dgm:prSet presAssocID="{7DC1AF9C-22FE-49B4-9958-F9D9C7DD2DDD}" presName="thickLine" presStyleLbl="alignNode1" presStyleIdx="0" presStyleCnt="1"/>
      <dgm:spPr/>
    </dgm:pt>
    <dgm:pt modelId="{9475A549-5AED-4C86-8498-94BADC00454A}" type="pres">
      <dgm:prSet presAssocID="{7DC1AF9C-22FE-49B4-9958-F9D9C7DD2DDD}" presName="horz1" presStyleCnt="0"/>
      <dgm:spPr/>
    </dgm:pt>
    <dgm:pt modelId="{697351E8-0C8E-431D-BBCE-5AD26486677C}" type="pres">
      <dgm:prSet presAssocID="{7DC1AF9C-22FE-49B4-9958-F9D9C7DD2DDD}" presName="tx1" presStyleLbl="revTx" presStyleIdx="0" presStyleCnt="2"/>
      <dgm:spPr/>
      <dgm:t>
        <a:bodyPr/>
        <a:lstStyle/>
        <a:p>
          <a:endParaRPr lang="en-US"/>
        </a:p>
      </dgm:t>
    </dgm:pt>
    <dgm:pt modelId="{CAC1A143-97CC-40CD-AF33-13B200AB2994}" type="pres">
      <dgm:prSet presAssocID="{7DC1AF9C-22FE-49B4-9958-F9D9C7DD2DDD}" presName="vert1" presStyleCnt="0"/>
      <dgm:spPr/>
    </dgm:pt>
    <dgm:pt modelId="{9B05E757-ED28-461A-A5A6-9E619971AA69}" type="pres">
      <dgm:prSet presAssocID="{A8891DE4-56B3-46F0-9EC8-890F6D696F09}" presName="vertSpace2a" presStyleCnt="0"/>
      <dgm:spPr/>
    </dgm:pt>
    <dgm:pt modelId="{FF0D2C2D-06B2-479D-A17D-A768819E633D}" type="pres">
      <dgm:prSet presAssocID="{A8891DE4-56B3-46F0-9EC8-890F6D696F09}" presName="horz2" presStyleCnt="0"/>
      <dgm:spPr/>
    </dgm:pt>
    <dgm:pt modelId="{3E88401F-3BDF-4FA8-B77E-3044FF4FF482}" type="pres">
      <dgm:prSet presAssocID="{A8891DE4-56B3-46F0-9EC8-890F6D696F09}" presName="horzSpace2" presStyleCnt="0"/>
      <dgm:spPr/>
    </dgm:pt>
    <dgm:pt modelId="{39732FD2-5C65-4832-BBC1-A21A8C64A261}" type="pres">
      <dgm:prSet presAssocID="{A8891DE4-56B3-46F0-9EC8-890F6D696F09}" presName="tx2" presStyleLbl="revTx" presStyleIdx="1" presStyleCnt="2"/>
      <dgm:spPr/>
      <dgm:t>
        <a:bodyPr/>
        <a:lstStyle/>
        <a:p>
          <a:endParaRPr lang="en-US"/>
        </a:p>
      </dgm:t>
    </dgm:pt>
    <dgm:pt modelId="{8F053BC0-F09D-47F9-B884-7E8FF596D6CD}" type="pres">
      <dgm:prSet presAssocID="{A8891DE4-56B3-46F0-9EC8-890F6D696F09}" presName="vert2" presStyleCnt="0"/>
      <dgm:spPr/>
    </dgm:pt>
    <dgm:pt modelId="{0EE11D55-FA97-46DC-A02E-6F316B2EDA29}" type="pres">
      <dgm:prSet presAssocID="{A8891DE4-56B3-46F0-9EC8-890F6D696F09}" presName="thinLine2b" presStyleLbl="callout" presStyleIdx="0" presStyleCnt="1"/>
      <dgm:spPr/>
    </dgm:pt>
    <dgm:pt modelId="{BECE53DB-5318-49B4-9350-2D6B37D9BF7A}" type="pres">
      <dgm:prSet presAssocID="{A8891DE4-56B3-46F0-9EC8-890F6D696F09}" presName="vertSpace2b" presStyleCnt="0"/>
      <dgm:spPr/>
    </dgm:pt>
  </dgm:ptLst>
  <dgm:cxnLst>
    <dgm:cxn modelId="{5A552EA7-8D5B-41F2-A6FE-E887732B51E4}" srcId="{7DC1AF9C-22FE-49B4-9958-F9D9C7DD2DDD}" destId="{A8891DE4-56B3-46F0-9EC8-890F6D696F09}" srcOrd="0" destOrd="0" parTransId="{3CE4A1B7-DB19-4A53-8343-09AA680C5E32}" sibTransId="{8CE4106C-60CE-4017-978C-271C488EF863}"/>
    <dgm:cxn modelId="{CE7B0FA5-9B1B-4E69-9A28-00254202E6D4}" srcId="{1CCE506E-B649-4416-8FB2-07A4EFAA0B1A}" destId="{7DC1AF9C-22FE-49B4-9958-F9D9C7DD2DDD}" srcOrd="0" destOrd="0" parTransId="{C7A12D8A-F23D-4516-B02D-C03F8D5685D6}" sibTransId="{32496AB8-F31F-4E78-AED1-BE035A32E603}"/>
    <dgm:cxn modelId="{08509F27-DCDA-4503-95A2-CB704603D9AD}" type="presOf" srcId="{7DC1AF9C-22FE-49B4-9958-F9D9C7DD2DDD}" destId="{697351E8-0C8E-431D-BBCE-5AD26486677C}" srcOrd="0" destOrd="0" presId="urn:microsoft.com/office/officeart/2008/layout/LinedList"/>
    <dgm:cxn modelId="{4656834E-F31B-4408-B081-6D90E98F5A48}" type="presOf" srcId="{1CCE506E-B649-4416-8FB2-07A4EFAA0B1A}" destId="{FA61F3CD-45D1-4E8B-A2E2-F427FAAA1E7F}" srcOrd="0" destOrd="0" presId="urn:microsoft.com/office/officeart/2008/layout/LinedList"/>
    <dgm:cxn modelId="{95B58A52-C40A-417A-8929-05D5EC40E097}" type="presOf" srcId="{A8891DE4-56B3-46F0-9EC8-890F6D696F09}" destId="{39732FD2-5C65-4832-BBC1-A21A8C64A261}" srcOrd="0" destOrd="0" presId="urn:microsoft.com/office/officeart/2008/layout/LinedList"/>
    <dgm:cxn modelId="{54F00A1E-7EE8-4972-93B3-6765F478F6AE}" type="presParOf" srcId="{FA61F3CD-45D1-4E8B-A2E2-F427FAAA1E7F}" destId="{8D1CE547-FF59-4C8F-A914-AC278E8C35B6}" srcOrd="0" destOrd="0" presId="urn:microsoft.com/office/officeart/2008/layout/LinedList"/>
    <dgm:cxn modelId="{FAA686B4-58C9-4DEA-8D7B-FFFADA6E826B}" type="presParOf" srcId="{FA61F3CD-45D1-4E8B-A2E2-F427FAAA1E7F}" destId="{9475A549-5AED-4C86-8498-94BADC00454A}" srcOrd="1" destOrd="0" presId="urn:microsoft.com/office/officeart/2008/layout/LinedList"/>
    <dgm:cxn modelId="{75E8E995-FBE8-4CF0-95E2-83108EE5C114}" type="presParOf" srcId="{9475A549-5AED-4C86-8498-94BADC00454A}" destId="{697351E8-0C8E-431D-BBCE-5AD26486677C}" srcOrd="0" destOrd="0" presId="urn:microsoft.com/office/officeart/2008/layout/LinedList"/>
    <dgm:cxn modelId="{EE9AE348-3A73-4FDD-8705-E7E92803DB37}" type="presParOf" srcId="{9475A549-5AED-4C86-8498-94BADC00454A}" destId="{CAC1A143-97CC-40CD-AF33-13B200AB2994}" srcOrd="1" destOrd="0" presId="urn:microsoft.com/office/officeart/2008/layout/LinedList"/>
    <dgm:cxn modelId="{F61B332E-85B7-462F-A54C-8030F3614E63}" type="presParOf" srcId="{CAC1A143-97CC-40CD-AF33-13B200AB2994}" destId="{9B05E757-ED28-461A-A5A6-9E619971AA69}" srcOrd="0" destOrd="0" presId="urn:microsoft.com/office/officeart/2008/layout/LinedList"/>
    <dgm:cxn modelId="{8C853314-6FB7-49B1-8D7A-EF319EDEB865}" type="presParOf" srcId="{CAC1A143-97CC-40CD-AF33-13B200AB2994}" destId="{FF0D2C2D-06B2-479D-A17D-A768819E633D}" srcOrd="1" destOrd="0" presId="urn:microsoft.com/office/officeart/2008/layout/LinedList"/>
    <dgm:cxn modelId="{32E76BE0-6509-4F20-85F1-B7787C08EC12}" type="presParOf" srcId="{FF0D2C2D-06B2-479D-A17D-A768819E633D}" destId="{3E88401F-3BDF-4FA8-B77E-3044FF4FF482}" srcOrd="0" destOrd="0" presId="urn:microsoft.com/office/officeart/2008/layout/LinedList"/>
    <dgm:cxn modelId="{50A467BB-C85D-4EE4-AE7D-60886E188359}" type="presParOf" srcId="{FF0D2C2D-06B2-479D-A17D-A768819E633D}" destId="{39732FD2-5C65-4832-BBC1-A21A8C64A261}" srcOrd="1" destOrd="0" presId="urn:microsoft.com/office/officeart/2008/layout/LinedList"/>
    <dgm:cxn modelId="{F4B39FD9-09F5-40E3-B2FF-2ADCB2B63EB6}" type="presParOf" srcId="{FF0D2C2D-06B2-479D-A17D-A768819E633D}" destId="{8F053BC0-F09D-47F9-B884-7E8FF596D6CD}" srcOrd="2" destOrd="0" presId="urn:microsoft.com/office/officeart/2008/layout/LinedList"/>
    <dgm:cxn modelId="{DAB185FF-A55D-466C-A41E-A7F2D8B909E8}" type="presParOf" srcId="{CAC1A143-97CC-40CD-AF33-13B200AB2994}" destId="{0EE11D55-FA97-46DC-A02E-6F316B2EDA29}" srcOrd="2" destOrd="0" presId="urn:microsoft.com/office/officeart/2008/layout/LinedList"/>
    <dgm:cxn modelId="{A85C7761-9605-480C-86BE-FE06515FB49B}" type="presParOf" srcId="{CAC1A143-97CC-40CD-AF33-13B200AB2994}" destId="{BECE53DB-5318-49B4-9350-2D6B37D9BF7A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CE506E-B649-4416-8FB2-07A4EFAA0B1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C1AF9C-22FE-49B4-9958-F9D9C7DD2DDD}">
      <dgm:prSet custT="1"/>
      <dgm:spPr/>
      <dgm:t>
        <a:bodyPr/>
        <a:lstStyle/>
        <a:p>
          <a:r>
            <a:rPr lang="es-PE" sz="2000" dirty="0" smtClean="0"/>
            <a:t>Ignora el resto de instrucciones en el bucle </a:t>
          </a:r>
          <a:r>
            <a:rPr lang="es-PE" sz="2000" b="1" i="1" dirty="0" err="1" smtClean="0"/>
            <a:t>while</a:t>
          </a:r>
          <a:r>
            <a:rPr lang="es-PE" sz="2000" dirty="0" smtClean="0"/>
            <a:t>, </a:t>
          </a:r>
          <a:r>
            <a:rPr lang="es-PE" sz="2000" b="1" i="1" dirty="0" smtClean="0"/>
            <a:t>do-</a:t>
          </a:r>
          <a:r>
            <a:rPr lang="es-PE" sz="2000" b="1" i="1" dirty="0" err="1" smtClean="0"/>
            <a:t>while</a:t>
          </a:r>
          <a:r>
            <a:rPr lang="es-PE" sz="2000" dirty="0" smtClean="0"/>
            <a:t>, o </a:t>
          </a:r>
          <a:r>
            <a:rPr lang="es-PE" sz="2000" b="1" i="1" dirty="0" err="1" smtClean="0"/>
            <a:t>for</a:t>
          </a:r>
          <a:r>
            <a:rPr lang="es-PE" sz="2000" b="1" i="1" dirty="0" smtClean="0"/>
            <a:t> </a:t>
          </a:r>
          <a:r>
            <a:rPr lang="es-PE" sz="2000" dirty="0" smtClean="0"/>
            <a:t>y continúa con la siguiente iteración.</a:t>
          </a:r>
          <a:endParaRPr lang="en-US" sz="2000" dirty="0"/>
        </a:p>
      </dgm:t>
    </dgm:pt>
    <dgm:pt modelId="{C7A12D8A-F23D-4516-B02D-C03F8D5685D6}" type="parTrans" cxnId="{CE7B0FA5-9B1B-4E69-9A28-00254202E6D4}">
      <dgm:prSet/>
      <dgm:spPr/>
      <dgm:t>
        <a:bodyPr/>
        <a:lstStyle/>
        <a:p>
          <a:endParaRPr lang="en-US"/>
        </a:p>
      </dgm:t>
    </dgm:pt>
    <dgm:pt modelId="{32496AB8-F31F-4E78-AED1-BE035A32E603}" type="sibTrans" cxnId="{CE7B0FA5-9B1B-4E69-9A28-00254202E6D4}">
      <dgm:prSet/>
      <dgm:spPr/>
      <dgm:t>
        <a:bodyPr/>
        <a:lstStyle/>
        <a:p>
          <a:endParaRPr lang="en-US"/>
        </a:p>
      </dgm:t>
    </dgm:pt>
    <dgm:pt modelId="{A8891DE4-56B3-46F0-9EC8-890F6D696F09}">
      <dgm:prSet custT="1"/>
      <dgm:spPr/>
      <dgm:t>
        <a:bodyPr/>
        <a:lstStyle/>
        <a:p>
          <a:r>
            <a:rPr lang="en-US" sz="18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</a:p>
        <a:p>
          <a:r>
            <a: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while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(true) {</a:t>
          </a:r>
        </a:p>
        <a:p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cin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&gt;&gt;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;  //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Inicio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del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bloque</a:t>
          </a:r>
          <a:endParaRPr lang="en-US" sz="18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r>
            <a: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    if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&lt;= 0) {</a:t>
          </a:r>
        </a:p>
        <a:p>
          <a:r>
            <a: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        continue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;   //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Ir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al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inicio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del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bloque</a:t>
          </a:r>
          <a:endParaRPr lang="en-US" sz="18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}</a:t>
          </a:r>
        </a:p>
        <a:p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cout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&lt;&lt;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; 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// 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Solo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positivos</a:t>
          </a:r>
          <a:endParaRPr lang="en-US" sz="18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</a:p>
        <a:p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//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Ejecucion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del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bucle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nunca</a:t>
          </a:r>
          <a:r>
            <a:rPr lang="en-US" sz="18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8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finaliza</a:t>
          </a:r>
          <a:endParaRPr lang="en-US" sz="18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CE4A1B7-DB19-4A53-8343-09AA680C5E32}" type="parTrans" cxnId="{5A552EA7-8D5B-41F2-A6FE-E887732B51E4}">
      <dgm:prSet/>
      <dgm:spPr/>
      <dgm:t>
        <a:bodyPr/>
        <a:lstStyle/>
        <a:p>
          <a:endParaRPr lang="en-US"/>
        </a:p>
      </dgm:t>
    </dgm:pt>
    <dgm:pt modelId="{8CE4106C-60CE-4017-978C-271C488EF863}" type="sibTrans" cxnId="{5A552EA7-8D5B-41F2-A6FE-E887732B51E4}">
      <dgm:prSet/>
      <dgm:spPr/>
      <dgm:t>
        <a:bodyPr/>
        <a:lstStyle/>
        <a:p>
          <a:endParaRPr lang="en-US"/>
        </a:p>
      </dgm:t>
    </dgm:pt>
    <dgm:pt modelId="{FA61F3CD-45D1-4E8B-A2E2-F427FAAA1E7F}" type="pres">
      <dgm:prSet presAssocID="{1CCE506E-B649-4416-8FB2-07A4EFAA0B1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D1CE547-FF59-4C8F-A914-AC278E8C35B6}" type="pres">
      <dgm:prSet presAssocID="{7DC1AF9C-22FE-49B4-9958-F9D9C7DD2DDD}" presName="thickLine" presStyleLbl="alignNode1" presStyleIdx="0" presStyleCnt="1"/>
      <dgm:spPr/>
    </dgm:pt>
    <dgm:pt modelId="{9475A549-5AED-4C86-8498-94BADC00454A}" type="pres">
      <dgm:prSet presAssocID="{7DC1AF9C-22FE-49B4-9958-F9D9C7DD2DDD}" presName="horz1" presStyleCnt="0"/>
      <dgm:spPr/>
    </dgm:pt>
    <dgm:pt modelId="{697351E8-0C8E-431D-BBCE-5AD26486677C}" type="pres">
      <dgm:prSet presAssocID="{7DC1AF9C-22FE-49B4-9958-F9D9C7DD2DDD}" presName="tx1" presStyleLbl="revTx" presStyleIdx="0" presStyleCnt="2"/>
      <dgm:spPr/>
      <dgm:t>
        <a:bodyPr/>
        <a:lstStyle/>
        <a:p>
          <a:endParaRPr lang="en-US"/>
        </a:p>
      </dgm:t>
    </dgm:pt>
    <dgm:pt modelId="{CAC1A143-97CC-40CD-AF33-13B200AB2994}" type="pres">
      <dgm:prSet presAssocID="{7DC1AF9C-22FE-49B4-9958-F9D9C7DD2DDD}" presName="vert1" presStyleCnt="0"/>
      <dgm:spPr/>
    </dgm:pt>
    <dgm:pt modelId="{9B05E757-ED28-461A-A5A6-9E619971AA69}" type="pres">
      <dgm:prSet presAssocID="{A8891DE4-56B3-46F0-9EC8-890F6D696F09}" presName="vertSpace2a" presStyleCnt="0"/>
      <dgm:spPr/>
    </dgm:pt>
    <dgm:pt modelId="{FF0D2C2D-06B2-479D-A17D-A768819E633D}" type="pres">
      <dgm:prSet presAssocID="{A8891DE4-56B3-46F0-9EC8-890F6D696F09}" presName="horz2" presStyleCnt="0"/>
      <dgm:spPr/>
    </dgm:pt>
    <dgm:pt modelId="{3E88401F-3BDF-4FA8-B77E-3044FF4FF482}" type="pres">
      <dgm:prSet presAssocID="{A8891DE4-56B3-46F0-9EC8-890F6D696F09}" presName="horzSpace2" presStyleCnt="0"/>
      <dgm:spPr/>
    </dgm:pt>
    <dgm:pt modelId="{39732FD2-5C65-4832-BBC1-A21A8C64A261}" type="pres">
      <dgm:prSet presAssocID="{A8891DE4-56B3-46F0-9EC8-890F6D696F09}" presName="tx2" presStyleLbl="revTx" presStyleIdx="1" presStyleCnt="2"/>
      <dgm:spPr/>
      <dgm:t>
        <a:bodyPr/>
        <a:lstStyle/>
        <a:p>
          <a:endParaRPr lang="en-US"/>
        </a:p>
      </dgm:t>
    </dgm:pt>
    <dgm:pt modelId="{8F053BC0-F09D-47F9-B884-7E8FF596D6CD}" type="pres">
      <dgm:prSet presAssocID="{A8891DE4-56B3-46F0-9EC8-890F6D696F09}" presName="vert2" presStyleCnt="0"/>
      <dgm:spPr/>
    </dgm:pt>
    <dgm:pt modelId="{0EE11D55-FA97-46DC-A02E-6F316B2EDA29}" type="pres">
      <dgm:prSet presAssocID="{A8891DE4-56B3-46F0-9EC8-890F6D696F09}" presName="thinLine2b" presStyleLbl="callout" presStyleIdx="0" presStyleCnt="1"/>
      <dgm:spPr/>
    </dgm:pt>
    <dgm:pt modelId="{BECE53DB-5318-49B4-9350-2D6B37D9BF7A}" type="pres">
      <dgm:prSet presAssocID="{A8891DE4-56B3-46F0-9EC8-890F6D696F09}" presName="vertSpace2b" presStyleCnt="0"/>
      <dgm:spPr/>
    </dgm:pt>
  </dgm:ptLst>
  <dgm:cxnLst>
    <dgm:cxn modelId="{CE7B0FA5-9B1B-4E69-9A28-00254202E6D4}" srcId="{1CCE506E-B649-4416-8FB2-07A4EFAA0B1A}" destId="{7DC1AF9C-22FE-49B4-9958-F9D9C7DD2DDD}" srcOrd="0" destOrd="0" parTransId="{C7A12D8A-F23D-4516-B02D-C03F8D5685D6}" sibTransId="{32496AB8-F31F-4E78-AED1-BE035A32E603}"/>
    <dgm:cxn modelId="{6D951824-BA3A-48D0-9D6F-1FF34B3D9B9C}" type="presOf" srcId="{7DC1AF9C-22FE-49B4-9958-F9D9C7DD2DDD}" destId="{697351E8-0C8E-431D-BBCE-5AD26486677C}" srcOrd="0" destOrd="0" presId="urn:microsoft.com/office/officeart/2008/layout/LinedList"/>
    <dgm:cxn modelId="{D87B4752-8BA2-4125-A1C9-481C7846D54E}" type="presOf" srcId="{A8891DE4-56B3-46F0-9EC8-890F6D696F09}" destId="{39732FD2-5C65-4832-BBC1-A21A8C64A261}" srcOrd="0" destOrd="0" presId="urn:microsoft.com/office/officeart/2008/layout/LinedList"/>
    <dgm:cxn modelId="{5A552EA7-8D5B-41F2-A6FE-E887732B51E4}" srcId="{7DC1AF9C-22FE-49B4-9958-F9D9C7DD2DDD}" destId="{A8891DE4-56B3-46F0-9EC8-890F6D696F09}" srcOrd="0" destOrd="0" parTransId="{3CE4A1B7-DB19-4A53-8343-09AA680C5E32}" sibTransId="{8CE4106C-60CE-4017-978C-271C488EF863}"/>
    <dgm:cxn modelId="{8B0471A0-AE11-4696-9163-B2279C54097B}" type="presOf" srcId="{1CCE506E-B649-4416-8FB2-07A4EFAA0B1A}" destId="{FA61F3CD-45D1-4E8B-A2E2-F427FAAA1E7F}" srcOrd="0" destOrd="0" presId="urn:microsoft.com/office/officeart/2008/layout/LinedList"/>
    <dgm:cxn modelId="{EDF830A5-22A7-4C26-A095-334FBC90177A}" type="presParOf" srcId="{FA61F3CD-45D1-4E8B-A2E2-F427FAAA1E7F}" destId="{8D1CE547-FF59-4C8F-A914-AC278E8C35B6}" srcOrd="0" destOrd="0" presId="urn:microsoft.com/office/officeart/2008/layout/LinedList"/>
    <dgm:cxn modelId="{9F5696BC-E91A-4326-8082-C9EB0E313DEF}" type="presParOf" srcId="{FA61F3CD-45D1-4E8B-A2E2-F427FAAA1E7F}" destId="{9475A549-5AED-4C86-8498-94BADC00454A}" srcOrd="1" destOrd="0" presId="urn:microsoft.com/office/officeart/2008/layout/LinedList"/>
    <dgm:cxn modelId="{EBA165CF-86DD-40D4-B104-3F10B1BD9F11}" type="presParOf" srcId="{9475A549-5AED-4C86-8498-94BADC00454A}" destId="{697351E8-0C8E-431D-BBCE-5AD26486677C}" srcOrd="0" destOrd="0" presId="urn:microsoft.com/office/officeart/2008/layout/LinedList"/>
    <dgm:cxn modelId="{10BE2F5C-1B02-4970-A433-E13805BF2153}" type="presParOf" srcId="{9475A549-5AED-4C86-8498-94BADC00454A}" destId="{CAC1A143-97CC-40CD-AF33-13B200AB2994}" srcOrd="1" destOrd="0" presId="urn:microsoft.com/office/officeart/2008/layout/LinedList"/>
    <dgm:cxn modelId="{76C3BFF6-D8E3-4621-BEE0-A11FE8058AB8}" type="presParOf" srcId="{CAC1A143-97CC-40CD-AF33-13B200AB2994}" destId="{9B05E757-ED28-461A-A5A6-9E619971AA69}" srcOrd="0" destOrd="0" presId="urn:microsoft.com/office/officeart/2008/layout/LinedList"/>
    <dgm:cxn modelId="{A0A01290-E825-4B00-840B-68FBE25F873E}" type="presParOf" srcId="{CAC1A143-97CC-40CD-AF33-13B200AB2994}" destId="{FF0D2C2D-06B2-479D-A17D-A768819E633D}" srcOrd="1" destOrd="0" presId="urn:microsoft.com/office/officeart/2008/layout/LinedList"/>
    <dgm:cxn modelId="{558AE12F-E645-44FD-BEDF-FACD020CC8C9}" type="presParOf" srcId="{FF0D2C2D-06B2-479D-A17D-A768819E633D}" destId="{3E88401F-3BDF-4FA8-B77E-3044FF4FF482}" srcOrd="0" destOrd="0" presId="urn:microsoft.com/office/officeart/2008/layout/LinedList"/>
    <dgm:cxn modelId="{D2A9A72D-153F-4260-892A-221BA620E9E2}" type="presParOf" srcId="{FF0D2C2D-06B2-479D-A17D-A768819E633D}" destId="{39732FD2-5C65-4832-BBC1-A21A8C64A261}" srcOrd="1" destOrd="0" presId="urn:microsoft.com/office/officeart/2008/layout/LinedList"/>
    <dgm:cxn modelId="{57720BB1-FE00-4CAF-A8F0-71EF1D56755B}" type="presParOf" srcId="{FF0D2C2D-06B2-479D-A17D-A768819E633D}" destId="{8F053BC0-F09D-47F9-B884-7E8FF596D6CD}" srcOrd="2" destOrd="0" presId="urn:microsoft.com/office/officeart/2008/layout/LinedList"/>
    <dgm:cxn modelId="{A88FD8FC-CDF8-4BE2-B204-EBBA38E992C5}" type="presParOf" srcId="{CAC1A143-97CC-40CD-AF33-13B200AB2994}" destId="{0EE11D55-FA97-46DC-A02E-6F316B2EDA29}" srcOrd="2" destOrd="0" presId="urn:microsoft.com/office/officeart/2008/layout/LinedList"/>
    <dgm:cxn modelId="{A57BBBC4-935F-413A-B4E6-34CADA663A2C}" type="presParOf" srcId="{CAC1A143-97CC-40CD-AF33-13B200AB2994}" destId="{BECE53DB-5318-49B4-9350-2D6B37D9BF7A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CE506E-B649-4416-8FB2-07A4EFAA0B1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C1AF9C-22FE-49B4-9958-F9D9C7DD2DDD}">
      <dgm:prSet/>
      <dgm:spPr/>
      <dgm:t>
        <a:bodyPr/>
        <a:lstStyle/>
        <a:p>
          <a:r>
            <a:rPr lang="es-PE" dirty="0" smtClean="0"/>
            <a:t>Break y </a:t>
          </a:r>
          <a:r>
            <a:rPr lang="es-PE" dirty="0" err="1" smtClean="0"/>
            <a:t>continue</a:t>
          </a:r>
          <a:endParaRPr lang="en-US" dirty="0"/>
        </a:p>
      </dgm:t>
    </dgm:pt>
    <dgm:pt modelId="{C7A12D8A-F23D-4516-B02D-C03F8D5685D6}" type="parTrans" cxnId="{CE7B0FA5-9B1B-4E69-9A28-00254202E6D4}">
      <dgm:prSet/>
      <dgm:spPr/>
      <dgm:t>
        <a:bodyPr/>
        <a:lstStyle/>
        <a:p>
          <a:endParaRPr lang="en-US"/>
        </a:p>
      </dgm:t>
    </dgm:pt>
    <dgm:pt modelId="{32496AB8-F31F-4E78-AED1-BE035A32E603}" type="sibTrans" cxnId="{CE7B0FA5-9B1B-4E69-9A28-00254202E6D4}">
      <dgm:prSet/>
      <dgm:spPr/>
      <dgm:t>
        <a:bodyPr/>
        <a:lstStyle/>
        <a:p>
          <a:endParaRPr lang="en-US"/>
        </a:p>
      </dgm:t>
    </dgm:pt>
    <dgm:pt modelId="{A8891DE4-56B3-46F0-9EC8-890F6D696F09}">
      <dgm:prSet custT="1"/>
      <dgm:spPr/>
      <dgm:t>
        <a:bodyPr/>
        <a:lstStyle/>
        <a:p>
          <a:r>
            <a:rPr lang="en-US" sz="16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y = 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0;</a:t>
          </a:r>
        </a:p>
        <a:p>
          <a:r>
            <a:rPr lang="en-US" sz="16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x = 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0;	</a:t>
          </a:r>
        </a:p>
        <a:p>
          <a:r>
            <a: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while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(y &lt; 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10) {</a:t>
          </a: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y++;</a:t>
          </a:r>
          <a:endParaRPr lang="en-US" sz="16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endParaRPr lang="en-US" sz="16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 	</a:t>
          </a:r>
          <a:r>
            <a: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if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(y == 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3) {</a:t>
          </a: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		</a:t>
          </a:r>
          <a:r>
            <a: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break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	}</a:t>
          </a: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x++;</a:t>
          </a:r>
          <a:endParaRPr lang="en-US" sz="16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//¿x?</a:t>
          </a:r>
          <a:endParaRPr lang="en-US" sz="16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CE4A1B7-DB19-4A53-8343-09AA680C5E32}" type="parTrans" cxnId="{5A552EA7-8D5B-41F2-A6FE-E887732B51E4}">
      <dgm:prSet/>
      <dgm:spPr/>
      <dgm:t>
        <a:bodyPr/>
        <a:lstStyle/>
        <a:p>
          <a:endParaRPr lang="en-US"/>
        </a:p>
      </dgm:t>
    </dgm:pt>
    <dgm:pt modelId="{8CE4106C-60CE-4017-978C-271C488EF863}" type="sibTrans" cxnId="{5A552EA7-8D5B-41F2-A6FE-E887732B51E4}">
      <dgm:prSet/>
      <dgm:spPr/>
      <dgm:t>
        <a:bodyPr/>
        <a:lstStyle/>
        <a:p>
          <a:endParaRPr lang="en-US"/>
        </a:p>
      </dgm:t>
    </dgm:pt>
    <dgm:pt modelId="{24E5A4C6-C30F-4C4A-9BC4-DA3C88F6395E}">
      <dgm:prSet custT="1"/>
      <dgm:spPr/>
      <dgm:t>
        <a:bodyPr/>
        <a:lstStyle/>
        <a:p>
          <a:r>
            <a:rPr lang="en-US" sz="16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y = 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0;</a:t>
          </a:r>
        </a:p>
        <a:p>
          <a:r>
            <a:rPr lang="en-US" sz="16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x = 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0;	</a:t>
          </a:r>
        </a:p>
        <a:p>
          <a:r>
            <a: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while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(y &lt; 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10) {</a:t>
          </a: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y++;</a:t>
          </a:r>
          <a:endParaRPr lang="en-US" sz="16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endParaRPr lang="en-US" sz="16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if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 (y == 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3) {</a:t>
          </a: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		</a:t>
          </a:r>
          <a:r>
            <a: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continue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	}</a:t>
          </a: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x++;</a:t>
          </a:r>
          <a:endParaRPr lang="en-US" sz="16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//¿x?</a:t>
          </a:r>
          <a:endParaRPr lang="en-US" sz="16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996C50F-C2E2-49B8-B9CC-0204E0F18ADE}" type="parTrans" cxnId="{4C378201-F5A7-4D0B-BE8C-B35D2BB3ED80}">
      <dgm:prSet/>
      <dgm:spPr/>
      <dgm:t>
        <a:bodyPr/>
        <a:lstStyle/>
        <a:p>
          <a:endParaRPr lang="en-US"/>
        </a:p>
      </dgm:t>
    </dgm:pt>
    <dgm:pt modelId="{8591F008-18B5-42EB-8496-58476CACD151}" type="sibTrans" cxnId="{4C378201-F5A7-4D0B-BE8C-B35D2BB3ED80}">
      <dgm:prSet/>
      <dgm:spPr/>
      <dgm:t>
        <a:bodyPr/>
        <a:lstStyle/>
        <a:p>
          <a:endParaRPr lang="en-US"/>
        </a:p>
      </dgm:t>
    </dgm:pt>
    <dgm:pt modelId="{FA61F3CD-45D1-4E8B-A2E2-F427FAAA1E7F}" type="pres">
      <dgm:prSet presAssocID="{1CCE506E-B649-4416-8FB2-07A4EFAA0B1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D1CE547-FF59-4C8F-A914-AC278E8C35B6}" type="pres">
      <dgm:prSet presAssocID="{7DC1AF9C-22FE-49B4-9958-F9D9C7DD2DDD}" presName="thickLine" presStyleLbl="alignNode1" presStyleIdx="0" presStyleCnt="1"/>
      <dgm:spPr/>
    </dgm:pt>
    <dgm:pt modelId="{9475A549-5AED-4C86-8498-94BADC00454A}" type="pres">
      <dgm:prSet presAssocID="{7DC1AF9C-22FE-49B4-9958-F9D9C7DD2DDD}" presName="horz1" presStyleCnt="0"/>
      <dgm:spPr/>
    </dgm:pt>
    <dgm:pt modelId="{697351E8-0C8E-431D-BBCE-5AD26486677C}" type="pres">
      <dgm:prSet presAssocID="{7DC1AF9C-22FE-49B4-9958-F9D9C7DD2DDD}" presName="tx1" presStyleLbl="revTx" presStyleIdx="0" presStyleCnt="3"/>
      <dgm:spPr/>
      <dgm:t>
        <a:bodyPr/>
        <a:lstStyle/>
        <a:p>
          <a:endParaRPr lang="en-US"/>
        </a:p>
      </dgm:t>
    </dgm:pt>
    <dgm:pt modelId="{CAC1A143-97CC-40CD-AF33-13B200AB2994}" type="pres">
      <dgm:prSet presAssocID="{7DC1AF9C-22FE-49B4-9958-F9D9C7DD2DDD}" presName="vert1" presStyleCnt="0"/>
      <dgm:spPr/>
    </dgm:pt>
    <dgm:pt modelId="{9B05E757-ED28-461A-A5A6-9E619971AA69}" type="pres">
      <dgm:prSet presAssocID="{A8891DE4-56B3-46F0-9EC8-890F6D696F09}" presName="vertSpace2a" presStyleCnt="0"/>
      <dgm:spPr/>
    </dgm:pt>
    <dgm:pt modelId="{FF0D2C2D-06B2-479D-A17D-A768819E633D}" type="pres">
      <dgm:prSet presAssocID="{A8891DE4-56B3-46F0-9EC8-890F6D696F09}" presName="horz2" presStyleCnt="0"/>
      <dgm:spPr/>
    </dgm:pt>
    <dgm:pt modelId="{3E88401F-3BDF-4FA8-B77E-3044FF4FF482}" type="pres">
      <dgm:prSet presAssocID="{A8891DE4-56B3-46F0-9EC8-890F6D696F09}" presName="horzSpace2" presStyleCnt="0"/>
      <dgm:spPr/>
    </dgm:pt>
    <dgm:pt modelId="{39732FD2-5C65-4832-BBC1-A21A8C64A261}" type="pres">
      <dgm:prSet presAssocID="{A8891DE4-56B3-46F0-9EC8-890F6D696F09}" presName="tx2" presStyleLbl="revTx" presStyleIdx="1" presStyleCnt="3"/>
      <dgm:spPr/>
      <dgm:t>
        <a:bodyPr/>
        <a:lstStyle/>
        <a:p>
          <a:endParaRPr lang="en-US"/>
        </a:p>
      </dgm:t>
    </dgm:pt>
    <dgm:pt modelId="{8F053BC0-F09D-47F9-B884-7E8FF596D6CD}" type="pres">
      <dgm:prSet presAssocID="{A8891DE4-56B3-46F0-9EC8-890F6D696F09}" presName="vert2" presStyleCnt="0"/>
      <dgm:spPr/>
    </dgm:pt>
    <dgm:pt modelId="{DCFD312D-C7F6-4247-AF30-E0841E4491F0}" type="pres">
      <dgm:prSet presAssocID="{24E5A4C6-C30F-4C4A-9BC4-DA3C88F6395E}" presName="horz3" presStyleCnt="0"/>
      <dgm:spPr/>
    </dgm:pt>
    <dgm:pt modelId="{631FD218-FBDF-42E7-A928-64F33DAD7F34}" type="pres">
      <dgm:prSet presAssocID="{24E5A4C6-C30F-4C4A-9BC4-DA3C88F6395E}" presName="horzSpace3" presStyleCnt="0"/>
      <dgm:spPr/>
    </dgm:pt>
    <dgm:pt modelId="{A306B3D7-B607-4667-A8A0-A11517CE3D41}" type="pres">
      <dgm:prSet presAssocID="{24E5A4C6-C30F-4C4A-9BC4-DA3C88F6395E}" presName="tx3" presStyleLbl="revTx" presStyleIdx="2" presStyleCnt="3"/>
      <dgm:spPr/>
      <dgm:t>
        <a:bodyPr/>
        <a:lstStyle/>
        <a:p>
          <a:endParaRPr lang="en-US"/>
        </a:p>
      </dgm:t>
    </dgm:pt>
    <dgm:pt modelId="{D7288162-D37C-4F43-8F64-529A27E31589}" type="pres">
      <dgm:prSet presAssocID="{24E5A4C6-C30F-4C4A-9BC4-DA3C88F6395E}" presName="vert3" presStyleCnt="0"/>
      <dgm:spPr/>
    </dgm:pt>
    <dgm:pt modelId="{0EE11D55-FA97-46DC-A02E-6F316B2EDA29}" type="pres">
      <dgm:prSet presAssocID="{A8891DE4-56B3-46F0-9EC8-890F6D696F09}" presName="thinLine2b" presStyleLbl="callout" presStyleIdx="0" presStyleCnt="1"/>
      <dgm:spPr/>
    </dgm:pt>
    <dgm:pt modelId="{BECE53DB-5318-49B4-9350-2D6B37D9BF7A}" type="pres">
      <dgm:prSet presAssocID="{A8891DE4-56B3-46F0-9EC8-890F6D696F09}" presName="vertSpace2b" presStyleCnt="0"/>
      <dgm:spPr/>
    </dgm:pt>
  </dgm:ptLst>
  <dgm:cxnLst>
    <dgm:cxn modelId="{CE7B0FA5-9B1B-4E69-9A28-00254202E6D4}" srcId="{1CCE506E-B649-4416-8FB2-07A4EFAA0B1A}" destId="{7DC1AF9C-22FE-49B4-9958-F9D9C7DD2DDD}" srcOrd="0" destOrd="0" parTransId="{C7A12D8A-F23D-4516-B02D-C03F8D5685D6}" sibTransId="{32496AB8-F31F-4E78-AED1-BE035A32E603}"/>
    <dgm:cxn modelId="{8EDFA7CB-FC43-42A9-ADA3-2719336D203A}" type="presOf" srcId="{24E5A4C6-C30F-4C4A-9BC4-DA3C88F6395E}" destId="{A306B3D7-B607-4667-A8A0-A11517CE3D41}" srcOrd="0" destOrd="0" presId="urn:microsoft.com/office/officeart/2008/layout/LinedList"/>
    <dgm:cxn modelId="{5F486860-7E5A-47FB-B60A-9A2107D94016}" type="presOf" srcId="{1CCE506E-B649-4416-8FB2-07A4EFAA0B1A}" destId="{FA61F3CD-45D1-4E8B-A2E2-F427FAAA1E7F}" srcOrd="0" destOrd="0" presId="urn:microsoft.com/office/officeart/2008/layout/LinedList"/>
    <dgm:cxn modelId="{DAA93E0D-E75F-44F4-B52E-CD6F15BC2FDA}" type="presOf" srcId="{7DC1AF9C-22FE-49B4-9958-F9D9C7DD2DDD}" destId="{697351E8-0C8E-431D-BBCE-5AD26486677C}" srcOrd="0" destOrd="0" presId="urn:microsoft.com/office/officeart/2008/layout/LinedList"/>
    <dgm:cxn modelId="{5A552EA7-8D5B-41F2-A6FE-E887732B51E4}" srcId="{7DC1AF9C-22FE-49B4-9958-F9D9C7DD2DDD}" destId="{A8891DE4-56B3-46F0-9EC8-890F6D696F09}" srcOrd="0" destOrd="0" parTransId="{3CE4A1B7-DB19-4A53-8343-09AA680C5E32}" sibTransId="{8CE4106C-60CE-4017-978C-271C488EF863}"/>
    <dgm:cxn modelId="{F7138E75-44EA-4777-87F4-CF56A0C1073C}" type="presOf" srcId="{A8891DE4-56B3-46F0-9EC8-890F6D696F09}" destId="{39732FD2-5C65-4832-BBC1-A21A8C64A261}" srcOrd="0" destOrd="0" presId="urn:microsoft.com/office/officeart/2008/layout/LinedList"/>
    <dgm:cxn modelId="{4C378201-F5A7-4D0B-BE8C-B35D2BB3ED80}" srcId="{A8891DE4-56B3-46F0-9EC8-890F6D696F09}" destId="{24E5A4C6-C30F-4C4A-9BC4-DA3C88F6395E}" srcOrd="0" destOrd="0" parTransId="{6996C50F-C2E2-49B8-B9CC-0204E0F18ADE}" sibTransId="{8591F008-18B5-42EB-8496-58476CACD151}"/>
    <dgm:cxn modelId="{2B2BA4BE-5DBB-43E1-AECC-D78F55AD9C3C}" type="presParOf" srcId="{FA61F3CD-45D1-4E8B-A2E2-F427FAAA1E7F}" destId="{8D1CE547-FF59-4C8F-A914-AC278E8C35B6}" srcOrd="0" destOrd="0" presId="urn:microsoft.com/office/officeart/2008/layout/LinedList"/>
    <dgm:cxn modelId="{37A23550-8C64-4A8E-9B01-7FE0297590BC}" type="presParOf" srcId="{FA61F3CD-45D1-4E8B-A2E2-F427FAAA1E7F}" destId="{9475A549-5AED-4C86-8498-94BADC00454A}" srcOrd="1" destOrd="0" presId="urn:microsoft.com/office/officeart/2008/layout/LinedList"/>
    <dgm:cxn modelId="{B5D3E14D-C845-4D43-B6FA-E5A613D203F6}" type="presParOf" srcId="{9475A549-5AED-4C86-8498-94BADC00454A}" destId="{697351E8-0C8E-431D-BBCE-5AD26486677C}" srcOrd="0" destOrd="0" presId="urn:microsoft.com/office/officeart/2008/layout/LinedList"/>
    <dgm:cxn modelId="{64AA5ECA-85C5-4097-B679-8BA7D9DF87EA}" type="presParOf" srcId="{9475A549-5AED-4C86-8498-94BADC00454A}" destId="{CAC1A143-97CC-40CD-AF33-13B200AB2994}" srcOrd="1" destOrd="0" presId="urn:microsoft.com/office/officeart/2008/layout/LinedList"/>
    <dgm:cxn modelId="{BACCBA25-087C-44FD-BAF3-BD7CBBE1B91F}" type="presParOf" srcId="{CAC1A143-97CC-40CD-AF33-13B200AB2994}" destId="{9B05E757-ED28-461A-A5A6-9E619971AA69}" srcOrd="0" destOrd="0" presId="urn:microsoft.com/office/officeart/2008/layout/LinedList"/>
    <dgm:cxn modelId="{E65F5A20-763B-4029-9F6B-AC6CCCBFCFD9}" type="presParOf" srcId="{CAC1A143-97CC-40CD-AF33-13B200AB2994}" destId="{FF0D2C2D-06B2-479D-A17D-A768819E633D}" srcOrd="1" destOrd="0" presId="urn:microsoft.com/office/officeart/2008/layout/LinedList"/>
    <dgm:cxn modelId="{A1E82D5A-DFBE-4481-9147-E6AC8D046A9D}" type="presParOf" srcId="{FF0D2C2D-06B2-479D-A17D-A768819E633D}" destId="{3E88401F-3BDF-4FA8-B77E-3044FF4FF482}" srcOrd="0" destOrd="0" presId="urn:microsoft.com/office/officeart/2008/layout/LinedList"/>
    <dgm:cxn modelId="{0514FC46-C25F-437B-B851-98983D28A5E8}" type="presParOf" srcId="{FF0D2C2D-06B2-479D-A17D-A768819E633D}" destId="{39732FD2-5C65-4832-BBC1-A21A8C64A261}" srcOrd="1" destOrd="0" presId="urn:microsoft.com/office/officeart/2008/layout/LinedList"/>
    <dgm:cxn modelId="{478BF819-FF88-4315-B30C-461B8F74A579}" type="presParOf" srcId="{FF0D2C2D-06B2-479D-A17D-A768819E633D}" destId="{8F053BC0-F09D-47F9-B884-7E8FF596D6CD}" srcOrd="2" destOrd="0" presId="urn:microsoft.com/office/officeart/2008/layout/LinedList"/>
    <dgm:cxn modelId="{762D10DF-7F43-4F36-8C37-BB53AE9DD7A8}" type="presParOf" srcId="{8F053BC0-F09D-47F9-B884-7E8FF596D6CD}" destId="{DCFD312D-C7F6-4247-AF30-E0841E4491F0}" srcOrd="0" destOrd="0" presId="urn:microsoft.com/office/officeart/2008/layout/LinedList"/>
    <dgm:cxn modelId="{27F66C7D-7448-4E0F-A0CB-82A6B02D012F}" type="presParOf" srcId="{DCFD312D-C7F6-4247-AF30-E0841E4491F0}" destId="{631FD218-FBDF-42E7-A928-64F33DAD7F34}" srcOrd="0" destOrd="0" presId="urn:microsoft.com/office/officeart/2008/layout/LinedList"/>
    <dgm:cxn modelId="{B102739C-B900-4B3B-969C-D62A3E6870E7}" type="presParOf" srcId="{DCFD312D-C7F6-4247-AF30-E0841E4491F0}" destId="{A306B3D7-B607-4667-A8A0-A11517CE3D41}" srcOrd="1" destOrd="0" presId="urn:microsoft.com/office/officeart/2008/layout/LinedList"/>
    <dgm:cxn modelId="{DE4A6F01-DE2F-4946-A373-BF10B0BB9C25}" type="presParOf" srcId="{DCFD312D-C7F6-4247-AF30-E0841E4491F0}" destId="{D7288162-D37C-4F43-8F64-529A27E31589}" srcOrd="2" destOrd="0" presId="urn:microsoft.com/office/officeart/2008/layout/LinedList"/>
    <dgm:cxn modelId="{7E2A83F9-4849-4B24-A0CF-B0ECEEDE958B}" type="presParOf" srcId="{CAC1A143-97CC-40CD-AF33-13B200AB2994}" destId="{0EE11D55-FA97-46DC-A02E-6F316B2EDA29}" srcOrd="2" destOrd="0" presId="urn:microsoft.com/office/officeart/2008/layout/LinedList"/>
    <dgm:cxn modelId="{55FEF64A-4461-4A1C-A2BE-B6C62A35D5DE}" type="presParOf" srcId="{CAC1A143-97CC-40CD-AF33-13B200AB2994}" destId="{BECE53DB-5318-49B4-9350-2D6B37D9BF7A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4BF69-E571-4265-928A-044DFF883922}">
      <dsp:nvSpPr>
        <dsp:cNvPr id="0" name=""/>
        <dsp:cNvSpPr/>
      </dsp:nvSpPr>
      <dsp:spPr>
        <a:xfrm>
          <a:off x="990" y="1571026"/>
          <a:ext cx="1677892" cy="1383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noProof="0" dirty="0" smtClean="0"/>
            <a:t>Ejecución paso a paso mediante constructos muy simples</a:t>
          </a:r>
          <a:endParaRPr lang="es-PE" sz="1200" kern="1200" noProof="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noProof="0" dirty="0" smtClean="0"/>
            <a:t>Uso extensivo de saltos condicionales </a:t>
          </a:r>
          <a:endParaRPr lang="es-PE" sz="1200" kern="1200" noProof="0" dirty="0"/>
        </a:p>
      </dsp:txBody>
      <dsp:txXfrm>
        <a:off x="32838" y="1602874"/>
        <a:ext cx="1614196" cy="1023662"/>
      </dsp:txXfrm>
    </dsp:sp>
    <dsp:sp modelId="{25C3DD2F-2F0A-4B1A-8E34-AA187BB3BD9B}">
      <dsp:nvSpPr>
        <dsp:cNvPr id="0" name=""/>
        <dsp:cNvSpPr/>
      </dsp:nvSpPr>
      <dsp:spPr>
        <a:xfrm>
          <a:off x="950326" y="1923632"/>
          <a:ext cx="1816423" cy="1816423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BD215-2E3B-4A43-A450-8F6945C1B551}">
      <dsp:nvSpPr>
        <dsp:cNvPr id="0" name=""/>
        <dsp:cNvSpPr/>
      </dsp:nvSpPr>
      <dsp:spPr>
        <a:xfrm>
          <a:off x="373855" y="2658384"/>
          <a:ext cx="1491460" cy="593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Imperativo</a:t>
          </a:r>
          <a:endParaRPr lang="en-US" sz="1800" kern="1200" dirty="0"/>
        </a:p>
      </dsp:txBody>
      <dsp:txXfrm>
        <a:off x="391226" y="2675755"/>
        <a:ext cx="1456718" cy="558362"/>
      </dsp:txXfrm>
    </dsp:sp>
    <dsp:sp modelId="{45DB2DC7-A4FF-40EB-97B0-71AE42000F97}">
      <dsp:nvSpPr>
        <dsp:cNvPr id="0" name=""/>
        <dsp:cNvSpPr/>
      </dsp:nvSpPr>
      <dsp:spPr>
        <a:xfrm>
          <a:off x="2122088" y="1571026"/>
          <a:ext cx="1677892" cy="1383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Mayor nivel de abstracción mediante el uso de </a:t>
          </a:r>
          <a:r>
            <a:rPr lang="es-PE" sz="1200" b="1" kern="1200" dirty="0" smtClean="0">
              <a:solidFill>
                <a:srgbClr val="92D050"/>
              </a:solidFill>
            </a:rPr>
            <a:t>Estructuras de Control</a:t>
          </a:r>
          <a:endParaRPr lang="en-US" sz="1200" b="1" kern="1200" dirty="0">
            <a:solidFill>
              <a:srgbClr val="92D050"/>
            </a:solidFill>
          </a:endParaRPr>
        </a:p>
      </dsp:txBody>
      <dsp:txXfrm>
        <a:off x="2153936" y="1899426"/>
        <a:ext cx="1614196" cy="1023662"/>
      </dsp:txXfrm>
    </dsp:sp>
    <dsp:sp modelId="{E7AFA276-27F2-4009-949D-9583838C8893}">
      <dsp:nvSpPr>
        <dsp:cNvPr id="0" name=""/>
        <dsp:cNvSpPr/>
      </dsp:nvSpPr>
      <dsp:spPr>
        <a:xfrm>
          <a:off x="3057442" y="731644"/>
          <a:ext cx="2030821" cy="2030821"/>
        </a:xfrm>
        <a:prstGeom prst="circularArrow">
          <a:avLst>
            <a:gd name="adj1" fmla="val 2655"/>
            <a:gd name="adj2" fmla="val 322955"/>
            <a:gd name="adj3" fmla="val 19501534"/>
            <a:gd name="adj4" fmla="val 12575511"/>
            <a:gd name="adj5" fmla="val 309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44D33-E04D-44C3-95DE-C3A4E91F335E}">
      <dsp:nvSpPr>
        <dsp:cNvPr id="0" name=""/>
        <dsp:cNvSpPr/>
      </dsp:nvSpPr>
      <dsp:spPr>
        <a:xfrm>
          <a:off x="2494953" y="1274474"/>
          <a:ext cx="1491460" cy="593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Estructurado</a:t>
          </a:r>
          <a:endParaRPr lang="en-US" sz="1800" kern="1200" dirty="0"/>
        </a:p>
      </dsp:txBody>
      <dsp:txXfrm>
        <a:off x="2512324" y="1291845"/>
        <a:ext cx="1456718" cy="558362"/>
      </dsp:txXfrm>
    </dsp:sp>
    <dsp:sp modelId="{C4434261-2DF7-4BF7-8BB8-C3D102126EB7}">
      <dsp:nvSpPr>
        <dsp:cNvPr id="0" name=""/>
        <dsp:cNvSpPr/>
      </dsp:nvSpPr>
      <dsp:spPr>
        <a:xfrm>
          <a:off x="4243186" y="1571026"/>
          <a:ext cx="1677892" cy="1383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noProof="0" dirty="0" smtClean="0"/>
            <a:t>Programación modular mediante el uso de funciones y procedimientos</a:t>
          </a:r>
          <a:endParaRPr lang="es-PE" sz="1200" kern="1200" noProof="0" dirty="0"/>
        </a:p>
      </dsp:txBody>
      <dsp:txXfrm>
        <a:off x="4275034" y="1602874"/>
        <a:ext cx="1614196" cy="1023662"/>
      </dsp:txXfrm>
    </dsp:sp>
    <dsp:sp modelId="{71EA3295-448C-41D2-9AC0-23EAB66E9E0D}">
      <dsp:nvSpPr>
        <dsp:cNvPr id="0" name=""/>
        <dsp:cNvSpPr/>
      </dsp:nvSpPr>
      <dsp:spPr>
        <a:xfrm>
          <a:off x="5192522" y="1923632"/>
          <a:ext cx="1816423" cy="1816423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DB920-B5E8-4615-831F-0AA41755E292}">
      <dsp:nvSpPr>
        <dsp:cNvPr id="0" name=""/>
        <dsp:cNvSpPr/>
      </dsp:nvSpPr>
      <dsp:spPr>
        <a:xfrm>
          <a:off x="4616051" y="2658384"/>
          <a:ext cx="1491460" cy="593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noProof="0" dirty="0" smtClean="0"/>
            <a:t>Procedural</a:t>
          </a:r>
          <a:endParaRPr lang="es-PE" sz="1800" kern="1200" noProof="0" dirty="0"/>
        </a:p>
      </dsp:txBody>
      <dsp:txXfrm>
        <a:off x="4633422" y="2675755"/>
        <a:ext cx="1456718" cy="558362"/>
      </dsp:txXfrm>
    </dsp:sp>
    <dsp:sp modelId="{1E4A4133-9EA3-4E36-91FF-4D386FE76B70}">
      <dsp:nvSpPr>
        <dsp:cNvPr id="0" name=""/>
        <dsp:cNvSpPr/>
      </dsp:nvSpPr>
      <dsp:spPr>
        <a:xfrm>
          <a:off x="6364284" y="1571026"/>
          <a:ext cx="1677892" cy="1383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noProof="0" dirty="0" smtClean="0"/>
            <a:t>Mayor abstracción mediante el uso de objetos y métodos</a:t>
          </a:r>
          <a:endParaRPr lang="es-PE" sz="1200" kern="1200" noProof="0" dirty="0"/>
        </a:p>
      </dsp:txBody>
      <dsp:txXfrm>
        <a:off x="6396132" y="1899426"/>
        <a:ext cx="1614196" cy="1023662"/>
      </dsp:txXfrm>
    </dsp:sp>
    <dsp:sp modelId="{1B7A3409-B32E-428D-A630-B0CF44C12FC2}">
      <dsp:nvSpPr>
        <dsp:cNvPr id="0" name=""/>
        <dsp:cNvSpPr/>
      </dsp:nvSpPr>
      <dsp:spPr>
        <a:xfrm>
          <a:off x="6737149" y="1274474"/>
          <a:ext cx="1491460" cy="593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noProof="0" dirty="0" smtClean="0"/>
            <a:t>Orientado a Objetos</a:t>
          </a:r>
          <a:endParaRPr lang="es-PE" sz="1800" kern="1200" noProof="0" dirty="0"/>
        </a:p>
      </dsp:txBody>
      <dsp:txXfrm>
        <a:off x="6754520" y="1291845"/>
        <a:ext cx="1456718" cy="558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26152-34C8-4694-809C-EFE9860BB5AB}">
      <dsp:nvSpPr>
        <dsp:cNvPr id="0" name=""/>
        <dsp:cNvSpPr/>
      </dsp:nvSpPr>
      <dsp:spPr>
        <a:xfrm>
          <a:off x="0" y="303591"/>
          <a:ext cx="82296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if - else if - else</a:t>
          </a:r>
          <a:endParaRPr lang="es-P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switch</a:t>
          </a:r>
          <a:endParaRPr lang="es-PE" sz="1800" kern="1200" dirty="0"/>
        </a:p>
      </dsp:txBody>
      <dsp:txXfrm>
        <a:off x="0" y="303591"/>
        <a:ext cx="8229600" cy="1048950"/>
      </dsp:txXfrm>
    </dsp:sp>
    <dsp:sp modelId="{7530263F-5DEA-4AFE-8BAA-5ECBACAD22D4}">
      <dsp:nvSpPr>
        <dsp:cNvPr id="0" name=""/>
        <dsp:cNvSpPr/>
      </dsp:nvSpPr>
      <dsp:spPr>
        <a:xfrm>
          <a:off x="411480" y="37911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noProof="0" dirty="0" smtClean="0"/>
            <a:t>De selección</a:t>
          </a:r>
          <a:endParaRPr lang="es-PE" sz="1800" kern="1200" noProof="0" dirty="0"/>
        </a:p>
      </dsp:txBody>
      <dsp:txXfrm>
        <a:off x="437419" y="63850"/>
        <a:ext cx="5708842" cy="479482"/>
      </dsp:txXfrm>
    </dsp:sp>
    <dsp:sp modelId="{5A60B3CE-E467-418F-887E-5023F15D0616}">
      <dsp:nvSpPr>
        <dsp:cNvPr id="0" name=""/>
        <dsp:cNvSpPr/>
      </dsp:nvSpPr>
      <dsp:spPr>
        <a:xfrm>
          <a:off x="0" y="1715421"/>
          <a:ext cx="82296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while</a:t>
          </a:r>
          <a:endParaRPr lang="es-P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do while</a:t>
          </a:r>
          <a:endParaRPr lang="es-P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for</a:t>
          </a:r>
          <a:endParaRPr lang="es-PE" sz="1800" kern="1200" dirty="0"/>
        </a:p>
      </dsp:txBody>
      <dsp:txXfrm>
        <a:off x="0" y="1715421"/>
        <a:ext cx="8229600" cy="1360800"/>
      </dsp:txXfrm>
    </dsp:sp>
    <dsp:sp modelId="{BBD2269C-6097-4579-88D6-0EB960771E21}">
      <dsp:nvSpPr>
        <dsp:cNvPr id="0" name=""/>
        <dsp:cNvSpPr/>
      </dsp:nvSpPr>
      <dsp:spPr>
        <a:xfrm>
          <a:off x="411480" y="1449741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noProof="0" dirty="0" smtClean="0"/>
            <a:t>De repetición</a:t>
          </a:r>
          <a:endParaRPr lang="es-PE" sz="1800" kern="1200" noProof="0" dirty="0"/>
        </a:p>
      </dsp:txBody>
      <dsp:txXfrm>
        <a:off x="437419" y="1475680"/>
        <a:ext cx="5708842" cy="479482"/>
      </dsp:txXfrm>
    </dsp:sp>
    <dsp:sp modelId="{E44CE99C-A6FA-40B4-8BB7-418969CD69E8}">
      <dsp:nvSpPr>
        <dsp:cNvPr id="0" name=""/>
        <dsp:cNvSpPr/>
      </dsp:nvSpPr>
      <dsp:spPr>
        <a:xfrm>
          <a:off x="0" y="3439101"/>
          <a:ext cx="82296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continue</a:t>
          </a:r>
          <a:endParaRPr lang="es-P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break</a:t>
          </a:r>
          <a:endParaRPr lang="es-PE" sz="1800" kern="1200" dirty="0"/>
        </a:p>
      </dsp:txBody>
      <dsp:txXfrm>
        <a:off x="0" y="3439101"/>
        <a:ext cx="8229600" cy="1048950"/>
      </dsp:txXfrm>
    </dsp:sp>
    <dsp:sp modelId="{EB82BE84-2A0F-4651-89CE-BC35FBD244E2}">
      <dsp:nvSpPr>
        <dsp:cNvPr id="0" name=""/>
        <dsp:cNvSpPr/>
      </dsp:nvSpPr>
      <dsp:spPr>
        <a:xfrm>
          <a:off x="411480" y="3173421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noProof="0" dirty="0" smtClean="0"/>
            <a:t>De repetición - interrumpir el flujo</a:t>
          </a:r>
          <a:endParaRPr lang="es-PE" sz="1800" kern="1200" noProof="0" dirty="0"/>
        </a:p>
      </dsp:txBody>
      <dsp:txXfrm>
        <a:off x="437419" y="3199360"/>
        <a:ext cx="570884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1584D-9951-4BBF-82E7-227033F04971}">
      <dsp:nvSpPr>
        <dsp:cNvPr id="0" name=""/>
        <dsp:cNvSpPr/>
      </dsp:nvSpPr>
      <dsp:spPr>
        <a:xfrm>
          <a:off x="0" y="422571"/>
          <a:ext cx="8229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58216" rIns="6387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200" kern="1200" dirty="0" smtClean="0"/>
            <a:t>Debe ser una variable </a:t>
          </a:r>
          <a:r>
            <a:rPr lang="es-PE" sz="2200" b="1" kern="1200" dirty="0" smtClean="0"/>
            <a:t>entera</a:t>
          </a:r>
          <a:r>
            <a:rPr lang="es-PE" sz="2200" kern="1200" dirty="0" smtClean="0"/>
            <a:t> o </a:t>
          </a:r>
          <a:r>
            <a:rPr lang="es-PE" sz="2200" b="1" kern="1200" dirty="0" err="1" smtClean="0"/>
            <a:t>caracter</a:t>
          </a:r>
          <a:endParaRPr lang="en-US" sz="2200" b="1" kern="1200" dirty="0"/>
        </a:p>
      </dsp:txBody>
      <dsp:txXfrm>
        <a:off x="0" y="422571"/>
        <a:ext cx="8229600" cy="935550"/>
      </dsp:txXfrm>
    </dsp:sp>
    <dsp:sp modelId="{7E09739A-65B3-45D0-BB97-75D6E04E2A5D}">
      <dsp:nvSpPr>
        <dsp:cNvPr id="0" name=""/>
        <dsp:cNvSpPr/>
      </dsp:nvSpPr>
      <dsp:spPr>
        <a:xfrm>
          <a:off x="411480" y="97851"/>
          <a:ext cx="57607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/>
            <a:t>Variable en </a:t>
          </a:r>
          <a:r>
            <a:rPr lang="es-PE" sz="2200" kern="1200" dirty="0" err="1" smtClean="0"/>
            <a:t>switch</a:t>
          </a:r>
          <a:endParaRPr lang="en-US" sz="2200" kern="1200" dirty="0"/>
        </a:p>
      </dsp:txBody>
      <dsp:txXfrm>
        <a:off x="443183" y="129554"/>
        <a:ext cx="5697314" cy="586034"/>
      </dsp:txXfrm>
    </dsp:sp>
    <dsp:sp modelId="{6AA5F1E3-67BF-4A2D-BB8F-A4D73BBA85B3}">
      <dsp:nvSpPr>
        <dsp:cNvPr id="0" name=""/>
        <dsp:cNvSpPr/>
      </dsp:nvSpPr>
      <dsp:spPr>
        <a:xfrm>
          <a:off x="0" y="1801641"/>
          <a:ext cx="8229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58216" rIns="6387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200" kern="1200" dirty="0" smtClean="0"/>
            <a:t>Deben ser </a:t>
          </a:r>
          <a:r>
            <a:rPr lang="es-PE" sz="2200" b="1" kern="1200" dirty="0" smtClean="0"/>
            <a:t>constantes</a:t>
          </a:r>
          <a:endParaRPr lang="en-US" sz="2200" b="1" kern="1200" dirty="0"/>
        </a:p>
      </dsp:txBody>
      <dsp:txXfrm>
        <a:off x="0" y="1801641"/>
        <a:ext cx="8229600" cy="935550"/>
      </dsp:txXfrm>
    </dsp:sp>
    <dsp:sp modelId="{4074E74B-4424-4062-AF35-58A475133330}">
      <dsp:nvSpPr>
        <dsp:cNvPr id="0" name=""/>
        <dsp:cNvSpPr/>
      </dsp:nvSpPr>
      <dsp:spPr>
        <a:xfrm>
          <a:off x="411480" y="1476921"/>
          <a:ext cx="57607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/>
            <a:t>Valores en case</a:t>
          </a:r>
          <a:endParaRPr lang="en-US" sz="2200" kern="1200" dirty="0"/>
        </a:p>
      </dsp:txBody>
      <dsp:txXfrm>
        <a:off x="443183" y="1508624"/>
        <a:ext cx="5697314" cy="586034"/>
      </dsp:txXfrm>
    </dsp:sp>
    <dsp:sp modelId="{C8475EA3-E38D-490F-9ABB-9A7B5345BACF}">
      <dsp:nvSpPr>
        <dsp:cNvPr id="0" name=""/>
        <dsp:cNvSpPr/>
      </dsp:nvSpPr>
      <dsp:spPr>
        <a:xfrm>
          <a:off x="0" y="3180711"/>
          <a:ext cx="82296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58216" rIns="6387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200" kern="1200" dirty="0" smtClean="0"/>
            <a:t>Opcional. Debe ubicarse </a:t>
          </a:r>
          <a:r>
            <a:rPr lang="es-PE" sz="2200" b="1" kern="1200" dirty="0" smtClean="0"/>
            <a:t>después</a:t>
          </a:r>
          <a:r>
            <a:rPr lang="es-PE" sz="2200" kern="1200" dirty="0" smtClean="0"/>
            <a:t> de todas las opciones case </a:t>
          </a:r>
          <a:endParaRPr lang="en-US" sz="2200" kern="1200" dirty="0"/>
        </a:p>
      </dsp:txBody>
      <dsp:txXfrm>
        <a:off x="0" y="3180711"/>
        <a:ext cx="8229600" cy="1247400"/>
      </dsp:txXfrm>
    </dsp:sp>
    <dsp:sp modelId="{689648C4-BCF5-4A24-BDA6-64F64BD7A556}">
      <dsp:nvSpPr>
        <dsp:cNvPr id="0" name=""/>
        <dsp:cNvSpPr/>
      </dsp:nvSpPr>
      <dsp:spPr>
        <a:xfrm>
          <a:off x="411480" y="2855991"/>
          <a:ext cx="57607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/>
            <a:t>Default</a:t>
          </a:r>
          <a:endParaRPr lang="en-US" sz="2200" kern="1200" dirty="0"/>
        </a:p>
      </dsp:txBody>
      <dsp:txXfrm>
        <a:off x="443183" y="2887694"/>
        <a:ext cx="5697314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CE547-FF59-4C8F-A914-AC278E8C35B6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351E8-0C8E-431D-BBCE-5AD26486677C}">
      <dsp:nvSpPr>
        <dsp:cNvPr id="0" name=""/>
        <dsp:cNvSpPr/>
      </dsp:nvSpPr>
      <dsp:spPr>
        <a:xfrm>
          <a:off x="0" y="0"/>
          <a:ext cx="1645920" cy="452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/>
            <a:t>Ejecuta un conjunto de instrucciones solo mientras la condición sea </a:t>
          </a:r>
          <a:r>
            <a:rPr lang="es-PE" sz="2100" kern="1200" dirty="0" smtClean="0"/>
            <a:t>verdadera.</a:t>
          </a:r>
          <a:endParaRPr lang="en-US" sz="2100" kern="1200" dirty="0"/>
        </a:p>
      </dsp:txBody>
      <dsp:txXfrm>
        <a:off x="0" y="0"/>
        <a:ext cx="1645920" cy="4525963"/>
      </dsp:txXfrm>
    </dsp:sp>
    <dsp:sp modelId="{39732FD2-5C65-4832-BBC1-A21A8C64A261}">
      <dsp:nvSpPr>
        <dsp:cNvPr id="0" name=""/>
        <dsp:cNvSpPr/>
      </dsp:nvSpPr>
      <dsp:spPr>
        <a:xfrm>
          <a:off x="1769364" y="205524"/>
          <a:ext cx="6460236" cy="411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3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contador = 0;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3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v[100];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3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while</a:t>
          </a:r>
          <a:r>
            <a:rPr lang="es-PE" sz="3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(contador &lt; 100) {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	v[contador] = 7;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	contador++;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</a:p>
      </dsp:txBody>
      <dsp:txXfrm>
        <a:off x="1769364" y="205524"/>
        <a:ext cx="6460236" cy="4110493"/>
      </dsp:txXfrm>
    </dsp:sp>
    <dsp:sp modelId="{0EE11D55-FA97-46DC-A02E-6F316B2EDA29}">
      <dsp:nvSpPr>
        <dsp:cNvPr id="0" name=""/>
        <dsp:cNvSpPr/>
      </dsp:nvSpPr>
      <dsp:spPr>
        <a:xfrm>
          <a:off x="1645920" y="4316018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CE547-FF59-4C8F-A914-AC278E8C35B6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351E8-0C8E-431D-BBCE-5AD26486677C}">
      <dsp:nvSpPr>
        <dsp:cNvPr id="0" name=""/>
        <dsp:cNvSpPr/>
      </dsp:nvSpPr>
      <dsp:spPr>
        <a:xfrm>
          <a:off x="0" y="0"/>
          <a:ext cx="1645920" cy="452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Primero </a:t>
          </a:r>
          <a:r>
            <a:rPr lang="es-PE" sz="2000" kern="1200" dirty="0" smtClean="0"/>
            <a:t>ejecuta </a:t>
          </a:r>
          <a:r>
            <a:rPr lang="es-PE" sz="2000" kern="1200" dirty="0" smtClean="0"/>
            <a:t>el conjunto de instrucciones, luego verifica si la condición se </a:t>
          </a:r>
          <a:r>
            <a:rPr lang="es-PE" sz="2000" kern="1200" dirty="0" smtClean="0"/>
            <a:t>satisface.</a:t>
          </a:r>
          <a:endParaRPr lang="en-US" sz="2000" kern="1200" dirty="0"/>
        </a:p>
      </dsp:txBody>
      <dsp:txXfrm>
        <a:off x="0" y="0"/>
        <a:ext cx="1645920" cy="4525963"/>
      </dsp:txXfrm>
    </dsp:sp>
    <dsp:sp modelId="{39732FD2-5C65-4832-BBC1-A21A8C64A261}">
      <dsp:nvSpPr>
        <dsp:cNvPr id="0" name=""/>
        <dsp:cNvSpPr/>
      </dsp:nvSpPr>
      <dsp:spPr>
        <a:xfrm>
          <a:off x="1769364" y="205524"/>
          <a:ext cx="3168396" cy="411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x = </a:t>
          </a:r>
          <a:r>
            <a:rPr lang="es-PE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10;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while</a:t>
          </a:r>
          <a:r>
            <a:rPr lang="es-PE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(x &lt; </a:t>
          </a:r>
          <a:r>
            <a:rPr lang="es-PE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10){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s-PE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x++;</a:t>
          </a:r>
          <a:endParaRPr lang="es-PE" sz="2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//¿x?</a:t>
          </a:r>
          <a:endParaRPr lang="es-PE" sz="2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769364" y="205524"/>
        <a:ext cx="3168396" cy="4110493"/>
      </dsp:txXfrm>
    </dsp:sp>
    <dsp:sp modelId="{B6D42CC7-F20F-4D01-B28E-AD12392E6BEA}">
      <dsp:nvSpPr>
        <dsp:cNvPr id="0" name=""/>
        <dsp:cNvSpPr/>
      </dsp:nvSpPr>
      <dsp:spPr>
        <a:xfrm>
          <a:off x="5061204" y="205524"/>
          <a:ext cx="3168396" cy="411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x </a:t>
          </a:r>
          <a:r>
            <a:rPr lang="es-PE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= 10;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do</a:t>
          </a:r>
          <a:r>
            <a:rPr lang="es-PE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{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s-PE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x++;</a:t>
          </a:r>
          <a:endParaRPr lang="es-PE" sz="2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} </a:t>
          </a:r>
          <a:r>
            <a:rPr lang="es-PE" sz="20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while</a:t>
          </a:r>
          <a:r>
            <a:rPr lang="es-PE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(x </a:t>
          </a:r>
          <a:r>
            <a:rPr lang="es-PE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&lt; 10)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//¿x?</a:t>
          </a:r>
          <a:endParaRPr lang="es-PE" sz="2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061204" y="205524"/>
        <a:ext cx="3168396" cy="4110493"/>
      </dsp:txXfrm>
    </dsp:sp>
    <dsp:sp modelId="{0EE11D55-FA97-46DC-A02E-6F316B2EDA29}">
      <dsp:nvSpPr>
        <dsp:cNvPr id="0" name=""/>
        <dsp:cNvSpPr/>
      </dsp:nvSpPr>
      <dsp:spPr>
        <a:xfrm>
          <a:off x="1645920" y="4316018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CE547-FF59-4C8F-A914-AC278E8C35B6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351E8-0C8E-431D-BBCE-5AD26486677C}">
      <dsp:nvSpPr>
        <dsp:cNvPr id="0" name=""/>
        <dsp:cNvSpPr/>
      </dsp:nvSpPr>
      <dsp:spPr>
        <a:xfrm>
          <a:off x="0" y="0"/>
          <a:ext cx="1645920" cy="452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Interrumpe la ejecución del bucle </a:t>
          </a:r>
          <a:r>
            <a:rPr lang="es-PE" sz="2000" b="1" i="1" kern="1200" dirty="0" err="1" smtClean="0"/>
            <a:t>while</a:t>
          </a:r>
          <a:r>
            <a:rPr lang="es-PE" sz="2000" kern="1200" dirty="0" smtClean="0"/>
            <a:t>, </a:t>
          </a:r>
          <a:r>
            <a:rPr lang="es-PE" sz="2000" b="1" i="1" kern="1200" dirty="0" smtClean="0"/>
            <a:t>do-</a:t>
          </a:r>
          <a:r>
            <a:rPr lang="es-PE" sz="2000" b="1" i="1" kern="1200" dirty="0" err="1" smtClean="0"/>
            <a:t>while</a:t>
          </a:r>
          <a:r>
            <a:rPr lang="es-PE" sz="2000" kern="1200" dirty="0" smtClean="0"/>
            <a:t>, o </a:t>
          </a:r>
          <a:r>
            <a:rPr lang="es-PE" sz="2000" b="1" i="1" kern="1200" dirty="0" err="1" smtClean="0"/>
            <a:t>for</a:t>
          </a:r>
          <a:r>
            <a:rPr lang="es-PE" sz="2000" kern="1200" dirty="0" smtClean="0"/>
            <a:t> sin importar la condición especificada en el bucle.</a:t>
          </a:r>
          <a:endParaRPr lang="en-US" sz="2000" kern="1200" dirty="0"/>
        </a:p>
      </dsp:txBody>
      <dsp:txXfrm>
        <a:off x="0" y="0"/>
        <a:ext cx="1645920" cy="4525963"/>
      </dsp:txXfrm>
    </dsp:sp>
    <dsp:sp modelId="{39732FD2-5C65-4832-BBC1-A21A8C64A261}">
      <dsp:nvSpPr>
        <dsp:cNvPr id="0" name=""/>
        <dsp:cNvSpPr/>
      </dsp:nvSpPr>
      <dsp:spPr>
        <a:xfrm>
          <a:off x="1769364" y="205524"/>
          <a:ext cx="6460236" cy="411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20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while</a:t>
          </a:r>
          <a:r>
            <a:rPr lang="en-US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(true) {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20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cin</a:t>
          </a:r>
          <a:r>
            <a:rPr lang="en-US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&gt;&gt; </a:t>
          </a:r>
          <a:r>
            <a:rPr lang="en-US" sz="20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20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if</a:t>
          </a:r>
          <a:r>
            <a:rPr lang="en-US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20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&lt;= 0) {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    </a:t>
          </a:r>
          <a:r>
            <a:rPr lang="en-US" sz="20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break</a:t>
          </a:r>
          <a:r>
            <a:rPr lang="en-US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}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20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cout</a:t>
          </a:r>
          <a:r>
            <a:rPr lang="en-US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&lt;&lt; </a:t>
          </a:r>
          <a:r>
            <a:rPr lang="en-US" sz="20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;  // </a:t>
          </a:r>
          <a:r>
            <a:rPr lang="en-US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Solo </a:t>
          </a:r>
          <a:r>
            <a:rPr lang="en-US" sz="20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positivos</a:t>
          </a:r>
          <a:endParaRPr lang="en-US" sz="2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// </a:t>
          </a:r>
          <a:r>
            <a:rPr lang="en-US" sz="20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Ejecucion</a:t>
          </a:r>
          <a:r>
            <a:rPr lang="en-US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20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finaliza</a:t>
          </a:r>
          <a:r>
            <a:rPr lang="en-US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al leer </a:t>
          </a:r>
          <a:r>
            <a:rPr lang="en-US" sz="20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2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&lt;= 0</a:t>
          </a:r>
          <a:endParaRPr lang="es-PE" sz="2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769364" y="205524"/>
        <a:ext cx="6460236" cy="4110493"/>
      </dsp:txXfrm>
    </dsp:sp>
    <dsp:sp modelId="{0EE11D55-FA97-46DC-A02E-6F316B2EDA29}">
      <dsp:nvSpPr>
        <dsp:cNvPr id="0" name=""/>
        <dsp:cNvSpPr/>
      </dsp:nvSpPr>
      <dsp:spPr>
        <a:xfrm>
          <a:off x="1645920" y="4316018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CE547-FF59-4C8F-A914-AC278E8C35B6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351E8-0C8E-431D-BBCE-5AD26486677C}">
      <dsp:nvSpPr>
        <dsp:cNvPr id="0" name=""/>
        <dsp:cNvSpPr/>
      </dsp:nvSpPr>
      <dsp:spPr>
        <a:xfrm>
          <a:off x="0" y="0"/>
          <a:ext cx="1645920" cy="452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Ignora el resto de instrucciones en el bucle </a:t>
          </a:r>
          <a:r>
            <a:rPr lang="es-PE" sz="2000" b="1" i="1" kern="1200" dirty="0" err="1" smtClean="0"/>
            <a:t>while</a:t>
          </a:r>
          <a:r>
            <a:rPr lang="es-PE" sz="2000" kern="1200" dirty="0" smtClean="0"/>
            <a:t>, </a:t>
          </a:r>
          <a:r>
            <a:rPr lang="es-PE" sz="2000" b="1" i="1" kern="1200" dirty="0" smtClean="0"/>
            <a:t>do-</a:t>
          </a:r>
          <a:r>
            <a:rPr lang="es-PE" sz="2000" b="1" i="1" kern="1200" dirty="0" err="1" smtClean="0"/>
            <a:t>while</a:t>
          </a:r>
          <a:r>
            <a:rPr lang="es-PE" sz="2000" kern="1200" dirty="0" smtClean="0"/>
            <a:t>, o </a:t>
          </a:r>
          <a:r>
            <a:rPr lang="es-PE" sz="2000" b="1" i="1" kern="1200" dirty="0" err="1" smtClean="0"/>
            <a:t>for</a:t>
          </a:r>
          <a:r>
            <a:rPr lang="es-PE" sz="2000" b="1" i="1" kern="1200" dirty="0" smtClean="0"/>
            <a:t> </a:t>
          </a:r>
          <a:r>
            <a:rPr lang="es-PE" sz="2000" kern="1200" dirty="0" smtClean="0"/>
            <a:t>y continúa con la siguiente iteración.</a:t>
          </a:r>
          <a:endParaRPr lang="en-US" sz="2000" kern="1200" dirty="0"/>
        </a:p>
      </dsp:txBody>
      <dsp:txXfrm>
        <a:off x="0" y="0"/>
        <a:ext cx="1645920" cy="4525963"/>
      </dsp:txXfrm>
    </dsp:sp>
    <dsp:sp modelId="{39732FD2-5C65-4832-BBC1-A21A8C64A261}">
      <dsp:nvSpPr>
        <dsp:cNvPr id="0" name=""/>
        <dsp:cNvSpPr/>
      </dsp:nvSpPr>
      <dsp:spPr>
        <a:xfrm>
          <a:off x="1769364" y="205524"/>
          <a:ext cx="6460236" cy="411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while</a:t>
          </a:r>
          <a:r>
            <a:rPr lang="en-US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(true) {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cin</a:t>
          </a:r>
          <a:r>
            <a:rPr lang="en-US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&gt;&gt; </a:t>
          </a:r>
          <a:r>
            <a:rPr lang="en-US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;  // </a:t>
          </a:r>
          <a:r>
            <a:rPr lang="en-US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Inicio</a:t>
          </a:r>
          <a:r>
            <a:rPr lang="en-US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del </a:t>
          </a:r>
          <a:r>
            <a:rPr lang="en-US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bloque</a:t>
          </a:r>
          <a:endParaRPr lang="en-US" sz="18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if</a:t>
          </a:r>
          <a:r>
            <a:rPr lang="en-US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&lt;= 0) {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    continue</a:t>
          </a:r>
          <a:r>
            <a:rPr lang="en-US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;   // </a:t>
          </a:r>
          <a:r>
            <a:rPr lang="en-US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Ir</a:t>
          </a:r>
          <a:r>
            <a:rPr lang="en-US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al </a:t>
          </a:r>
          <a:r>
            <a:rPr lang="en-US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inicio</a:t>
          </a:r>
          <a:r>
            <a:rPr lang="en-US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del </a:t>
          </a:r>
          <a:r>
            <a:rPr lang="en-US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bloque</a:t>
          </a:r>
          <a:endParaRPr lang="en-US" sz="18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}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cout</a:t>
          </a:r>
          <a:r>
            <a:rPr lang="en-US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&lt;&lt; </a:t>
          </a:r>
          <a:r>
            <a:rPr lang="en-US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numero</a:t>
          </a:r>
          <a:r>
            <a:rPr lang="en-US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; </a:t>
          </a:r>
          <a:r>
            <a:rPr lang="en-US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// </a:t>
          </a:r>
          <a:r>
            <a:rPr lang="en-US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Solo </a:t>
          </a:r>
          <a:r>
            <a:rPr lang="en-US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positivos</a:t>
          </a:r>
          <a:endParaRPr lang="en-US" sz="18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// </a:t>
          </a:r>
          <a:r>
            <a:rPr lang="en-US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Ejecucion</a:t>
          </a:r>
          <a:r>
            <a:rPr lang="en-US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del </a:t>
          </a:r>
          <a:r>
            <a:rPr lang="en-US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bucle</a:t>
          </a:r>
          <a:r>
            <a:rPr lang="en-US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nunca</a:t>
          </a:r>
          <a:r>
            <a:rPr lang="en-US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finaliza</a:t>
          </a:r>
          <a:endParaRPr lang="en-US" sz="18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769364" y="205524"/>
        <a:ext cx="6460236" cy="4110493"/>
      </dsp:txXfrm>
    </dsp:sp>
    <dsp:sp modelId="{0EE11D55-FA97-46DC-A02E-6F316B2EDA29}">
      <dsp:nvSpPr>
        <dsp:cNvPr id="0" name=""/>
        <dsp:cNvSpPr/>
      </dsp:nvSpPr>
      <dsp:spPr>
        <a:xfrm>
          <a:off x="1645920" y="4316018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CE547-FF59-4C8F-A914-AC278E8C35B6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351E8-0C8E-431D-BBCE-5AD26486677C}">
      <dsp:nvSpPr>
        <dsp:cNvPr id="0" name=""/>
        <dsp:cNvSpPr/>
      </dsp:nvSpPr>
      <dsp:spPr>
        <a:xfrm>
          <a:off x="0" y="0"/>
          <a:ext cx="1645920" cy="452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/>
            <a:t>Break y </a:t>
          </a:r>
          <a:r>
            <a:rPr lang="es-PE" sz="3100" kern="1200" dirty="0" err="1" smtClean="0"/>
            <a:t>continue</a:t>
          </a:r>
          <a:endParaRPr lang="en-US" sz="3100" kern="1200" dirty="0"/>
        </a:p>
      </dsp:txBody>
      <dsp:txXfrm>
        <a:off x="0" y="0"/>
        <a:ext cx="1645920" cy="4525963"/>
      </dsp:txXfrm>
    </dsp:sp>
    <dsp:sp modelId="{39732FD2-5C65-4832-BBC1-A21A8C64A261}">
      <dsp:nvSpPr>
        <dsp:cNvPr id="0" name=""/>
        <dsp:cNvSpPr/>
      </dsp:nvSpPr>
      <dsp:spPr>
        <a:xfrm>
          <a:off x="1769364" y="205524"/>
          <a:ext cx="3168396" cy="411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y = 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0;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x = 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0;	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while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(y &lt; 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10) {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y++;</a:t>
          </a:r>
          <a:endParaRPr lang="en-US" sz="16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	</a:t>
          </a:r>
          <a:r>
            <a:rPr lang="en-US" sz="16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if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(y == 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3) {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		</a:t>
          </a:r>
          <a:r>
            <a:rPr lang="en-US" sz="1600" b="1" kern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break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	}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x++;</a:t>
          </a:r>
          <a:endParaRPr lang="en-US" sz="16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//¿x?</a:t>
          </a:r>
          <a:endParaRPr lang="en-US" sz="16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769364" y="205524"/>
        <a:ext cx="3168396" cy="4110493"/>
      </dsp:txXfrm>
    </dsp:sp>
    <dsp:sp modelId="{A306B3D7-B607-4667-A8A0-A11517CE3D41}">
      <dsp:nvSpPr>
        <dsp:cNvPr id="0" name=""/>
        <dsp:cNvSpPr/>
      </dsp:nvSpPr>
      <dsp:spPr>
        <a:xfrm>
          <a:off x="5061204" y="205524"/>
          <a:ext cx="3168396" cy="411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y = 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0;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x = 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0;	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while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(y &lt; 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10) {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y++;</a:t>
          </a:r>
          <a:endParaRPr lang="en-US" sz="16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n-US" sz="16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if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(y == 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3) {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		</a:t>
          </a:r>
          <a:r>
            <a:rPr lang="en-US" sz="1600" b="1" kern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continue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	}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	</a:t>
          </a: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x++;</a:t>
          </a:r>
          <a:endParaRPr lang="en-US" sz="16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//¿x?</a:t>
          </a:r>
          <a:endParaRPr lang="en-US" sz="16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061204" y="205524"/>
        <a:ext cx="3168396" cy="4110493"/>
      </dsp:txXfrm>
    </dsp:sp>
    <dsp:sp modelId="{0EE11D55-FA97-46DC-A02E-6F316B2EDA29}">
      <dsp:nvSpPr>
        <dsp:cNvPr id="0" name=""/>
        <dsp:cNvSpPr/>
      </dsp:nvSpPr>
      <dsp:spPr>
        <a:xfrm>
          <a:off x="1645920" y="4316018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4/8/2016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9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678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509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147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93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220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371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07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879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921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 dirty="0" smtClean="0"/>
              <a:t>ST 202W - Lenguaje de Programación Estructurado</a:t>
            </a:r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DED6-D4C7-42EE-AB49-D2E39E64FDE4}" type="slidenum">
              <a:rPr lang="es-PE" smtClean="0"/>
              <a:pPr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609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solidFill>
                  <a:schemeClr val="tx2"/>
                </a:solidFill>
              </a:rPr>
              <a:t>ESTRUCTURAS DE CONTROL</a:t>
            </a:r>
            <a:endParaRPr lang="es-PE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sz="2800" b="1" dirty="0" smtClean="0">
                <a:solidFill>
                  <a:schemeClr val="tx1"/>
                </a:solidFill>
              </a:rPr>
              <a:t>Lenguaje de Programación Estructurado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4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Bucle</a:t>
            </a:r>
            <a:r>
              <a:rPr lang="en-US" sz="3600" dirty="0">
                <a:solidFill>
                  <a:schemeClr val="tx2"/>
                </a:solidFill>
              </a:rPr>
              <a:t> do-while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59121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10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2514064" y="4724400"/>
            <a:ext cx="236665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Ejecuta las instrucciones </a:t>
            </a:r>
            <a:r>
              <a:rPr lang="es-PE" sz="1600" b="1" dirty="0" smtClean="0"/>
              <a:t>0 o más veces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298" y="4724400"/>
            <a:ext cx="236665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Ejecuta las instrucciones </a:t>
            </a:r>
            <a:r>
              <a:rPr lang="es-PE" sz="1600" b="1" dirty="0" smtClean="0"/>
              <a:t>1 o más veces</a:t>
            </a:r>
          </a:p>
        </p:txBody>
      </p:sp>
    </p:spTree>
    <p:extLst>
      <p:ext uri="{BB962C8B-B14F-4D97-AF65-F5344CB8AC3E}">
        <p14:creationId xmlns:p14="http://schemas.microsoft.com/office/powerpoint/2010/main" val="11303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Sentencia</a:t>
            </a:r>
            <a:r>
              <a:rPr lang="en-US" sz="3600" dirty="0">
                <a:solidFill>
                  <a:schemeClr val="tx2"/>
                </a:solidFill>
              </a:rPr>
              <a:t> break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30511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18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Sentencia</a:t>
            </a:r>
            <a:r>
              <a:rPr lang="en-US" sz="3600" dirty="0">
                <a:solidFill>
                  <a:schemeClr val="tx2"/>
                </a:solidFill>
              </a:rPr>
              <a:t> continue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08820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394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Bucle</a:t>
            </a:r>
            <a:r>
              <a:rPr lang="en-US" sz="3600" dirty="0">
                <a:solidFill>
                  <a:schemeClr val="tx2"/>
                </a:solidFill>
              </a:rPr>
              <a:t> for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8001000" cy="3429000"/>
          </a:xfrm>
        </p:spPr>
        <p:txBody>
          <a:bodyPr>
            <a:noAutofit/>
          </a:bodyPr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Preferido cuando sabemos con exactitud cuántas iteraciones deben realizarse:</a:t>
            </a:r>
          </a:p>
          <a:p>
            <a:pPr marL="0" lvl="0" indent="0" defTabSz="121898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instruccion-inicial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condicion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instruccion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-de-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iteracion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</a:p>
          <a:p>
            <a:pPr marL="0" lvl="0" indent="0" defTabSz="121898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6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instrucciones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 defTabSz="121898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-342900"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es-PE" sz="2000" dirty="0"/>
              <a:t>Equivalente a</a:t>
            </a:r>
            <a:r>
              <a:rPr lang="es-PE" sz="2000" dirty="0"/>
              <a:t>:</a:t>
            </a:r>
          </a:p>
          <a:p>
            <a:pPr marL="0" lvl="0" indent="0" defTabSz="121898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instruccion-inicial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</a:p>
          <a:p>
            <a:pPr marL="0" lvl="0" indent="0" defTabSz="121898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while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condicion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0" lvl="0" indent="0" defTabSz="121898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6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instrucciones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*/</a:t>
            </a:r>
          </a:p>
          <a:p>
            <a:pPr marL="0" lvl="0" indent="0" defTabSz="121898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instruccion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-de-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iteracion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 defTabSz="121898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es-P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Ejemplos:</a:t>
            </a:r>
            <a:endParaRPr lang="es-PE" sz="2000" dirty="0"/>
          </a:p>
          <a:p>
            <a:pPr marL="0" lvl="0" indent="0" defTabSz="121898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66800" y="4656846"/>
            <a:ext cx="3429000" cy="1143000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i=0,1,2,3,...,99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i=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i&lt;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i=i+1) {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instrucciones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13</a:t>
            </a:fld>
            <a:endParaRPr lang="es-PE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861391" y="4580646"/>
            <a:ext cx="3757676" cy="13629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13" indent="-91413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93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75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58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40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67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61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55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49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 &lt;= j &lt; i &lt; 100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i=</a:t>
            </a:r>
            <a:r>
              <a:rPr lang="en-US" sz="16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i&lt;</a:t>
            </a:r>
            <a:r>
              <a:rPr lang="en-US" sz="16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j=</a:t>
            </a:r>
            <a:r>
              <a:rPr lang="en-US" sz="16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j&lt;</a:t>
            </a:r>
            <a:r>
              <a:rPr lang="en-US" sz="1600" dirty="0" err="1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j++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s-PE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instrucciones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s-P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60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Bucle</a:t>
            </a:r>
            <a:r>
              <a:rPr lang="en-US" sz="3600" dirty="0">
                <a:solidFill>
                  <a:schemeClr val="tx2"/>
                </a:solidFill>
              </a:rPr>
              <a:t> for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8001000" cy="457200"/>
          </a:xfrm>
        </p:spPr>
        <p:txBody>
          <a:bodyPr>
            <a:noAutofit/>
          </a:bodyPr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 smtClean="0"/>
              <a:t>Más ejemplos</a:t>
            </a:r>
            <a:r>
              <a:rPr lang="es-PE" sz="2000" dirty="0"/>
              <a:t>:</a:t>
            </a:r>
            <a:endParaRPr lang="es-PE" sz="2000" dirty="0"/>
          </a:p>
          <a:p>
            <a:pPr marL="0" lvl="0" indent="0" defTabSz="121898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962400" cy="1295400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i=0,2,4,6,8,10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d=2;</a:t>
            </a:r>
            <a:endParaRPr lang="en-US" sz="1600" b="1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i=</a:t>
            </a:r>
            <a:r>
              <a:rPr lang="en-US" sz="16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i*i&lt;=</a:t>
            </a:r>
            <a:r>
              <a:rPr lang="en-US" sz="16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i=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i+d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instrucciones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14</a:t>
            </a:fld>
            <a:endParaRPr lang="es-PE"/>
          </a:p>
        </p:txBody>
      </p:sp>
      <p:sp>
        <p:nvSpPr>
          <p:cNvPr id="11" name="Rectangle 10"/>
          <p:cNvSpPr/>
          <p:nvPr/>
        </p:nvSpPr>
        <p:spPr>
          <a:xfrm>
            <a:off x="1714500" y="2971800"/>
            <a:ext cx="58674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/>
              <a:t>Importante: </a:t>
            </a:r>
            <a:r>
              <a:rPr lang="es-PE" sz="1600" dirty="0" smtClean="0"/>
              <a:t>Las variables de iteración (</a:t>
            </a:r>
            <a:r>
              <a:rPr lang="es-PE" sz="1600" b="1" dirty="0" smtClean="0"/>
              <a:t>i, j, …) </a:t>
            </a:r>
            <a:r>
              <a:rPr lang="es-PE" sz="1600" dirty="0" smtClean="0"/>
              <a:t>pueden ser declaradas fuera de la sentencia </a:t>
            </a:r>
            <a:r>
              <a:rPr lang="es-PE" sz="1600" b="1" dirty="0" err="1" smtClean="0"/>
              <a:t>for</a:t>
            </a:r>
            <a:r>
              <a:rPr lang="es-PE" sz="1600" dirty="0" smtClean="0"/>
              <a:t>, o dentro de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instruccion-inicial</a:t>
            </a:r>
            <a:endParaRPr lang="es-PE" sz="1600" b="1" dirty="0" smtClean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1219200" y="1600200"/>
            <a:ext cx="34290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i=0,2,4,...,100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i;</a:t>
            </a:r>
            <a:endParaRPr lang="en-US" sz="1600" b="1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(i=</a:t>
            </a:r>
            <a:r>
              <a:rPr lang="en-US" sz="16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i&lt;=</a:t>
            </a:r>
            <a:r>
              <a:rPr lang="en-US" sz="16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i=i+2)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instrucciones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24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Bucle</a:t>
            </a:r>
            <a:r>
              <a:rPr lang="en-US" sz="3600" dirty="0">
                <a:solidFill>
                  <a:schemeClr val="tx2"/>
                </a:solidFill>
              </a:rPr>
              <a:t> for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2667000" cy="402336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Preferido cuando sabemos con exactitud cuantas iteraciones deben realizarse</a:t>
            </a:r>
          </a:p>
          <a:p>
            <a:pPr lvl="1"/>
            <a:endParaRPr lang="es-PE" sz="20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Puede utilizar </a:t>
            </a:r>
            <a:r>
              <a:rPr lang="es-PE" sz="2000" b="1" dirty="0"/>
              <a:t>break</a:t>
            </a:r>
            <a:r>
              <a:rPr lang="es-PE" sz="2000" dirty="0"/>
              <a:t> para escapar del bucle y </a:t>
            </a:r>
            <a:r>
              <a:rPr lang="es-PE" sz="2000" b="1" dirty="0" err="1"/>
              <a:t>continue</a:t>
            </a:r>
            <a:r>
              <a:rPr lang="es-PE" sz="2000" dirty="0"/>
              <a:t> para seguir con la siguiente iteración</a:t>
            </a:r>
            <a:endParaRPr lang="es-PE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57208" y="1524001"/>
            <a:ext cx="5810592" cy="4023360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i=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i&lt;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i++) 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notas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[i] ==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Alguien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saco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20!!"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aprobados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i=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i&lt;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i++) 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notas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[i] &lt;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continue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Continuar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con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siguiente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				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iteraci</a:t>
            </a:r>
            <a:r>
              <a:rPr lang="es-PE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ó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si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 10 */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aprobados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801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Bucles infinitos</a:t>
            </a:r>
            <a:endParaRPr lang="es-PE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45734"/>
            <a:ext cx="2590800" cy="402336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b="1" dirty="0" err="1"/>
              <a:t>w</a:t>
            </a:r>
            <a:r>
              <a:rPr lang="es-PE" sz="2000" b="1" dirty="0" err="1"/>
              <a:t>hile</a:t>
            </a:r>
            <a:r>
              <a:rPr lang="es-PE" sz="2000" dirty="0"/>
              <a:t> y </a:t>
            </a:r>
            <a:r>
              <a:rPr lang="es-PE" sz="2000" b="1" dirty="0" err="1"/>
              <a:t>for</a:t>
            </a:r>
            <a:r>
              <a:rPr lang="es-PE" sz="2000" dirty="0"/>
              <a:t> pueden ser utilizados para iterar hasta que se llame a la sentencia </a:t>
            </a:r>
            <a:r>
              <a:rPr lang="es-PE" sz="2000" b="1" dirty="0"/>
              <a:t>break</a:t>
            </a:r>
            <a:endParaRPr lang="es-PE" sz="2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352800" y="1904999"/>
            <a:ext cx="2971800" cy="3200401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/* </a:t>
            </a:r>
            <a:r>
              <a:rPr lang="en-US" sz="16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Hacer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algo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condicion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break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P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s-P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Hacer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algo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/*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Hacer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algo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condicion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break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P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s-P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Hacer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algo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16</a:t>
            </a:fld>
            <a:endParaRPr lang="es-PE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477000" y="1904999"/>
            <a:ext cx="2590800" cy="327660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13" indent="-91413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93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75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58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40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67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61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55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49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;;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++) {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/*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Hacer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algo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condicion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break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/* </a:t>
            </a:r>
            <a:r>
              <a:rPr lang="en-US" sz="16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Hacer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algo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(;;) {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/*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Hacer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algo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condicion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break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/* </a:t>
            </a:r>
            <a:r>
              <a:rPr lang="en-US" sz="16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Hacer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algo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s-P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7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 smtClean="0">
                <a:solidFill>
                  <a:schemeClr val="tx2"/>
                </a:solidFill>
              </a:rPr>
              <a:t>¿Cuál es el valor de x</a:t>
            </a:r>
            <a:r>
              <a:rPr lang="en-US" sz="3600" dirty="0" smtClean="0">
                <a:solidFill>
                  <a:schemeClr val="tx2"/>
                </a:solidFill>
              </a:rPr>
              <a:t>?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7458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319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Ejercicios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200" dirty="0"/>
              <a:t>Desarrolle un programa que almacene los primeros 81 términos de la serie de Fibonacci en un arreglo de enteros de 64 bits (</a:t>
            </a:r>
            <a:r>
              <a:rPr lang="es-PE" sz="2200" dirty="0" err="1"/>
              <a:t>long</a:t>
            </a:r>
            <a:r>
              <a:rPr lang="es-PE" sz="2200" dirty="0"/>
              <a:t> </a:t>
            </a:r>
            <a:r>
              <a:rPr lang="es-PE" sz="2200" dirty="0" err="1"/>
              <a:t>long</a:t>
            </a:r>
            <a:r>
              <a:rPr lang="es-PE" sz="2200" dirty="0"/>
              <a:t>)</a:t>
            </a:r>
            <a:endParaRPr lang="es-PE" sz="22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s-P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F[0] = 0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P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F[1] = 1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P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F[i] = F[i-1] + F[i-2]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PE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200" dirty="0"/>
              <a:t>Desarrolle un </a:t>
            </a:r>
            <a:r>
              <a:rPr lang="es-PE" sz="2200" dirty="0"/>
              <a:t>programa que </a:t>
            </a:r>
            <a:r>
              <a:rPr lang="es-PE" sz="2200" dirty="0"/>
              <a:t>almacene las primeras 51 filas del triangulo de Pascal en una matriz de enteros de 64 bits (</a:t>
            </a:r>
            <a:r>
              <a:rPr lang="es-PE" sz="2200" dirty="0" err="1"/>
              <a:t>long</a:t>
            </a:r>
            <a:r>
              <a:rPr lang="es-PE" sz="2200" dirty="0"/>
              <a:t> </a:t>
            </a:r>
            <a:r>
              <a:rPr lang="es-PE" sz="2200" dirty="0" err="1"/>
              <a:t>long</a:t>
            </a:r>
            <a:r>
              <a:rPr lang="es-PE" sz="2200" dirty="0"/>
              <a:t>)</a:t>
            </a:r>
            <a:endParaRPr lang="es-PE" sz="22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s-P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C[i][0] = C[i][i] </a:t>
            </a:r>
            <a:r>
              <a:rPr lang="es-PE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P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C[i][j] = C[i-1][j-1] + C[i-1][j]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433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Ejercicios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200" dirty="0"/>
              <a:t>Desarrolle un </a:t>
            </a:r>
            <a:r>
              <a:rPr lang="es-PE" sz="2200" dirty="0"/>
              <a:t>programa que identifique si una </a:t>
            </a:r>
            <a:r>
              <a:rPr lang="es-PE" sz="2200" dirty="0"/>
              <a:t>cadena </a:t>
            </a:r>
            <a:r>
              <a:rPr lang="es-PE" sz="2200" dirty="0"/>
              <a:t>de </a:t>
            </a:r>
            <a:r>
              <a:rPr lang="es-PE" sz="2200" dirty="0"/>
              <a:t>caracteres </a:t>
            </a:r>
            <a:r>
              <a:rPr lang="es-PE" sz="2200" dirty="0"/>
              <a:t>tiene caracteres repetidos.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PE" sz="22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200" dirty="0"/>
              <a:t>Desarrolle un programa que elimine todos los caracteres que aparezcan más de una vez en una cadena de caracteres</a:t>
            </a:r>
            <a:r>
              <a:rPr lang="es-PE" sz="2200" dirty="0" smtClean="0"/>
              <a:t>.</a:t>
            </a:r>
          </a:p>
          <a:p>
            <a:pPr marL="742950" lvl="2" indent="-34290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s-PE" sz="2000" dirty="0"/>
              <a:t>No está permitido realizar una copia adicional de la cadena </a:t>
            </a:r>
            <a:r>
              <a:rPr lang="es-PE" sz="2000" dirty="0" smtClean="0"/>
              <a:t>ingresada.</a:t>
            </a:r>
            <a:endParaRPr lang="es-PE" sz="2000" dirty="0"/>
          </a:p>
          <a:p>
            <a:pPr marL="742950" lvl="2" indent="-34290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s-PE" sz="2000" dirty="0"/>
              <a:t>Busque una solución que minimice el uso de memoria.</a:t>
            </a:r>
          </a:p>
          <a:p>
            <a:pPr marL="383933" lvl="2" indent="0">
              <a:buNone/>
            </a:pPr>
            <a:endParaRPr lang="es-PE" sz="22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200" dirty="0"/>
              <a:t>Un anagrama es una palabra que resulta de la transposición de letras de otra palabra (amor- roma - </a:t>
            </a:r>
            <a:r>
              <a:rPr lang="es-PE" sz="2200" dirty="0" err="1"/>
              <a:t>omar</a:t>
            </a:r>
            <a:r>
              <a:rPr lang="es-PE" sz="2200" dirty="0"/>
              <a:t>). </a:t>
            </a:r>
            <a:r>
              <a:rPr lang="es-PE" sz="2200" dirty="0"/>
              <a:t>Desarrolle un </a:t>
            </a:r>
            <a:r>
              <a:rPr lang="es-PE" sz="2200" dirty="0"/>
              <a:t>programa que </a:t>
            </a:r>
            <a:r>
              <a:rPr lang="es-PE" sz="2200" dirty="0"/>
              <a:t>indique si </a:t>
            </a:r>
            <a:r>
              <a:rPr lang="es-PE" sz="2200" dirty="0"/>
              <a:t>dos palabras son anagramas o </a:t>
            </a:r>
            <a:r>
              <a:rPr lang="es-PE" sz="2200" dirty="0"/>
              <a:t>no.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PE" sz="2200" dirty="0"/>
          </a:p>
          <a:p>
            <a:pPr lvl="1">
              <a:buFont typeface="Wingdings" panose="05000000000000000000" pitchFamily="2" charset="2"/>
              <a:buChar char="§"/>
            </a:pPr>
            <a:endParaRPr lang="es-PE" sz="2200" dirty="0"/>
          </a:p>
          <a:p>
            <a:pPr lvl="1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63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Paradigmas de Programación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229333"/>
              </p:ext>
            </p:extLst>
          </p:nvPr>
        </p:nvGraphicFramePr>
        <p:xfrm>
          <a:off x="457200" y="1066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04800" y="1447800"/>
            <a:ext cx="6400800" cy="37338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ounded Rectangle 5"/>
          <p:cNvSpPr/>
          <p:nvPr/>
        </p:nvSpPr>
        <p:spPr>
          <a:xfrm>
            <a:off x="716719" y="4635504"/>
            <a:ext cx="857473" cy="49106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800" b="1" dirty="0" smtClean="0"/>
              <a:t>C</a:t>
            </a:r>
            <a:endParaRPr lang="es-PE" sz="1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358660"/>
            <a:ext cx="8610600" cy="397534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ounded Rectangle 7"/>
          <p:cNvSpPr/>
          <p:nvPr/>
        </p:nvSpPr>
        <p:spPr>
          <a:xfrm>
            <a:off x="7162801" y="4724403"/>
            <a:ext cx="1304530" cy="49106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800" b="1" dirty="0" smtClean="0"/>
              <a:t>C++ / Java</a:t>
            </a:r>
            <a:endParaRPr lang="es-PE" sz="1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ST 202W - Lenguaje de Programación Estructurado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92767" y="1676400"/>
            <a:ext cx="599863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6475" y="1383268"/>
            <a:ext cx="270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800" dirty="0" smtClean="0"/>
              <a:t>Mayor nivel de abstracción</a:t>
            </a:r>
            <a:endParaRPr lang="es-PE" sz="1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5540" y="5553913"/>
            <a:ext cx="1491460" cy="593104"/>
            <a:chOff x="373855" y="2658384"/>
            <a:chExt cx="1491460" cy="593104"/>
          </a:xfrm>
        </p:grpSpPr>
        <p:sp>
          <p:nvSpPr>
            <p:cNvPr id="15" name="Rounded Rectangle 14"/>
            <p:cNvSpPr/>
            <p:nvPr/>
          </p:nvSpPr>
          <p:spPr>
            <a:xfrm>
              <a:off x="373855" y="2658384"/>
              <a:ext cx="1491460" cy="5931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391226" y="2675755"/>
              <a:ext cx="1456718" cy="558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kern="1200" dirty="0" smtClean="0"/>
                <a:t>Declarativo</a:t>
              </a:r>
              <a:endParaRPr lang="en-US" sz="18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80540" y="5553913"/>
            <a:ext cx="1491460" cy="593104"/>
            <a:chOff x="373855" y="2658384"/>
            <a:chExt cx="1491460" cy="593104"/>
          </a:xfrm>
        </p:grpSpPr>
        <p:sp>
          <p:nvSpPr>
            <p:cNvPr id="18" name="Rounded Rectangle 17"/>
            <p:cNvSpPr/>
            <p:nvPr/>
          </p:nvSpPr>
          <p:spPr>
            <a:xfrm>
              <a:off x="373855" y="2658384"/>
              <a:ext cx="1491460" cy="5931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391226" y="2675755"/>
              <a:ext cx="1456718" cy="558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kern="1200" dirty="0" smtClean="0"/>
                <a:t>Lógico</a:t>
              </a:r>
              <a:endParaRPr lang="en-US" sz="18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50470" y="5553913"/>
            <a:ext cx="1491460" cy="593104"/>
            <a:chOff x="373855" y="2658384"/>
            <a:chExt cx="1491460" cy="593104"/>
          </a:xfrm>
        </p:grpSpPr>
        <p:sp>
          <p:nvSpPr>
            <p:cNvPr id="21" name="Rounded Rectangle 20"/>
            <p:cNvSpPr/>
            <p:nvPr/>
          </p:nvSpPr>
          <p:spPr>
            <a:xfrm>
              <a:off x="373855" y="2658384"/>
              <a:ext cx="1491460" cy="5931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391226" y="2675755"/>
              <a:ext cx="1456718" cy="558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kern="1200" dirty="0" smtClean="0"/>
                <a:t>Concurrente</a:t>
              </a:r>
              <a:endParaRPr lang="en-US" sz="18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85540" y="5553913"/>
            <a:ext cx="1491460" cy="593104"/>
            <a:chOff x="373855" y="2658384"/>
            <a:chExt cx="1491460" cy="593104"/>
          </a:xfrm>
        </p:grpSpPr>
        <p:sp>
          <p:nvSpPr>
            <p:cNvPr id="24" name="Rounded Rectangle 23"/>
            <p:cNvSpPr/>
            <p:nvPr/>
          </p:nvSpPr>
          <p:spPr>
            <a:xfrm>
              <a:off x="373855" y="2658384"/>
              <a:ext cx="1491460" cy="5931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391226" y="2675755"/>
              <a:ext cx="1456718" cy="558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kern="1200" dirty="0" smtClean="0"/>
                <a:t>Funcional</a:t>
              </a:r>
              <a:endParaRPr lang="en-US" sz="1800" kern="1200" dirty="0"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287867" y="5486400"/>
            <a:ext cx="8610600" cy="71966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TextBox 27"/>
          <p:cNvSpPr txBox="1"/>
          <p:nvPr/>
        </p:nvSpPr>
        <p:spPr>
          <a:xfrm>
            <a:off x="340357" y="5665799"/>
            <a:ext cx="70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800" dirty="0" smtClean="0"/>
              <a:t>Otros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803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Estructuras de Control</a:t>
            </a:r>
            <a:endParaRPr lang="es-PE" sz="3600" dirty="0">
              <a:solidFill>
                <a:schemeClr val="tx2"/>
              </a:solidFill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1320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009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Sentencia </a:t>
            </a:r>
            <a:r>
              <a:rPr lang="es-PE" sz="3600" dirty="0" err="1">
                <a:solidFill>
                  <a:schemeClr val="tx2"/>
                </a:solidFill>
              </a:rPr>
              <a:t>if</a:t>
            </a:r>
            <a:r>
              <a:rPr lang="es-PE" sz="3600" dirty="0">
                <a:solidFill>
                  <a:schemeClr val="tx2"/>
                </a:solidFill>
              </a:rPr>
              <a:t> - </a:t>
            </a:r>
            <a:r>
              <a:rPr lang="es-PE" sz="3600" dirty="0" err="1">
                <a:solidFill>
                  <a:schemeClr val="tx2"/>
                </a:solidFill>
              </a:rPr>
              <a:t>else</a:t>
            </a:r>
            <a:r>
              <a:rPr lang="es-PE" sz="3600" dirty="0">
                <a:solidFill>
                  <a:schemeClr val="tx2"/>
                </a:solidFill>
              </a:rPr>
              <a:t> </a:t>
            </a:r>
            <a:r>
              <a:rPr lang="es-PE" sz="3600" dirty="0" err="1">
                <a:solidFill>
                  <a:schemeClr val="tx2"/>
                </a:solidFill>
              </a:rPr>
              <a:t>if</a:t>
            </a:r>
            <a:r>
              <a:rPr lang="es-PE" sz="3600" dirty="0">
                <a:solidFill>
                  <a:schemeClr val="tx2"/>
                </a:solidFill>
              </a:rPr>
              <a:t> - </a:t>
            </a:r>
            <a:r>
              <a:rPr lang="es-PE" sz="3600" dirty="0" err="1">
                <a:solidFill>
                  <a:schemeClr val="tx2"/>
                </a:solidFill>
              </a:rPr>
              <a:t>else</a:t>
            </a:r>
            <a:endParaRPr lang="es-PE" sz="3600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Se ejecuta un bloque de instrucciones solo si determinada condición es satisfecha</a:t>
            </a:r>
          </a:p>
          <a:p>
            <a:pPr lvl="1"/>
            <a:endParaRPr lang="es-PE" sz="20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Se pueden evaluar múltiples condiciones en distintos bloques utilizando </a:t>
            </a:r>
            <a:r>
              <a:rPr lang="es-PE" sz="2000" b="1" dirty="0" err="1"/>
              <a:t>else</a:t>
            </a:r>
            <a:r>
              <a:rPr lang="es-PE" sz="2000" b="1" dirty="0"/>
              <a:t> </a:t>
            </a:r>
            <a:r>
              <a:rPr lang="es-PE" sz="2000" b="1" dirty="0" err="1"/>
              <a:t>if</a:t>
            </a:r>
            <a:endParaRPr lang="es-PE" sz="2000" b="1" dirty="0"/>
          </a:p>
          <a:p>
            <a:pPr lvl="1"/>
            <a:endParaRPr lang="es-PE" sz="20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También es posible incluir el bloque </a:t>
            </a:r>
            <a:r>
              <a:rPr lang="es-PE" sz="2000" b="1" dirty="0" err="1"/>
              <a:t>else</a:t>
            </a:r>
            <a:r>
              <a:rPr lang="es-PE" sz="2000" dirty="0"/>
              <a:t>, el cual es ejecutado cuando no se cumple ninguna otra condición</a:t>
            </a:r>
            <a:endParaRPr lang="es-PE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419600" cy="4525963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nota;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&gt;&gt;nota;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nota &lt;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|| nota &gt;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"Nota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invalida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nota &lt;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"Nota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desaprobatoria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"Nota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aprobatoria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s-PE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4</a:t>
            </a:fld>
            <a:endParaRPr lang="es-PE"/>
          </a:p>
        </p:txBody>
      </p:sp>
      <p:sp>
        <p:nvSpPr>
          <p:cNvPr id="8" name="Rounded Rectangle 7"/>
          <p:cNvSpPr/>
          <p:nvPr/>
        </p:nvSpPr>
        <p:spPr>
          <a:xfrm>
            <a:off x="4615313" y="3810000"/>
            <a:ext cx="4376286" cy="8382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ounded Rectangle 9"/>
          <p:cNvSpPr/>
          <p:nvPr/>
        </p:nvSpPr>
        <p:spPr>
          <a:xfrm>
            <a:off x="4615312" y="2933525"/>
            <a:ext cx="4376287" cy="87647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angle 8"/>
          <p:cNvSpPr/>
          <p:nvPr/>
        </p:nvSpPr>
        <p:spPr>
          <a:xfrm>
            <a:off x="6273798" y="5444067"/>
            <a:ext cx="1086371" cy="4910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800" b="1" dirty="0" smtClean="0"/>
              <a:t>Opcional</a:t>
            </a:r>
            <a:endParaRPr lang="es-PE" sz="1800" b="1" dirty="0"/>
          </a:p>
        </p:txBody>
      </p:sp>
      <p:cxnSp>
        <p:nvCxnSpPr>
          <p:cNvPr id="15" name="Straight Arrow Connector 14"/>
          <p:cNvCxnSpPr>
            <a:stCxn id="9" idx="0"/>
            <a:endCxn id="8" idx="2"/>
          </p:cNvCxnSpPr>
          <p:nvPr/>
        </p:nvCxnSpPr>
        <p:spPr>
          <a:xfrm flipH="1" flipV="1">
            <a:off x="6803456" y="4648200"/>
            <a:ext cx="13528" cy="79586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72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Sentencia </a:t>
            </a:r>
            <a:r>
              <a:rPr lang="es-PE" sz="3600" dirty="0" err="1">
                <a:solidFill>
                  <a:schemeClr val="tx2"/>
                </a:solidFill>
              </a:rPr>
              <a:t>if</a:t>
            </a:r>
            <a:r>
              <a:rPr lang="es-PE" sz="3600" dirty="0">
                <a:solidFill>
                  <a:schemeClr val="tx2"/>
                </a:solidFill>
              </a:rPr>
              <a:t> - </a:t>
            </a:r>
            <a:r>
              <a:rPr lang="es-PE" sz="3600" dirty="0" err="1">
                <a:solidFill>
                  <a:schemeClr val="tx2"/>
                </a:solidFill>
              </a:rPr>
              <a:t>else</a:t>
            </a:r>
            <a:r>
              <a:rPr lang="es-PE" sz="3600" dirty="0">
                <a:solidFill>
                  <a:schemeClr val="tx2"/>
                </a:solidFill>
              </a:rPr>
              <a:t> </a:t>
            </a:r>
            <a:r>
              <a:rPr lang="es-PE" sz="3600" dirty="0" err="1">
                <a:solidFill>
                  <a:schemeClr val="tx2"/>
                </a:solidFill>
              </a:rPr>
              <a:t>if</a:t>
            </a:r>
            <a:r>
              <a:rPr lang="es-PE" sz="3600" dirty="0">
                <a:solidFill>
                  <a:schemeClr val="tx2"/>
                </a:solidFill>
              </a:rPr>
              <a:t> - </a:t>
            </a:r>
            <a:r>
              <a:rPr lang="es-PE" sz="3600" dirty="0" err="1">
                <a:solidFill>
                  <a:schemeClr val="tx2"/>
                </a:solidFill>
              </a:rPr>
              <a:t>else</a:t>
            </a:r>
            <a:endParaRPr lang="es-PE" sz="3600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598506"/>
            <a:ext cx="3505200" cy="402336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Se puede prescindir de las llaves cuando los bloques de instrucciones tienen solamente 1 línea</a:t>
            </a:r>
          </a:p>
          <a:p>
            <a:pPr lvl="1"/>
            <a:endParaRPr lang="es-PE" sz="20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Cuando tienen más de una línea es obligatorio el uso de llaves</a:t>
            </a:r>
          </a:p>
          <a:p>
            <a:pPr lvl="1"/>
            <a:endParaRPr lang="es-PE" sz="2000" dirty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b="1" dirty="0"/>
              <a:t>Los espacios, tabulaciones y fin de línea son de uso estético</a:t>
            </a:r>
            <a:endParaRPr lang="es-PE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67200" y="1676400"/>
            <a:ext cx="4648200" cy="3200400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nota;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&gt;&gt;nota;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nota &lt;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|| nota &gt; </a:t>
            </a:r>
            <a:r>
              <a:rPr lang="en-US" sz="16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s-P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s-P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"Nota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invalida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nota &lt;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"Nota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desaprobatoria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lse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"Nota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aprobatoria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!!"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"Nota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aprobatoria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!!"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"Nota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aprobatoria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!!"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s-P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313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¿Qué valor imprime cada código?</a:t>
            </a:r>
            <a:endParaRPr lang="es-PE" sz="3600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286000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 = 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b = 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(a &gt;=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(b &gt;=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b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a;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b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a;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 =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“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b &lt;&lt;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s-PE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66700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 =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b =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(a &gt;=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(b &gt;=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b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a;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b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a;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"b = “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b &lt;&lt;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6</a:t>
            </a:fld>
            <a:endParaRPr lang="es-PE"/>
          </a:p>
        </p:txBody>
      </p:sp>
      <p:sp>
        <p:nvSpPr>
          <p:cNvPr id="8" name="Rectangle 7"/>
          <p:cNvSpPr/>
          <p:nvPr/>
        </p:nvSpPr>
        <p:spPr>
          <a:xfrm>
            <a:off x="4267200" y="5234160"/>
            <a:ext cx="269431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</a:t>
            </a:r>
            <a:r>
              <a:rPr lang="es-PE" sz="1600" dirty="0" smtClean="0"/>
              <a:t>Utilizar bloques { } cuando tengamos múltiples niveles!</a:t>
            </a:r>
          </a:p>
        </p:txBody>
      </p:sp>
    </p:spTree>
    <p:extLst>
      <p:ext uri="{BB962C8B-B14F-4D97-AF65-F5344CB8AC3E}">
        <p14:creationId xmlns:p14="http://schemas.microsoft.com/office/powerpoint/2010/main" val="9259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Sentencia </a:t>
            </a:r>
            <a:r>
              <a:rPr lang="es-PE" sz="3600" dirty="0" err="1">
                <a:solidFill>
                  <a:schemeClr val="tx2"/>
                </a:solidFill>
              </a:rPr>
              <a:t>switch</a:t>
            </a:r>
            <a:endParaRPr lang="es-PE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895600" cy="4038600"/>
          </a:xfrm>
        </p:spPr>
        <p:txBody>
          <a:bodyPr>
            <a:noAutofit/>
          </a:bodyPr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 smtClean="0"/>
              <a:t>Permite ejecutar instrucciones dependiendo del valor de una variable</a:t>
            </a:r>
            <a:endParaRPr lang="es-PE" sz="2000" dirty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 smtClean="0"/>
              <a:t>Equivalente </a:t>
            </a:r>
            <a:r>
              <a:rPr lang="es-PE" sz="2000" dirty="0"/>
              <a:t>a varias sentencias </a:t>
            </a:r>
            <a:r>
              <a:rPr lang="es-PE" sz="2000" b="1" dirty="0" err="1" smtClean="0"/>
              <a:t>if</a:t>
            </a:r>
            <a:endParaRPr lang="es-PE" sz="20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No requiere llaves para delimitar </a:t>
            </a:r>
            <a:r>
              <a:rPr lang="es-PE" sz="2000" dirty="0" smtClean="0"/>
              <a:t>bloques</a:t>
            </a:r>
            <a:endParaRPr lang="es-PE" sz="2000" dirty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Por lo general requiere el uso de break para finalizar cada bloque</a:t>
            </a:r>
            <a:endParaRPr lang="es-PE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76600" y="1600200"/>
            <a:ext cx="6019800" cy="4326466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switch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){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case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'm':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este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caso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se 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continua hasta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	</a:t>
            </a:r>
            <a:r>
              <a:rPr lang="en-US" sz="16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proximo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break </a:t>
            </a:r>
            <a:r>
              <a:rPr lang="en-US" sz="16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*/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case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'M':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Sexo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masculino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“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case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'f':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case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'F':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Sexo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femenino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“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break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s-PE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Opcion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invalida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(para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programa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92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22960" y="286605"/>
            <a:ext cx="7750582" cy="1450757"/>
          </a:xfrm>
        </p:spPr>
        <p:txBody>
          <a:bodyPr>
            <a:normAutofit/>
          </a:bodyPr>
          <a:lstStyle/>
          <a:p>
            <a:r>
              <a:rPr lang="es-PE" sz="3600" dirty="0" smtClean="0">
                <a:solidFill>
                  <a:schemeClr val="tx2"/>
                </a:solidFill>
              </a:rPr>
              <a:t>Sentencia </a:t>
            </a:r>
            <a:r>
              <a:rPr lang="es-PE" sz="3600" dirty="0" err="1" smtClean="0">
                <a:solidFill>
                  <a:schemeClr val="tx2"/>
                </a:solidFill>
              </a:rPr>
              <a:t>switch</a:t>
            </a:r>
            <a:r>
              <a:rPr lang="es-PE" sz="3600" dirty="0" smtClean="0">
                <a:solidFill>
                  <a:schemeClr val="tx2"/>
                </a:solidFill>
              </a:rPr>
              <a:t>: Algunas </a:t>
            </a:r>
            <a:r>
              <a:rPr lang="es-PE" sz="3600" dirty="0">
                <a:solidFill>
                  <a:schemeClr val="tx2"/>
                </a:solidFill>
              </a:rPr>
              <a:t>consideraciones</a:t>
            </a:r>
            <a:endParaRPr lang="es-PE" sz="3600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45521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2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Bucle</a:t>
            </a:r>
            <a:r>
              <a:rPr lang="en-US" sz="3600" dirty="0">
                <a:solidFill>
                  <a:schemeClr val="tx2"/>
                </a:solidFill>
              </a:rPr>
              <a:t> while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25730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98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1480</Words>
  <Application>Microsoft Office PowerPoint</Application>
  <PresentationFormat>On-screen Show (4:3)</PresentationFormat>
  <Paragraphs>338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ESTRUCTURAS DE CONTROL</vt:lpstr>
      <vt:lpstr>Paradigmas de Programación</vt:lpstr>
      <vt:lpstr>Estructuras de Control</vt:lpstr>
      <vt:lpstr>Sentencia if - else if - else</vt:lpstr>
      <vt:lpstr>Sentencia if - else if - else</vt:lpstr>
      <vt:lpstr>¿Qué valor imprime cada código?</vt:lpstr>
      <vt:lpstr>Sentencia switch</vt:lpstr>
      <vt:lpstr>Sentencia switch: Algunas consideraciones</vt:lpstr>
      <vt:lpstr>Bucle while</vt:lpstr>
      <vt:lpstr>Bucle do-while</vt:lpstr>
      <vt:lpstr>Sentencia break</vt:lpstr>
      <vt:lpstr>Sentencia continue</vt:lpstr>
      <vt:lpstr>Bucle for</vt:lpstr>
      <vt:lpstr>Bucle for</vt:lpstr>
      <vt:lpstr>Bucle for</vt:lpstr>
      <vt:lpstr>Bucles infinitos</vt:lpstr>
      <vt:lpstr>¿Cuál es el valor de x?</vt:lpstr>
      <vt:lpstr>Ejercicios</vt:lpstr>
      <vt:lpstr>Ejercicios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2014-08-21T04:32:54Z</dcterms:created>
  <dcterms:modified xsi:type="dcterms:W3CDTF">2016-04-08T19:47:02Z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