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311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FDB8B3"/>
    <a:srgbClr val="3399FF"/>
    <a:srgbClr val="6699FF"/>
    <a:srgbClr val="4941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82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11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1" y="2130428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4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2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85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2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E446-91EE-4F42-91FF-456EE351C4C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704A-C595-4259-8E90-2D019E2EF10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923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E446-91EE-4F42-91FF-456EE351C4C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704A-C595-4259-8E90-2D019E2EF10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954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1785603" y="274641"/>
            <a:ext cx="3655484" cy="585311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12800" y="274641"/>
            <a:ext cx="10769600" cy="58531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E446-91EE-4F42-91FF-456EE351C4C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704A-C595-4259-8E90-2D019E2EF10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935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E446-91EE-4F42-91FF-456EE351C4C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704A-C595-4259-8E90-2D019E2EF10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693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6" y="4406900"/>
            <a:ext cx="10363200" cy="1362075"/>
          </a:xfrm>
        </p:spPr>
        <p:txBody>
          <a:bodyPr anchor="t"/>
          <a:lstStyle>
            <a:lvl1pPr algn="l">
              <a:defRPr sz="4799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6" y="2906716"/>
            <a:ext cx="10363200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4072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814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221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629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036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443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0850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257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E446-91EE-4F42-91FF-456EE351C4C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704A-C595-4259-8E90-2D019E2EF10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682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12804" y="1600200"/>
            <a:ext cx="7211484" cy="4527550"/>
          </a:xfrm>
        </p:spPr>
        <p:txBody>
          <a:bodyPr/>
          <a:lstStyle>
            <a:lvl1pPr>
              <a:defRPr sz="3299"/>
            </a:lvl1pPr>
            <a:lvl2pPr>
              <a:defRPr sz="2899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227484" y="1600200"/>
            <a:ext cx="7213600" cy="4527550"/>
          </a:xfrm>
        </p:spPr>
        <p:txBody>
          <a:bodyPr/>
          <a:lstStyle>
            <a:lvl1pPr>
              <a:defRPr sz="3299"/>
            </a:lvl1pPr>
            <a:lvl2pPr>
              <a:defRPr sz="2899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E446-91EE-4F42-91FF-456EE351C4C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704A-C595-4259-8E90-2D019E2EF10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459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899" b="1"/>
            </a:lvl1pPr>
            <a:lvl2pPr marL="544072" indent="0">
              <a:buNone/>
              <a:defRPr sz="2400" b="1"/>
            </a:lvl2pPr>
            <a:lvl3pPr marL="1088146" indent="0">
              <a:buNone/>
              <a:defRPr sz="2100" b="1"/>
            </a:lvl3pPr>
            <a:lvl4pPr marL="1632217" indent="0">
              <a:buNone/>
              <a:defRPr sz="1900" b="1"/>
            </a:lvl4pPr>
            <a:lvl5pPr marL="2176290" indent="0">
              <a:buNone/>
              <a:defRPr sz="1900" b="1"/>
            </a:lvl5pPr>
            <a:lvl6pPr marL="2720360" indent="0">
              <a:buNone/>
              <a:defRPr sz="1900" b="1"/>
            </a:lvl6pPr>
            <a:lvl7pPr marL="3264434" indent="0">
              <a:buNone/>
              <a:defRPr sz="1900" b="1"/>
            </a:lvl7pPr>
            <a:lvl8pPr marL="3808506" indent="0">
              <a:buNone/>
              <a:defRPr sz="1900" b="1"/>
            </a:lvl8pPr>
            <a:lvl9pPr marL="4352579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8"/>
            <a:ext cx="5386917" cy="3951288"/>
          </a:xfrm>
        </p:spPr>
        <p:txBody>
          <a:bodyPr/>
          <a:lstStyle>
            <a:lvl1pPr>
              <a:defRPr sz="2899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899" b="1"/>
            </a:lvl1pPr>
            <a:lvl2pPr marL="544072" indent="0">
              <a:buNone/>
              <a:defRPr sz="2400" b="1"/>
            </a:lvl2pPr>
            <a:lvl3pPr marL="1088146" indent="0">
              <a:buNone/>
              <a:defRPr sz="2100" b="1"/>
            </a:lvl3pPr>
            <a:lvl4pPr marL="1632217" indent="0">
              <a:buNone/>
              <a:defRPr sz="1900" b="1"/>
            </a:lvl4pPr>
            <a:lvl5pPr marL="2176290" indent="0">
              <a:buNone/>
              <a:defRPr sz="1900" b="1"/>
            </a:lvl5pPr>
            <a:lvl6pPr marL="2720360" indent="0">
              <a:buNone/>
              <a:defRPr sz="1900" b="1"/>
            </a:lvl6pPr>
            <a:lvl7pPr marL="3264434" indent="0">
              <a:buNone/>
              <a:defRPr sz="1900" b="1"/>
            </a:lvl7pPr>
            <a:lvl8pPr marL="3808506" indent="0">
              <a:buNone/>
              <a:defRPr sz="1900" b="1"/>
            </a:lvl8pPr>
            <a:lvl9pPr marL="4352579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7" y="2174878"/>
            <a:ext cx="5389033" cy="3951288"/>
          </a:xfrm>
        </p:spPr>
        <p:txBody>
          <a:bodyPr/>
          <a:lstStyle>
            <a:lvl1pPr>
              <a:defRPr sz="2899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E446-91EE-4F42-91FF-456EE351C4C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704A-C595-4259-8E90-2D019E2EF10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53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E446-91EE-4F42-91FF-456EE351C4C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704A-C595-4259-8E90-2D019E2EF10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366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E446-91EE-4F42-91FF-456EE351C4C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704A-C595-4259-8E90-2D019E2EF10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26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4" y="273053"/>
            <a:ext cx="6815666" cy="5853113"/>
          </a:xfrm>
        </p:spPr>
        <p:txBody>
          <a:bodyPr/>
          <a:lstStyle>
            <a:lvl1pPr>
              <a:defRPr sz="3799"/>
            </a:lvl1pPr>
            <a:lvl2pPr>
              <a:defRPr sz="3299"/>
            </a:lvl2pPr>
            <a:lvl3pPr>
              <a:defRPr sz="2899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3"/>
            <a:ext cx="4011084" cy="4691063"/>
          </a:xfrm>
        </p:spPr>
        <p:txBody>
          <a:bodyPr/>
          <a:lstStyle>
            <a:lvl1pPr marL="0" indent="0">
              <a:buNone/>
              <a:defRPr sz="1700"/>
            </a:lvl1pPr>
            <a:lvl2pPr marL="544072" indent="0">
              <a:buNone/>
              <a:defRPr sz="1400"/>
            </a:lvl2pPr>
            <a:lvl3pPr marL="1088146" indent="0">
              <a:buNone/>
              <a:defRPr sz="1200"/>
            </a:lvl3pPr>
            <a:lvl4pPr marL="1632217" indent="0">
              <a:buNone/>
              <a:defRPr sz="1100"/>
            </a:lvl4pPr>
            <a:lvl5pPr marL="2176290" indent="0">
              <a:buNone/>
              <a:defRPr sz="1100"/>
            </a:lvl5pPr>
            <a:lvl6pPr marL="2720360" indent="0">
              <a:buNone/>
              <a:defRPr sz="1100"/>
            </a:lvl6pPr>
            <a:lvl7pPr marL="3264434" indent="0">
              <a:buNone/>
              <a:defRPr sz="1100"/>
            </a:lvl7pPr>
            <a:lvl8pPr marL="3808506" indent="0">
              <a:buNone/>
              <a:defRPr sz="1100"/>
            </a:lvl8pPr>
            <a:lvl9pPr marL="4352579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E446-91EE-4F42-91FF-456EE351C4C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704A-C595-4259-8E90-2D019E2EF10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459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3"/>
            <a:ext cx="7315200" cy="566738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8"/>
            <a:ext cx="7315200" cy="4114800"/>
          </a:xfrm>
        </p:spPr>
        <p:txBody>
          <a:bodyPr/>
          <a:lstStyle>
            <a:lvl1pPr marL="0" indent="0">
              <a:buNone/>
              <a:defRPr sz="3799"/>
            </a:lvl1pPr>
            <a:lvl2pPr marL="544072" indent="0">
              <a:buNone/>
              <a:defRPr sz="3299"/>
            </a:lvl2pPr>
            <a:lvl3pPr marL="1088146" indent="0">
              <a:buNone/>
              <a:defRPr sz="2899"/>
            </a:lvl3pPr>
            <a:lvl4pPr marL="1632217" indent="0">
              <a:buNone/>
              <a:defRPr sz="2400"/>
            </a:lvl4pPr>
            <a:lvl5pPr marL="2176290" indent="0">
              <a:buNone/>
              <a:defRPr sz="2400"/>
            </a:lvl5pPr>
            <a:lvl6pPr marL="2720360" indent="0">
              <a:buNone/>
              <a:defRPr sz="2400"/>
            </a:lvl6pPr>
            <a:lvl7pPr marL="3264434" indent="0">
              <a:buNone/>
              <a:defRPr sz="2400"/>
            </a:lvl7pPr>
            <a:lvl8pPr marL="3808506" indent="0">
              <a:buNone/>
              <a:defRPr sz="2400"/>
            </a:lvl8pPr>
            <a:lvl9pPr marL="4352579" indent="0">
              <a:buNone/>
              <a:defRPr sz="24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700"/>
            </a:lvl1pPr>
            <a:lvl2pPr marL="544072" indent="0">
              <a:buNone/>
              <a:defRPr sz="1400"/>
            </a:lvl2pPr>
            <a:lvl3pPr marL="1088146" indent="0">
              <a:buNone/>
              <a:defRPr sz="1200"/>
            </a:lvl3pPr>
            <a:lvl4pPr marL="1632217" indent="0">
              <a:buNone/>
              <a:defRPr sz="1100"/>
            </a:lvl4pPr>
            <a:lvl5pPr marL="2176290" indent="0">
              <a:buNone/>
              <a:defRPr sz="1100"/>
            </a:lvl5pPr>
            <a:lvl6pPr marL="2720360" indent="0">
              <a:buNone/>
              <a:defRPr sz="1100"/>
            </a:lvl6pPr>
            <a:lvl7pPr marL="3264434" indent="0">
              <a:buNone/>
              <a:defRPr sz="1100"/>
            </a:lvl7pPr>
            <a:lvl8pPr marL="3808506" indent="0">
              <a:buNone/>
              <a:defRPr sz="1100"/>
            </a:lvl8pPr>
            <a:lvl9pPr marL="4352579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E446-91EE-4F42-91FF-456EE351C4C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704A-C595-4259-8E90-2D019E2EF10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624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  <a:prstGeom prst="rect">
            <a:avLst/>
          </a:prstGeom>
        </p:spPr>
        <p:txBody>
          <a:bodyPr vert="horz" lIns="108810" tIns="54406" rIns="108810" bIns="54406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1" y="1600203"/>
            <a:ext cx="10972800" cy="4525963"/>
          </a:xfrm>
          <a:prstGeom prst="rect">
            <a:avLst/>
          </a:prstGeom>
        </p:spPr>
        <p:txBody>
          <a:bodyPr vert="horz" lIns="108810" tIns="54406" rIns="108810" bIns="54406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1" y="6356350"/>
            <a:ext cx="2844800" cy="365125"/>
          </a:xfrm>
          <a:prstGeom prst="rect">
            <a:avLst/>
          </a:prstGeom>
        </p:spPr>
        <p:txBody>
          <a:bodyPr vert="horz" lIns="108810" tIns="54406" rIns="108810" bIns="54406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latinLnBrk="0"/>
            <a:fld id="{3236E446-91EE-4F42-91FF-456EE351C4C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457200" latinLnBrk="0"/>
              <a:t>2020-06-24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1" y="6356350"/>
            <a:ext cx="3860800" cy="365125"/>
          </a:xfrm>
          <a:prstGeom prst="rect">
            <a:avLst/>
          </a:prstGeom>
        </p:spPr>
        <p:txBody>
          <a:bodyPr vert="horz" lIns="108810" tIns="54406" rIns="108810" bIns="54406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latinLnBrk="0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1" y="6356350"/>
            <a:ext cx="2844800" cy="365125"/>
          </a:xfrm>
          <a:prstGeom prst="rect">
            <a:avLst/>
          </a:prstGeom>
        </p:spPr>
        <p:txBody>
          <a:bodyPr vert="horz" lIns="108810" tIns="54406" rIns="108810" bIns="54406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latinLnBrk="0"/>
            <a:fld id="{F2F6704A-C595-4259-8E90-2D019E2EF10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457200" latinLnBrk="0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880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1088146" rtl="0" eaLnBrk="1" latinLnBrk="1" hangingPunct="1">
        <a:spcBef>
          <a:spcPct val="0"/>
        </a:spcBef>
        <a:buNone/>
        <a:defRPr sz="51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054" indent="-408054" algn="l" defTabSz="1088146" rtl="0" eaLnBrk="1" latinLnBrk="1" hangingPunct="1">
        <a:spcBef>
          <a:spcPct val="20000"/>
        </a:spcBef>
        <a:buFont typeface="Arial" panose="020B0604020202020204" pitchFamily="34" charset="0"/>
        <a:buChar char="•"/>
        <a:defRPr sz="3799" kern="1200">
          <a:solidFill>
            <a:schemeClr val="tx1"/>
          </a:solidFill>
          <a:latin typeface="+mn-lt"/>
          <a:ea typeface="+mn-ea"/>
          <a:cs typeface="+mn-cs"/>
        </a:defRPr>
      </a:lvl1pPr>
      <a:lvl2pPr marL="884119" indent="-340045" algn="l" defTabSz="1088146" rtl="0" eaLnBrk="1" latinLnBrk="1" hangingPunct="1">
        <a:spcBef>
          <a:spcPct val="20000"/>
        </a:spcBef>
        <a:buFont typeface="Arial" panose="020B0604020202020204" pitchFamily="34" charset="0"/>
        <a:buChar char="–"/>
        <a:defRPr sz="3299" kern="1200">
          <a:solidFill>
            <a:schemeClr val="tx1"/>
          </a:solidFill>
          <a:latin typeface="+mn-lt"/>
          <a:ea typeface="+mn-ea"/>
          <a:cs typeface="+mn-cs"/>
        </a:defRPr>
      </a:lvl2pPr>
      <a:lvl3pPr marL="1360181" indent="-272037" algn="l" defTabSz="1088146" rtl="0" eaLnBrk="1" latinLnBrk="1" hangingPunct="1">
        <a:spcBef>
          <a:spcPct val="20000"/>
        </a:spcBef>
        <a:buFont typeface="Arial" panose="020B0604020202020204" pitchFamily="34" charset="0"/>
        <a:buChar char="•"/>
        <a:defRPr sz="2899" kern="1200">
          <a:solidFill>
            <a:schemeClr val="tx1"/>
          </a:solidFill>
          <a:latin typeface="+mn-lt"/>
          <a:ea typeface="+mn-ea"/>
          <a:cs typeface="+mn-cs"/>
        </a:defRPr>
      </a:lvl3pPr>
      <a:lvl4pPr marL="1904254" indent="-272037" algn="l" defTabSz="1088146" rtl="0" eaLnBrk="1" latinLnBrk="1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8325" indent="-272037" algn="l" defTabSz="1088146" rtl="0" eaLnBrk="1" latinLnBrk="1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2398" indent="-272037" algn="l" defTabSz="108814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6471" indent="-272037" algn="l" defTabSz="108814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0544" indent="-272037" algn="l" defTabSz="108814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4615" indent="-272037" algn="l" defTabSz="108814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8814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072" algn="l" defTabSz="108814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146" algn="l" defTabSz="108814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217" algn="l" defTabSz="108814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290" algn="l" defTabSz="108814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360" algn="l" defTabSz="108814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4434" algn="l" defTabSz="108814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8506" algn="l" defTabSz="108814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2579" algn="l" defTabSz="108814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836712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20718" y="166711"/>
            <a:ext cx="10968833" cy="503290"/>
          </a:xfrm>
          <a:prstGeom prst="rect">
            <a:avLst/>
          </a:prstGeom>
        </p:spPr>
        <p:txBody>
          <a:bodyPr vert="horz" lIns="108785" tIns="54393" rIns="108785" bIns="54393" rtlCol="0">
            <a:noAutofit/>
          </a:bodyPr>
          <a:lstStyle>
            <a:lvl1pPr marL="408136" indent="-408136" algn="l" defTabSz="1088364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4296" indent="-340113" algn="l" defTabSz="1088364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0453" indent="-272091" algn="l" defTabSz="1088364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635" indent="-272091" algn="l" defTabSz="1088364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8815" indent="-272091" algn="l" defTabSz="1088364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2997" indent="-272091" algn="l" defTabSz="1088364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178" indent="-272091" algn="l" defTabSz="1088364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360" indent="-272091" algn="l" defTabSz="1088364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5540" indent="-272091" algn="l" defTabSz="1088364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088146">
              <a:buFont typeface="Arial" panose="020B0604020202020204" pitchFamily="34" charset="0"/>
              <a:buNone/>
            </a:pPr>
            <a:r>
              <a:rPr lang="ko-KR" altLang="en-US" sz="2800" dirty="0">
                <a:solidFill>
                  <a:prstClr val="white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시스템 개략도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168018" y="5981769"/>
            <a:ext cx="9855964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457200" latinLnBrk="0"/>
            <a:r>
              <a:rPr lang="en-US" altLang="ko-KR" b="1" dirty="0"/>
              <a:t>4-legged walking robot using 5 link section</a:t>
            </a:r>
          </a:p>
          <a:p>
            <a:pPr algn="ctr" defTabSz="457200" latinLnBrk="0"/>
            <a:r>
              <a:rPr lang="en-US" altLang="ko-KR" b="1" dirty="0"/>
              <a:t>(5</a:t>
            </a:r>
            <a:r>
              <a:rPr lang="ko-KR" altLang="en-US" b="1" dirty="0"/>
              <a:t>절 링크 구조를 이용한 </a:t>
            </a:r>
            <a:r>
              <a:rPr lang="en-US" altLang="ko-KR" b="1" dirty="0"/>
              <a:t>4</a:t>
            </a:r>
            <a:r>
              <a:rPr lang="ko-KR" altLang="en-US" b="1" dirty="0"/>
              <a:t>족 보행 로봇</a:t>
            </a:r>
            <a:r>
              <a:rPr lang="en-US" altLang="ko-KR" b="1" dirty="0"/>
              <a:t>)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889" b="89778" l="9500" r="98000">
                        <a14:foregroundMark x1="92333" y1="15556" x2="92333" y2="15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345" t="5367" r="2782" b="11134"/>
          <a:stretch/>
        </p:blipFill>
        <p:spPr bwMode="auto">
          <a:xfrm>
            <a:off x="3403512" y="1837806"/>
            <a:ext cx="5384975" cy="3837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/>
          <p:nvPr/>
        </p:nvSpPr>
        <p:spPr>
          <a:xfrm>
            <a:off x="5882640" y="3131876"/>
            <a:ext cx="2438400" cy="2379643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/>
          <p:cNvGrpSpPr/>
          <p:nvPr/>
        </p:nvGrpSpPr>
        <p:grpSpPr>
          <a:xfrm>
            <a:off x="10059041" y="3854535"/>
            <a:ext cx="2009774" cy="1820980"/>
            <a:chOff x="10059041" y="3854535"/>
            <a:chExt cx="2009774" cy="1820980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3A82FE8C-09D1-4737-8761-7159D51CF86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screen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98984" l="0" r="92821">
                          <a14:foregroundMark x1="41368" y1="79065" x2="41368" y2="79065"/>
                          <a14:foregroundMark x1="42222" y1="82927" x2="42222" y2="82927"/>
                          <a14:foregroundMark x1="59316" y1="26626" x2="59316" y2="26626"/>
                          <a14:backgroundMark x1="23419" y1="84350" x2="23419" y2="8435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10287640" y="4171895"/>
              <a:ext cx="1781175" cy="1503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타원 9"/>
            <p:cNvSpPr/>
            <p:nvPr/>
          </p:nvSpPr>
          <p:spPr>
            <a:xfrm>
              <a:off x="10059041" y="3854535"/>
              <a:ext cx="1888480" cy="1820980"/>
            </a:xfrm>
            <a:prstGeom prst="ellipse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직선 화살표 연결선 11"/>
          <p:cNvCxnSpPr>
            <a:stCxn id="4" idx="6"/>
            <a:endCxn id="10" idx="2"/>
          </p:cNvCxnSpPr>
          <p:nvPr/>
        </p:nvCxnSpPr>
        <p:spPr>
          <a:xfrm>
            <a:off x="8321040" y="4321698"/>
            <a:ext cx="1738001" cy="443327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65613" y="2781215"/>
            <a:ext cx="1404811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457200" latinLnBrk="0"/>
            <a:r>
              <a:rPr lang="en-US" altLang="ko-KR" b="1" dirty="0"/>
              <a:t>Bluetooth Control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0133394" y="5750936"/>
            <a:ext cx="1781175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457200" latinLnBrk="0"/>
            <a:r>
              <a:rPr lang="en-US" altLang="ko-KR" b="1" dirty="0"/>
              <a:t>+ 4 DOF (1*4)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064794" y="1382727"/>
            <a:ext cx="2731476" cy="92333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457200" latinLnBrk="0"/>
            <a:r>
              <a:rPr lang="en-US" altLang="ko-KR" b="1" dirty="0"/>
              <a:t>Arduino </a:t>
            </a:r>
          </a:p>
          <a:p>
            <a:pPr algn="ctr" defTabSz="457200" latinLnBrk="0"/>
            <a:r>
              <a:rPr lang="en-US" altLang="ko-KR" b="1" dirty="0"/>
              <a:t>HC-05 Bluetooth</a:t>
            </a:r>
          </a:p>
          <a:p>
            <a:pPr algn="ctr" defTabSz="457200" latinLnBrk="0"/>
            <a:r>
              <a:rPr lang="en-US" altLang="ko-KR" b="1" dirty="0"/>
              <a:t>Printed Circuit Board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533122" y="3630662"/>
            <a:ext cx="1824206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457200" latinLnBrk="0"/>
            <a:r>
              <a:rPr lang="en-US" altLang="ko-KR" b="1" dirty="0"/>
              <a:t>MG-90S Servo</a:t>
            </a:r>
          </a:p>
        </p:txBody>
      </p:sp>
      <p:pic>
        <p:nvPicPr>
          <p:cNvPr id="1029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91" y="1034933"/>
            <a:ext cx="1789054" cy="172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5" name="직사각형 34"/>
              <p:cNvSpPr/>
              <p:nvPr/>
            </p:nvSpPr>
            <p:spPr>
              <a:xfrm>
                <a:off x="3050986" y="984714"/>
                <a:ext cx="3534372" cy="369332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 defTabSz="457200" latinLnBrk="0"/>
                <a:r>
                  <a:rPr lang="en-US" altLang="ko-KR" b="1" dirty="0"/>
                  <a:t>Body, hardboard(250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/>
                        <a:ea typeface="Cambria Math"/>
                      </a:rPr>
                      <m:t>×</m:t>
                    </m:r>
                  </m:oMath>
                </a14:m>
                <a:r>
                  <a:rPr lang="en-US" altLang="ko-KR" b="1" dirty="0"/>
                  <a:t>50mm)</a:t>
                </a:r>
              </a:p>
            </p:txBody>
          </p:sp>
        </mc:Choice>
        <mc:Fallback>
          <p:sp>
            <p:nvSpPr>
              <p:cNvPr id="35" name="직사각형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986" y="984714"/>
                <a:ext cx="3534372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직선 화살표 연결선 38"/>
          <p:cNvCxnSpPr/>
          <p:nvPr/>
        </p:nvCxnSpPr>
        <p:spPr>
          <a:xfrm flipH="1">
            <a:off x="4766733" y="3315636"/>
            <a:ext cx="1" cy="1189822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4638758" y="3618159"/>
            <a:ext cx="1263147" cy="5847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457200" latinLnBrk="0"/>
            <a:r>
              <a:rPr lang="en-US" altLang="ko-KR" sz="1600" b="1" dirty="0"/>
              <a:t>Up/down Motion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65" y="4738879"/>
            <a:ext cx="2068512" cy="1137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직사각형 55"/>
          <p:cNvSpPr/>
          <p:nvPr/>
        </p:nvSpPr>
        <p:spPr>
          <a:xfrm>
            <a:off x="426817" y="5888828"/>
            <a:ext cx="2887213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457200" latinLnBrk="0"/>
            <a:r>
              <a:rPr lang="en-US" altLang="ko-KR" sz="1400" b="1" dirty="0"/>
              <a:t>By adjusting the link angle,</a:t>
            </a:r>
          </a:p>
          <a:p>
            <a:pPr algn="ctr" defTabSz="457200" latinLnBrk="0"/>
            <a:r>
              <a:rPr lang="en-US" altLang="ko-KR" sz="1400" b="1" dirty="0"/>
              <a:t>Various motion implemented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13CA879-A7A2-40E1-9E30-FB73FB48EA81}"/>
              </a:ext>
            </a:extLst>
          </p:cNvPr>
          <p:cNvCxnSpPr>
            <a:cxnSpLocks/>
          </p:cNvCxnSpPr>
          <p:nvPr/>
        </p:nvCxnSpPr>
        <p:spPr>
          <a:xfrm>
            <a:off x="4693033" y="1335861"/>
            <a:ext cx="73700" cy="689383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824B0ED-01B7-48D5-B7C7-29C152B443D5}"/>
              </a:ext>
            </a:extLst>
          </p:cNvPr>
          <p:cNvCxnSpPr>
            <a:cxnSpLocks/>
          </p:cNvCxnSpPr>
          <p:nvPr/>
        </p:nvCxnSpPr>
        <p:spPr>
          <a:xfrm flipH="1">
            <a:off x="8514828" y="1859823"/>
            <a:ext cx="755007" cy="332132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6F2A995-E953-4526-A1DD-1225B22CE631}"/>
              </a:ext>
            </a:extLst>
          </p:cNvPr>
          <p:cNvCxnSpPr>
            <a:cxnSpLocks/>
          </p:cNvCxnSpPr>
          <p:nvPr/>
        </p:nvCxnSpPr>
        <p:spPr>
          <a:xfrm flipH="1">
            <a:off x="3050986" y="2804396"/>
            <a:ext cx="721142" cy="85459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72044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55</Words>
  <Application>Microsoft Office PowerPoint</Application>
  <PresentationFormat>와이드스크린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12롯데마트드림Medium</vt:lpstr>
      <vt:lpstr>맑은 고딕</vt:lpstr>
      <vt:lpstr>Arial</vt:lpstr>
      <vt:lpstr>Cambria Math</vt:lpstr>
      <vt:lpstr>1_Office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김 진민</cp:lastModifiedBy>
  <cp:revision>113</cp:revision>
  <dcterms:created xsi:type="dcterms:W3CDTF">2019-10-31T03:52:22Z</dcterms:created>
  <dcterms:modified xsi:type="dcterms:W3CDTF">2020-06-24T13:36:39Z</dcterms:modified>
</cp:coreProperties>
</file>