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진민" initials="김" lastIdx="1" clrIdx="0">
    <p:extLst>
      <p:ext uri="{19B8F6BF-5375-455C-9EA6-DF929625EA0E}">
        <p15:presenceInfo xmlns:p15="http://schemas.microsoft.com/office/powerpoint/2012/main" userId="김진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94B3F9-EE56-4E7D-8F1E-B274EC9A4D34}" v="3" dt="2021-04-14T11:31:02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125" d="100"/>
          <a:sy n="125" d="100"/>
        </p:scale>
        <p:origin x="120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진민" userId="cbe79bee-1381-41cd-92e1-2e29439ce795" providerId="ADAL" clId="{E094B3F9-EE56-4E7D-8F1E-B274EC9A4D34}"/>
    <pc:docChg chg="undo custSel addSld modSld">
      <pc:chgData name="김진민" userId="cbe79bee-1381-41cd-92e1-2e29439ce795" providerId="ADAL" clId="{E094B3F9-EE56-4E7D-8F1E-B274EC9A4D34}" dt="2021-04-14T11:35:03.763" v="65" actId="1038"/>
      <pc:docMkLst>
        <pc:docMk/>
      </pc:docMkLst>
      <pc:sldChg chg="addSp delSp modSp mod">
        <pc:chgData name="김진민" userId="cbe79bee-1381-41cd-92e1-2e29439ce795" providerId="ADAL" clId="{E094B3F9-EE56-4E7D-8F1E-B274EC9A4D34}" dt="2021-04-11T05:08:34.946" v="28" actId="207"/>
        <pc:sldMkLst>
          <pc:docMk/>
          <pc:sldMk cId="984031669" sldId="258"/>
        </pc:sldMkLst>
        <pc:spChg chg="mod">
          <ac:chgData name="김진민" userId="cbe79bee-1381-41cd-92e1-2e29439ce795" providerId="ADAL" clId="{E094B3F9-EE56-4E7D-8F1E-B274EC9A4D34}" dt="2021-04-11T05:08:34.946" v="28" actId="207"/>
          <ac:spMkLst>
            <pc:docMk/>
            <pc:sldMk cId="984031669" sldId="258"/>
            <ac:spMk id="9" creationId="{CBACF0E4-B292-4BCB-BE5D-6B703BFE76AD}"/>
          </ac:spMkLst>
        </pc:spChg>
        <pc:spChg chg="mod">
          <ac:chgData name="김진민" userId="cbe79bee-1381-41cd-92e1-2e29439ce795" providerId="ADAL" clId="{E094B3F9-EE56-4E7D-8F1E-B274EC9A4D34}" dt="2021-04-11T05:08:22.172" v="27" actId="208"/>
          <ac:spMkLst>
            <pc:docMk/>
            <pc:sldMk cId="984031669" sldId="258"/>
            <ac:spMk id="17" creationId="{6A5896AE-B43C-44C6-A532-DF9E4AA3060E}"/>
          </ac:spMkLst>
        </pc:spChg>
        <pc:picChg chg="add mod ord">
          <ac:chgData name="김진민" userId="cbe79bee-1381-41cd-92e1-2e29439ce795" providerId="ADAL" clId="{E094B3F9-EE56-4E7D-8F1E-B274EC9A4D34}" dt="2021-04-11T05:04:58.906" v="26" actId="1035"/>
          <ac:picMkLst>
            <pc:docMk/>
            <pc:sldMk cId="984031669" sldId="258"/>
            <ac:picMk id="14" creationId="{532CEF3E-670E-4810-A15A-084839FDD7C1}"/>
          </ac:picMkLst>
        </pc:picChg>
        <pc:picChg chg="del">
          <ac:chgData name="김진민" userId="cbe79bee-1381-41cd-92e1-2e29439ce795" providerId="ADAL" clId="{E094B3F9-EE56-4E7D-8F1E-B274EC9A4D34}" dt="2021-04-11T05:04:37.748" v="0" actId="478"/>
          <ac:picMkLst>
            <pc:docMk/>
            <pc:sldMk cId="984031669" sldId="258"/>
            <ac:picMk id="21" creationId="{E47BBC85-540E-462C-B193-B2D4E08139D9}"/>
          </ac:picMkLst>
        </pc:picChg>
      </pc:sldChg>
      <pc:sldChg chg="addSp delSp modSp new mod">
        <pc:chgData name="김진민" userId="cbe79bee-1381-41cd-92e1-2e29439ce795" providerId="ADAL" clId="{E094B3F9-EE56-4E7D-8F1E-B274EC9A4D34}" dt="2021-04-14T11:35:03.763" v="65" actId="1038"/>
        <pc:sldMkLst>
          <pc:docMk/>
          <pc:sldMk cId="1242175410" sldId="261"/>
        </pc:sldMkLst>
        <pc:spChg chg="add del">
          <ac:chgData name="김진민" userId="cbe79bee-1381-41cd-92e1-2e29439ce795" providerId="ADAL" clId="{E094B3F9-EE56-4E7D-8F1E-B274EC9A4D34}" dt="2021-04-14T11:29:14.262" v="31" actId="478"/>
          <ac:spMkLst>
            <pc:docMk/>
            <pc:sldMk cId="1242175410" sldId="261"/>
            <ac:spMk id="3" creationId="{5A475C9E-DBD8-4EAC-81F0-6E00AD2B162D}"/>
          </ac:spMkLst>
        </pc:spChg>
        <pc:spChg chg="add mod">
          <ac:chgData name="김진민" userId="cbe79bee-1381-41cd-92e1-2e29439ce795" providerId="ADAL" clId="{E094B3F9-EE56-4E7D-8F1E-B274EC9A4D34}" dt="2021-04-14T11:33:30.449" v="55" actId="1038"/>
          <ac:spMkLst>
            <pc:docMk/>
            <pc:sldMk cId="1242175410" sldId="261"/>
            <ac:spMk id="10" creationId="{17EB259C-74A2-4268-A918-A2F602BDE29E}"/>
          </ac:spMkLst>
        </pc:spChg>
        <pc:picChg chg="add mod">
          <ac:chgData name="김진민" userId="cbe79bee-1381-41cd-92e1-2e29439ce795" providerId="ADAL" clId="{E094B3F9-EE56-4E7D-8F1E-B274EC9A4D34}" dt="2021-04-14T11:31:43.287" v="53" actId="1076"/>
          <ac:picMkLst>
            <pc:docMk/>
            <pc:sldMk cId="1242175410" sldId="261"/>
            <ac:picMk id="5" creationId="{8A6067B0-7FF2-49E5-AE18-ED05A6EE0462}"/>
          </ac:picMkLst>
        </pc:picChg>
        <pc:picChg chg="add del mod">
          <ac:chgData name="김진민" userId="cbe79bee-1381-41cd-92e1-2e29439ce795" providerId="ADAL" clId="{E094B3F9-EE56-4E7D-8F1E-B274EC9A4D34}" dt="2021-04-14T11:34:54.651" v="56" actId="478"/>
          <ac:picMkLst>
            <pc:docMk/>
            <pc:sldMk cId="1242175410" sldId="261"/>
            <ac:picMk id="9" creationId="{BA4E7DF1-3CFE-4FAD-A8CD-CC77FB20012E}"/>
          </ac:picMkLst>
        </pc:picChg>
        <pc:picChg chg="add mod ord">
          <ac:chgData name="김진민" userId="cbe79bee-1381-41cd-92e1-2e29439ce795" providerId="ADAL" clId="{E094B3F9-EE56-4E7D-8F1E-B274EC9A4D34}" dt="2021-04-14T11:35:03.763" v="65" actId="1038"/>
          <ac:picMkLst>
            <pc:docMk/>
            <pc:sldMk cId="1242175410" sldId="261"/>
            <ac:picMk id="12" creationId="{A8DAE77E-94BB-459B-B182-12B69A5A66CD}"/>
          </ac:picMkLst>
        </pc:picChg>
        <pc:cxnChg chg="add mod">
          <ac:chgData name="김진민" userId="cbe79bee-1381-41cd-92e1-2e29439ce795" providerId="ADAL" clId="{E094B3F9-EE56-4E7D-8F1E-B274EC9A4D34}" dt="2021-04-14T11:31:43.287" v="53" actId="1076"/>
          <ac:cxnSpMkLst>
            <pc:docMk/>
            <pc:sldMk cId="1242175410" sldId="261"/>
            <ac:cxnSpMk id="6" creationId="{194B964C-B8FC-4BE8-AADC-01FFBE241DB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1A061-34DF-462C-B858-1DE97349A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C5283C-2007-4664-B8E2-031593613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39B36-7FEE-4A92-969F-07D78822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BFF9-CDE2-4516-AAEA-21E75E41F1E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10135-228D-4815-B093-3D105E58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CF784-4941-4FEE-8590-EC9E98DF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80FC-A2D1-4713-B97A-2E995B07E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0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DDC5A-3665-42F8-AE2F-C32E21AB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F820E1-80C0-40C3-962A-89761BDF0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C6C78-D9F8-4E36-9FE7-093A0444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BFF9-CDE2-4516-AAEA-21E75E41F1E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88F8D-AB8C-40EA-BBF4-99379B50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482D8-A431-4B54-B56D-61A436AE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80FC-A2D1-4713-B97A-2E995B07E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83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DF0EEF-C1B1-42BC-8159-17AEC1E4C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9576E8-1A0C-49A3-A8AF-2C26C784F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28B06-1CFB-4BCE-B2F4-EA28B8C1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BFF9-CDE2-4516-AAEA-21E75E41F1E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44526-5E8E-4237-BAE1-64EA10E9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9F32C-519B-476E-A194-7F3EDB8F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80FC-A2D1-4713-B97A-2E995B07E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32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F33AE-E2BD-4E84-9D0E-71F2C0B6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1CB31-B3D9-4047-A1E9-FE8F8E113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490B8-143F-4A4B-84A7-3F23D48D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BFF9-CDE2-4516-AAEA-21E75E41F1E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7FC7A-EC23-48A3-9544-F3073372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8BFEF-30FA-49D0-A6D0-F5D83DF8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80FC-A2D1-4713-B97A-2E995B07E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52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34567-0769-4E6D-B716-A3F70925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65C54-BC8C-4F16-9E00-2C3930104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7DBA1-9D57-48A6-9DE5-708F22CA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BFF9-CDE2-4516-AAEA-21E75E41F1E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CC6E0-527F-48E6-B9DD-CF146C26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2A36B-7C8D-40C0-B1CF-8C4C402F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80FC-A2D1-4713-B97A-2E995B07E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3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E6E0A-801E-498E-AA02-98F560C1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32B62-13D2-449D-8F9B-637260067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68575E-20E6-45A0-A558-93DF713EF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E24EE9-37BC-4278-9F3E-B14B046E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BFF9-CDE2-4516-AAEA-21E75E41F1E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2E5BD8-F66E-43A5-BFA9-3BEECC284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93ED34-C1E3-4B88-89AB-6458BFE7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80FC-A2D1-4713-B97A-2E995B07E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4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64B57-66A0-4273-B851-518EFB00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0FD7AA-9EEE-4209-9ABC-5A39489C6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76D0D1-0A4E-4A96-9D4D-C53BC0813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14ED81-C1B3-4A28-B401-3976FAD80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D670D0-4C67-4431-BF15-6C1CBBCC7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7AA6FD-7ECA-46A4-B9A6-B4CFAC63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BFF9-CDE2-4516-AAEA-21E75E41F1E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C0B640-9E4D-429A-A5AB-3E08CF86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A98040-062C-476F-851D-4B889EFD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80FC-A2D1-4713-B97A-2E995B07E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77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21A8D-2486-4777-9DFF-1DC21433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294DDD-7137-4956-8AEE-842105BE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BFF9-CDE2-4516-AAEA-21E75E41F1E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0C6EF1-8D3F-4043-8515-A6D636A5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5D9D14-51A3-41CC-9D48-74E7F382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80FC-A2D1-4713-B97A-2E995B07E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84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7ABD05-655A-48B2-B486-AF08449B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BFF9-CDE2-4516-AAEA-21E75E41F1E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3B6749-5092-41A0-A26A-A4EF6337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D5E880-51B1-4B6C-BF96-0D9E7017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80FC-A2D1-4713-B97A-2E995B07E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4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F1748-4D44-4F3F-B28F-CD16A984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27E0B-8F09-47D7-920B-1868A53CD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A52286-040D-4B99-8D5A-83E0DC759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C9FDF6-2E10-40BF-8AEC-8E0EA9A0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BFF9-CDE2-4516-AAEA-21E75E41F1E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C11A70-C04B-485E-932B-9AD2393E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240C4D-DBCF-4BCC-BF72-6F6B36A7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80FC-A2D1-4713-B97A-2E995B07E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4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C9D78-5F78-44D1-94DB-5458CFA5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8D2372-37A1-4220-AAFF-0CA8989CA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E1AEFA-8549-4949-81A4-449925E9B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0F570C-EE7F-46FE-B212-D300FCED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BFF9-CDE2-4516-AAEA-21E75E41F1E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1CD3B4-DE91-484D-B43D-E23ADF42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2D71A5-ED75-4E16-ABA0-97BB3BEA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80FC-A2D1-4713-B97A-2E995B07E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5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51AA6-BAAC-43D9-AC18-69ADBFD1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C8CC59-DAE0-40B6-9B93-AB7A3AC2F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F99B7-205A-45E1-ADB0-6E6A8C5E8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5BFF9-CDE2-4516-AAEA-21E75E41F1E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A5DED-5A8E-4236-9EE8-9722DC778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5B098-7C21-4AEF-99AD-C363E90B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A80FC-A2D1-4713-B97A-2E995B07E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6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emf"/><Relationship Id="rId7" Type="http://schemas.openxmlformats.org/officeDocument/2006/relationships/image" Target="../media/image1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14479-97CD-4E73-8BF0-E74933F0C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Medical Imaging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8A10EC-0BB8-4E0A-8296-29443A169B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3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3AC496F7-9ED4-4FF3-BA5E-858AE3DB74B3}"/>
              </a:ext>
            </a:extLst>
          </p:cNvPr>
          <p:cNvSpPr/>
          <p:nvPr/>
        </p:nvSpPr>
        <p:spPr>
          <a:xfrm>
            <a:off x="3176469" y="551440"/>
            <a:ext cx="1248070" cy="817242"/>
          </a:xfrm>
          <a:prstGeom prst="downArrow">
            <a:avLst>
              <a:gd name="adj1" fmla="val 64063"/>
              <a:gd name="adj2" fmla="val 57251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97A7980-235B-44B8-81F1-9E2546745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0952" t="2128" r="16394"/>
          <a:stretch/>
        </p:blipFill>
        <p:spPr>
          <a:xfrm>
            <a:off x="1638831" y="1474754"/>
            <a:ext cx="3875311" cy="3915388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7B86124-24EA-4311-87CF-9598B73DE09F}"/>
              </a:ext>
            </a:extLst>
          </p:cNvPr>
          <p:cNvCxnSpPr/>
          <p:nvPr/>
        </p:nvCxnSpPr>
        <p:spPr>
          <a:xfrm>
            <a:off x="2139859" y="1510666"/>
            <a:ext cx="38753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6B4F25F-1267-4F65-A4B5-2B8096873BB6}"/>
              </a:ext>
            </a:extLst>
          </p:cNvPr>
          <p:cNvCxnSpPr/>
          <p:nvPr/>
        </p:nvCxnSpPr>
        <p:spPr>
          <a:xfrm flipV="1">
            <a:off x="3803196" y="1732371"/>
            <a:ext cx="0" cy="1637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0A98FEB-7A46-43C1-8041-9FBE006F744F}"/>
              </a:ext>
            </a:extLst>
          </p:cNvPr>
          <p:cNvCxnSpPr/>
          <p:nvPr/>
        </p:nvCxnSpPr>
        <p:spPr>
          <a:xfrm>
            <a:off x="3784146" y="3356883"/>
            <a:ext cx="18113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BC78BE6-C443-4339-A705-7CFA0010FAAD}"/>
              </a:ext>
            </a:extLst>
          </p:cNvPr>
          <p:cNvCxnSpPr/>
          <p:nvPr/>
        </p:nvCxnSpPr>
        <p:spPr>
          <a:xfrm>
            <a:off x="3740966" y="1510666"/>
            <a:ext cx="0" cy="3399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471ABB4-FE31-4238-AE4C-7C3A8650A827}"/>
              </a:ext>
            </a:extLst>
          </p:cNvPr>
          <p:cNvCxnSpPr/>
          <p:nvPr/>
        </p:nvCxnSpPr>
        <p:spPr>
          <a:xfrm>
            <a:off x="3874316" y="1510666"/>
            <a:ext cx="0" cy="3399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F02F7DF-CD23-48CD-871F-E85826A5C8FB}"/>
              </a:ext>
            </a:extLst>
          </p:cNvPr>
          <p:cNvCxnSpPr/>
          <p:nvPr/>
        </p:nvCxnSpPr>
        <p:spPr>
          <a:xfrm>
            <a:off x="4007666" y="1510666"/>
            <a:ext cx="0" cy="3399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1FFF3C0-7C9C-4E70-ABD1-6CE9ABECCCC1}"/>
              </a:ext>
            </a:extLst>
          </p:cNvPr>
          <p:cNvCxnSpPr/>
          <p:nvPr/>
        </p:nvCxnSpPr>
        <p:spPr>
          <a:xfrm>
            <a:off x="4134666" y="1510666"/>
            <a:ext cx="0" cy="3399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9DFA6CC-40D4-4521-9778-9B0673E20696}"/>
              </a:ext>
            </a:extLst>
          </p:cNvPr>
          <p:cNvCxnSpPr/>
          <p:nvPr/>
        </p:nvCxnSpPr>
        <p:spPr>
          <a:xfrm>
            <a:off x="4268016" y="1510666"/>
            <a:ext cx="0" cy="3399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9E7BA12-8FC5-4A6D-B2BE-4A06C6F11096}"/>
              </a:ext>
            </a:extLst>
          </p:cNvPr>
          <p:cNvCxnSpPr/>
          <p:nvPr/>
        </p:nvCxnSpPr>
        <p:spPr>
          <a:xfrm>
            <a:off x="4395016" y="1510666"/>
            <a:ext cx="0" cy="3399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C674AAF-EC1D-4356-9948-9204901B9839}"/>
              </a:ext>
            </a:extLst>
          </p:cNvPr>
          <p:cNvCxnSpPr/>
          <p:nvPr/>
        </p:nvCxnSpPr>
        <p:spPr>
          <a:xfrm>
            <a:off x="4528366" y="1510666"/>
            <a:ext cx="0" cy="3399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313439-331D-44DC-B845-624BF8FD59DF}"/>
              </a:ext>
            </a:extLst>
          </p:cNvPr>
          <p:cNvCxnSpPr/>
          <p:nvPr/>
        </p:nvCxnSpPr>
        <p:spPr>
          <a:xfrm>
            <a:off x="4655366" y="1510666"/>
            <a:ext cx="0" cy="3399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18CD0CC-B3FE-49F6-BE63-6E9F7E73FA71}"/>
              </a:ext>
            </a:extLst>
          </p:cNvPr>
          <p:cNvCxnSpPr/>
          <p:nvPr/>
        </p:nvCxnSpPr>
        <p:spPr>
          <a:xfrm>
            <a:off x="4788716" y="1510666"/>
            <a:ext cx="0" cy="3399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418730F-FF16-4AD6-9F98-7796C4012DDD}"/>
              </a:ext>
            </a:extLst>
          </p:cNvPr>
          <p:cNvCxnSpPr/>
          <p:nvPr/>
        </p:nvCxnSpPr>
        <p:spPr>
          <a:xfrm>
            <a:off x="2566216" y="1510666"/>
            <a:ext cx="0" cy="3399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56AE5FB-0009-48F5-9FDA-761B77F8C8BB}"/>
              </a:ext>
            </a:extLst>
          </p:cNvPr>
          <p:cNvCxnSpPr/>
          <p:nvPr/>
        </p:nvCxnSpPr>
        <p:spPr>
          <a:xfrm>
            <a:off x="2699566" y="1510666"/>
            <a:ext cx="0" cy="3399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0D7718F-2E80-4EFD-9B21-6CC8A0D3A824}"/>
              </a:ext>
            </a:extLst>
          </p:cNvPr>
          <p:cNvCxnSpPr/>
          <p:nvPr/>
        </p:nvCxnSpPr>
        <p:spPr>
          <a:xfrm>
            <a:off x="2832916" y="1510666"/>
            <a:ext cx="0" cy="3399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E8393A4-97E8-40B2-9A62-014743FF4CBA}"/>
              </a:ext>
            </a:extLst>
          </p:cNvPr>
          <p:cNvCxnSpPr/>
          <p:nvPr/>
        </p:nvCxnSpPr>
        <p:spPr>
          <a:xfrm>
            <a:off x="2959916" y="1510666"/>
            <a:ext cx="0" cy="3399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08B3A8C-8B09-45D9-BCC0-DDA8AB038EA1}"/>
              </a:ext>
            </a:extLst>
          </p:cNvPr>
          <p:cNvCxnSpPr/>
          <p:nvPr/>
        </p:nvCxnSpPr>
        <p:spPr>
          <a:xfrm>
            <a:off x="3093266" y="1510666"/>
            <a:ext cx="0" cy="3399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9ECD766-19C6-4437-9387-E4732BA8CCF0}"/>
              </a:ext>
            </a:extLst>
          </p:cNvPr>
          <p:cNvCxnSpPr/>
          <p:nvPr/>
        </p:nvCxnSpPr>
        <p:spPr>
          <a:xfrm>
            <a:off x="3220266" y="1510666"/>
            <a:ext cx="0" cy="3399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B88D867-66BC-4A2E-8B2C-0DBE26309A38}"/>
              </a:ext>
            </a:extLst>
          </p:cNvPr>
          <p:cNvCxnSpPr/>
          <p:nvPr/>
        </p:nvCxnSpPr>
        <p:spPr>
          <a:xfrm>
            <a:off x="3353616" y="1510666"/>
            <a:ext cx="0" cy="3399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4E15443-9087-4DB2-B547-0B9BB644D9F0}"/>
              </a:ext>
            </a:extLst>
          </p:cNvPr>
          <p:cNvCxnSpPr/>
          <p:nvPr/>
        </p:nvCxnSpPr>
        <p:spPr>
          <a:xfrm>
            <a:off x="3480616" y="1510666"/>
            <a:ext cx="0" cy="3399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09032E4-2902-42B1-AF01-D1BDB417DBF2}"/>
              </a:ext>
            </a:extLst>
          </p:cNvPr>
          <p:cNvCxnSpPr/>
          <p:nvPr/>
        </p:nvCxnSpPr>
        <p:spPr>
          <a:xfrm>
            <a:off x="3613966" y="1510666"/>
            <a:ext cx="0" cy="3399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7C66162-CF4C-46AD-8A9C-A7BD8F7DB7AE}"/>
              </a:ext>
            </a:extLst>
          </p:cNvPr>
          <p:cNvCxnSpPr/>
          <p:nvPr/>
        </p:nvCxnSpPr>
        <p:spPr>
          <a:xfrm>
            <a:off x="4915716" y="1510666"/>
            <a:ext cx="0" cy="3399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CDF1FBB-CA9B-4559-BDFD-436D3C3327CF}"/>
              </a:ext>
            </a:extLst>
          </p:cNvPr>
          <p:cNvCxnSpPr/>
          <p:nvPr/>
        </p:nvCxnSpPr>
        <p:spPr>
          <a:xfrm>
            <a:off x="5042716" y="1510666"/>
            <a:ext cx="0" cy="3399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8EC109F-57D4-4DAA-9646-764BF665AF71}"/>
              </a:ext>
            </a:extLst>
          </p:cNvPr>
          <p:cNvCxnSpPr/>
          <p:nvPr/>
        </p:nvCxnSpPr>
        <p:spPr>
          <a:xfrm>
            <a:off x="5176066" y="1510666"/>
            <a:ext cx="0" cy="3399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C05C858-9EE5-4362-879F-5107831677DE}"/>
              </a:ext>
            </a:extLst>
          </p:cNvPr>
          <p:cNvCxnSpPr/>
          <p:nvPr/>
        </p:nvCxnSpPr>
        <p:spPr>
          <a:xfrm>
            <a:off x="5303066" y="1510666"/>
            <a:ext cx="0" cy="3399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DEED79F-9CED-493F-A9F0-2D984FC0ED5B}"/>
              </a:ext>
            </a:extLst>
          </p:cNvPr>
          <p:cNvCxnSpPr/>
          <p:nvPr/>
        </p:nvCxnSpPr>
        <p:spPr>
          <a:xfrm>
            <a:off x="2299516" y="1510666"/>
            <a:ext cx="0" cy="3399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4ECA60D-957E-46D4-91C3-EEDFDE4E509B}"/>
              </a:ext>
            </a:extLst>
          </p:cNvPr>
          <p:cNvCxnSpPr/>
          <p:nvPr/>
        </p:nvCxnSpPr>
        <p:spPr>
          <a:xfrm>
            <a:off x="2432866" y="1510666"/>
            <a:ext cx="0" cy="3399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F459C9E-5FEB-4749-BB5F-75C58C62F9F3}"/>
              </a:ext>
            </a:extLst>
          </p:cNvPr>
          <p:cNvSpPr txBox="1"/>
          <p:nvPr/>
        </p:nvSpPr>
        <p:spPr>
          <a:xfrm>
            <a:off x="5525653" y="3203848"/>
            <a:ext cx="243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x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D3CF8A-DFDF-4466-9A3A-0AF8288576D7}"/>
              </a:ext>
            </a:extLst>
          </p:cNvPr>
          <p:cNvSpPr txBox="1"/>
          <p:nvPr/>
        </p:nvSpPr>
        <p:spPr>
          <a:xfrm>
            <a:off x="3685174" y="1536951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0DC1DB8F-B002-44E0-B5AD-B8BFA2603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33" y="1422269"/>
            <a:ext cx="4849091" cy="3636818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7EE808F-B54D-4937-BE91-D130C765895A}"/>
              </a:ext>
            </a:extLst>
          </p:cNvPr>
          <p:cNvCxnSpPr>
            <a:cxnSpLocks/>
          </p:cNvCxnSpPr>
          <p:nvPr/>
        </p:nvCxnSpPr>
        <p:spPr>
          <a:xfrm>
            <a:off x="6499224" y="1695452"/>
            <a:ext cx="37719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27D536D-986C-4FB9-8083-E4FD96529722}"/>
              </a:ext>
            </a:extLst>
          </p:cNvPr>
          <p:cNvSpPr/>
          <p:nvPr/>
        </p:nvSpPr>
        <p:spPr>
          <a:xfrm>
            <a:off x="2170087" y="1695452"/>
            <a:ext cx="3272498" cy="32405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07FCCBA7-5F71-4411-850C-84CF029E4C10}"/>
              </a:ext>
            </a:extLst>
          </p:cNvPr>
          <p:cNvSpPr/>
          <p:nvPr/>
        </p:nvSpPr>
        <p:spPr>
          <a:xfrm rot="18851224">
            <a:off x="1003142" y="832702"/>
            <a:ext cx="1248070" cy="817242"/>
          </a:xfrm>
          <a:prstGeom prst="downArrow">
            <a:avLst>
              <a:gd name="adj1" fmla="val 64063"/>
              <a:gd name="adj2" fmla="val 57251"/>
            </a:avLst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702C087-4782-4A1B-A08D-8CB80564A975}"/>
              </a:ext>
            </a:extLst>
          </p:cNvPr>
          <p:cNvCxnSpPr>
            <a:cxnSpLocks/>
          </p:cNvCxnSpPr>
          <p:nvPr/>
        </p:nvCxnSpPr>
        <p:spPr>
          <a:xfrm>
            <a:off x="6499224" y="2438402"/>
            <a:ext cx="37719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9365C1D5-F435-427E-B646-E4ACB4046BD8}"/>
              </a:ext>
            </a:extLst>
          </p:cNvPr>
          <p:cNvSpPr/>
          <p:nvPr/>
        </p:nvSpPr>
        <p:spPr>
          <a:xfrm rot="16200000">
            <a:off x="906292" y="2907111"/>
            <a:ext cx="1248070" cy="817242"/>
          </a:xfrm>
          <a:prstGeom prst="downArrow">
            <a:avLst>
              <a:gd name="adj1" fmla="val 64063"/>
              <a:gd name="adj2" fmla="val 57251"/>
            </a:avLst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B248F2E-EB7D-4F66-8370-9A5826FE750D}"/>
              </a:ext>
            </a:extLst>
          </p:cNvPr>
          <p:cNvCxnSpPr>
            <a:cxnSpLocks/>
          </p:cNvCxnSpPr>
          <p:nvPr/>
        </p:nvCxnSpPr>
        <p:spPr>
          <a:xfrm>
            <a:off x="6499224" y="3184800"/>
            <a:ext cx="37719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A45EE086-FDD7-4616-BD78-4F3D718E19BC}"/>
              </a:ext>
            </a:extLst>
          </p:cNvPr>
          <p:cNvSpPr/>
          <p:nvPr/>
        </p:nvSpPr>
        <p:spPr>
          <a:xfrm rot="13664003">
            <a:off x="1098436" y="4938712"/>
            <a:ext cx="1248070" cy="817242"/>
          </a:xfrm>
          <a:prstGeom prst="downArrow">
            <a:avLst>
              <a:gd name="adj1" fmla="val 64063"/>
              <a:gd name="adj2" fmla="val 57251"/>
            </a:avLst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45CDBE6-D004-49A0-8EA0-83885487A0CF}"/>
              </a:ext>
            </a:extLst>
          </p:cNvPr>
          <p:cNvCxnSpPr>
            <a:cxnSpLocks/>
          </p:cNvCxnSpPr>
          <p:nvPr/>
        </p:nvCxnSpPr>
        <p:spPr>
          <a:xfrm>
            <a:off x="6499224" y="3901668"/>
            <a:ext cx="37719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화살표: 아래쪽 62">
            <a:extLst>
              <a:ext uri="{FF2B5EF4-FFF2-40B4-BE49-F238E27FC236}">
                <a16:creationId xmlns:a16="http://schemas.microsoft.com/office/drawing/2014/main" id="{FECB6FFA-E109-4294-B518-801A941753A5}"/>
              </a:ext>
            </a:extLst>
          </p:cNvPr>
          <p:cNvSpPr/>
          <p:nvPr/>
        </p:nvSpPr>
        <p:spPr>
          <a:xfrm rot="10800000">
            <a:off x="3176469" y="5162548"/>
            <a:ext cx="1248070" cy="817242"/>
          </a:xfrm>
          <a:prstGeom prst="downArrow">
            <a:avLst>
              <a:gd name="adj1" fmla="val 64063"/>
              <a:gd name="adj2" fmla="val 57251"/>
            </a:avLst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55B55E4-F380-4071-BCDF-7A81C7BD4AD3}"/>
              </a:ext>
            </a:extLst>
          </p:cNvPr>
          <p:cNvCxnSpPr>
            <a:cxnSpLocks/>
          </p:cNvCxnSpPr>
          <p:nvPr/>
        </p:nvCxnSpPr>
        <p:spPr>
          <a:xfrm>
            <a:off x="6499224" y="4639276"/>
            <a:ext cx="3771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8B15486-5645-4B35-8D51-87D450686B83}"/>
                  </a:ext>
                </a:extLst>
              </p:cNvPr>
              <p:cNvSpPr txBox="1"/>
              <p:nvPr/>
            </p:nvSpPr>
            <p:spPr>
              <a:xfrm>
                <a:off x="1121706" y="1091683"/>
                <a:ext cx="862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=45°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8B15486-5645-4B35-8D51-87D450686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06" y="1091683"/>
                <a:ext cx="862737" cy="276999"/>
              </a:xfrm>
              <a:prstGeom prst="rect">
                <a:avLst/>
              </a:prstGeom>
              <a:blipFill>
                <a:blip r:embed="rId4"/>
                <a:stretch>
                  <a:fillRect l="-4225" r="-4225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E586CF-F1A6-48D9-B737-3D8469BBEE39}"/>
                  </a:ext>
                </a:extLst>
              </p:cNvPr>
              <p:cNvSpPr txBox="1"/>
              <p:nvPr/>
            </p:nvSpPr>
            <p:spPr>
              <a:xfrm>
                <a:off x="3433255" y="805823"/>
                <a:ext cx="734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E586CF-F1A6-48D9-B737-3D8469BBE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55" y="805823"/>
                <a:ext cx="734496" cy="276999"/>
              </a:xfrm>
              <a:prstGeom prst="rect">
                <a:avLst/>
              </a:prstGeom>
              <a:blipFill>
                <a:blip r:embed="rId5"/>
                <a:stretch>
                  <a:fillRect l="-4959" r="-4959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C269EBA-C364-4FEF-BF7B-4BB17CD4A3A5}"/>
                  </a:ext>
                </a:extLst>
              </p:cNvPr>
              <p:cNvSpPr txBox="1"/>
              <p:nvPr/>
            </p:nvSpPr>
            <p:spPr>
              <a:xfrm>
                <a:off x="1092463" y="3203848"/>
                <a:ext cx="862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=90°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C269EBA-C364-4FEF-BF7B-4BB17CD4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63" y="3203848"/>
                <a:ext cx="862737" cy="276999"/>
              </a:xfrm>
              <a:prstGeom prst="rect">
                <a:avLst/>
              </a:prstGeom>
              <a:blipFill>
                <a:blip r:embed="rId6"/>
                <a:stretch>
                  <a:fillRect l="-4225" r="-4225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C17E35C-29C2-4C75-86A1-0FE7507F29B5}"/>
                  </a:ext>
                </a:extLst>
              </p:cNvPr>
              <p:cNvSpPr txBox="1"/>
              <p:nvPr/>
            </p:nvSpPr>
            <p:spPr>
              <a:xfrm>
                <a:off x="1156345" y="5269468"/>
                <a:ext cx="990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=135°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C17E35C-29C2-4C75-86A1-0FE7507F2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345" y="5269468"/>
                <a:ext cx="990977" cy="276999"/>
              </a:xfrm>
              <a:prstGeom prst="rect">
                <a:avLst/>
              </a:prstGeom>
              <a:blipFill>
                <a:blip r:embed="rId7"/>
                <a:stretch>
                  <a:fillRect l="-4321" r="-493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79E7C0-9894-4A98-947F-335C66A0AB26}"/>
                  </a:ext>
                </a:extLst>
              </p:cNvPr>
              <p:cNvSpPr txBox="1"/>
              <p:nvPr/>
            </p:nvSpPr>
            <p:spPr>
              <a:xfrm>
                <a:off x="3334698" y="5496214"/>
                <a:ext cx="990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=180°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79E7C0-9894-4A98-947F-335C66A0A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98" y="5496214"/>
                <a:ext cx="990977" cy="276999"/>
              </a:xfrm>
              <a:prstGeom prst="rect">
                <a:avLst/>
              </a:prstGeom>
              <a:blipFill>
                <a:blip r:embed="rId8"/>
                <a:stretch>
                  <a:fillRect l="-3681" r="-429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483D1-500B-4758-9686-C24379BF4B92}"/>
                  </a:ext>
                </a:extLst>
              </p:cNvPr>
              <p:cNvSpPr txBox="1"/>
              <p:nvPr/>
            </p:nvSpPr>
            <p:spPr>
              <a:xfrm>
                <a:off x="10331435" y="1553505"/>
                <a:ext cx="734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483D1-500B-4758-9686-C24379BF4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435" y="1553505"/>
                <a:ext cx="734496" cy="276999"/>
              </a:xfrm>
              <a:prstGeom prst="rect">
                <a:avLst/>
              </a:prstGeom>
              <a:blipFill>
                <a:blip r:embed="rId9"/>
                <a:stretch>
                  <a:fillRect l="-5833" r="-5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3FCC4CC-CE64-4DE8-9CC2-04649C7060C3}"/>
                  </a:ext>
                </a:extLst>
              </p:cNvPr>
              <p:cNvSpPr txBox="1"/>
              <p:nvPr/>
            </p:nvSpPr>
            <p:spPr>
              <a:xfrm>
                <a:off x="10331435" y="2273978"/>
                <a:ext cx="862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=45°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3FCC4CC-CE64-4DE8-9CC2-04649C706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435" y="2273978"/>
                <a:ext cx="862737" cy="276999"/>
              </a:xfrm>
              <a:prstGeom prst="rect">
                <a:avLst/>
              </a:prstGeom>
              <a:blipFill>
                <a:blip r:embed="rId10"/>
                <a:stretch>
                  <a:fillRect l="-4965" r="-4965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B38851-3EA9-4B03-8610-6045068F6638}"/>
                  </a:ext>
                </a:extLst>
              </p:cNvPr>
              <p:cNvSpPr txBox="1"/>
              <p:nvPr/>
            </p:nvSpPr>
            <p:spPr>
              <a:xfrm>
                <a:off x="10325867" y="2997899"/>
                <a:ext cx="862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=90°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B38851-3EA9-4B03-8610-6045068F6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5867" y="2997899"/>
                <a:ext cx="862737" cy="276999"/>
              </a:xfrm>
              <a:prstGeom prst="rect">
                <a:avLst/>
              </a:prstGeom>
              <a:blipFill>
                <a:blip r:embed="rId11"/>
                <a:stretch>
                  <a:fillRect l="-4965" r="-4255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C3579AF-648E-4C13-A4BA-16ACEAEA80DB}"/>
                  </a:ext>
                </a:extLst>
              </p:cNvPr>
              <p:cNvSpPr txBox="1"/>
              <p:nvPr/>
            </p:nvSpPr>
            <p:spPr>
              <a:xfrm>
                <a:off x="10325867" y="3727897"/>
                <a:ext cx="990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=135°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C3579AF-648E-4C13-A4BA-16ACEAEA8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5867" y="3727897"/>
                <a:ext cx="990977" cy="276999"/>
              </a:xfrm>
              <a:prstGeom prst="rect">
                <a:avLst/>
              </a:prstGeom>
              <a:blipFill>
                <a:blip r:embed="rId12"/>
                <a:stretch>
                  <a:fillRect l="-4321" r="-4938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11488C0-1657-4EA8-8700-D736B032F6AF}"/>
                  </a:ext>
                </a:extLst>
              </p:cNvPr>
              <p:cNvSpPr txBox="1"/>
              <p:nvPr/>
            </p:nvSpPr>
            <p:spPr>
              <a:xfrm>
                <a:off x="10325866" y="4448997"/>
                <a:ext cx="990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=180°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11488C0-1657-4EA8-8700-D736B032F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5866" y="4448997"/>
                <a:ext cx="990977" cy="276999"/>
              </a:xfrm>
              <a:prstGeom prst="rect">
                <a:avLst/>
              </a:prstGeom>
              <a:blipFill>
                <a:blip r:embed="rId13"/>
                <a:stretch>
                  <a:fillRect l="-4321" r="-432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55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32CEF3E-670E-4810-A15A-084839FDD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13" y="1466829"/>
            <a:ext cx="4849091" cy="363681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B87AE2B-C708-49AC-99AD-54A04FCEC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02" y="1456993"/>
            <a:ext cx="4849091" cy="3636818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E12DAB6-51BC-44D3-B3CF-388A013932B4}"/>
              </a:ext>
            </a:extLst>
          </p:cNvPr>
          <p:cNvCxnSpPr>
            <a:cxnSpLocks/>
          </p:cNvCxnSpPr>
          <p:nvPr/>
        </p:nvCxnSpPr>
        <p:spPr>
          <a:xfrm>
            <a:off x="5781593" y="1730176"/>
            <a:ext cx="37719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4B17EF-2B1B-48F4-9991-404DFCB3DED0}"/>
              </a:ext>
            </a:extLst>
          </p:cNvPr>
          <p:cNvCxnSpPr>
            <a:cxnSpLocks/>
          </p:cNvCxnSpPr>
          <p:nvPr/>
        </p:nvCxnSpPr>
        <p:spPr>
          <a:xfrm>
            <a:off x="5781593" y="2473126"/>
            <a:ext cx="37719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ED56998-8636-4A6A-A86F-6B9F20341AF2}"/>
              </a:ext>
            </a:extLst>
          </p:cNvPr>
          <p:cNvCxnSpPr>
            <a:cxnSpLocks/>
          </p:cNvCxnSpPr>
          <p:nvPr/>
        </p:nvCxnSpPr>
        <p:spPr>
          <a:xfrm>
            <a:off x="5781593" y="3219524"/>
            <a:ext cx="37719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002C476-C7CF-4B1C-BF42-AC00DA025BAB}"/>
              </a:ext>
            </a:extLst>
          </p:cNvPr>
          <p:cNvCxnSpPr>
            <a:cxnSpLocks/>
          </p:cNvCxnSpPr>
          <p:nvPr/>
        </p:nvCxnSpPr>
        <p:spPr>
          <a:xfrm>
            <a:off x="5781593" y="3936392"/>
            <a:ext cx="37719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AF83BB-A01A-4203-AA88-2106A88CBCC3}"/>
              </a:ext>
            </a:extLst>
          </p:cNvPr>
          <p:cNvCxnSpPr>
            <a:cxnSpLocks/>
          </p:cNvCxnSpPr>
          <p:nvPr/>
        </p:nvCxnSpPr>
        <p:spPr>
          <a:xfrm>
            <a:off x="5781593" y="4686032"/>
            <a:ext cx="3771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E1659F-6908-42F1-9877-2EE41FD9A260}"/>
                  </a:ext>
                </a:extLst>
              </p:cNvPr>
              <p:cNvSpPr txBox="1"/>
              <p:nvPr/>
            </p:nvSpPr>
            <p:spPr>
              <a:xfrm>
                <a:off x="9613804" y="1588229"/>
                <a:ext cx="734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E1659F-6908-42F1-9877-2EE41FD9A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804" y="1588229"/>
                <a:ext cx="734496" cy="276999"/>
              </a:xfrm>
              <a:prstGeom prst="rect">
                <a:avLst/>
              </a:prstGeom>
              <a:blipFill>
                <a:blip r:embed="rId4"/>
                <a:stretch>
                  <a:fillRect l="-4959" r="-495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ACF0E4-B292-4BCB-BE5D-6B703BFE76AD}"/>
                  </a:ext>
                </a:extLst>
              </p:cNvPr>
              <p:cNvSpPr txBox="1"/>
              <p:nvPr/>
            </p:nvSpPr>
            <p:spPr>
              <a:xfrm>
                <a:off x="9613804" y="2308702"/>
                <a:ext cx="862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=45°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ACF0E4-B292-4BCB-BE5D-6B703BFE7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804" y="2308702"/>
                <a:ext cx="862737" cy="276999"/>
              </a:xfrm>
              <a:prstGeom prst="rect">
                <a:avLst/>
              </a:prstGeom>
              <a:blipFill>
                <a:blip r:embed="rId5"/>
                <a:stretch>
                  <a:fillRect l="-4225" r="-4225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4C2575-8EA0-4337-9D33-26CA3761909A}"/>
                  </a:ext>
                </a:extLst>
              </p:cNvPr>
              <p:cNvSpPr txBox="1"/>
              <p:nvPr/>
            </p:nvSpPr>
            <p:spPr>
              <a:xfrm>
                <a:off x="9608236" y="3032623"/>
                <a:ext cx="862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=90°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4C2575-8EA0-4337-9D33-26CA37619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236" y="3032623"/>
                <a:ext cx="862737" cy="276999"/>
              </a:xfrm>
              <a:prstGeom prst="rect">
                <a:avLst/>
              </a:prstGeom>
              <a:blipFill>
                <a:blip r:embed="rId6"/>
                <a:stretch>
                  <a:fillRect l="-4225" r="-4225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8B8C36-39DB-4CD7-B2BD-738FCD6E8C10}"/>
                  </a:ext>
                </a:extLst>
              </p:cNvPr>
              <p:cNvSpPr txBox="1"/>
              <p:nvPr/>
            </p:nvSpPr>
            <p:spPr>
              <a:xfrm>
                <a:off x="9608236" y="3762621"/>
                <a:ext cx="990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=135°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8B8C36-39DB-4CD7-B2BD-738FCD6E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236" y="3762621"/>
                <a:ext cx="990977" cy="276999"/>
              </a:xfrm>
              <a:prstGeom prst="rect">
                <a:avLst/>
              </a:prstGeom>
              <a:blipFill>
                <a:blip r:embed="rId7"/>
                <a:stretch>
                  <a:fillRect l="-3681" r="-429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B34679-FBFE-4116-AAE4-830ECD6E16C7}"/>
                  </a:ext>
                </a:extLst>
              </p:cNvPr>
              <p:cNvSpPr txBox="1"/>
              <p:nvPr/>
            </p:nvSpPr>
            <p:spPr>
              <a:xfrm>
                <a:off x="9608235" y="4483721"/>
                <a:ext cx="990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=180°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B34679-FBFE-4116-AAE4-830ECD6E1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235" y="4483721"/>
                <a:ext cx="990977" cy="276999"/>
              </a:xfrm>
              <a:prstGeom prst="rect">
                <a:avLst/>
              </a:prstGeom>
              <a:blipFill>
                <a:blip r:embed="rId8"/>
                <a:stretch>
                  <a:fillRect l="-3681" r="-429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5896AE-B43C-44C6-A532-DF9E4AA3060E}"/>
              </a:ext>
            </a:extLst>
          </p:cNvPr>
          <p:cNvSpPr/>
          <p:nvPr/>
        </p:nvSpPr>
        <p:spPr>
          <a:xfrm>
            <a:off x="1064794" y="1726727"/>
            <a:ext cx="3773905" cy="298179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03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337530-47BD-41E1-B7F8-DE6D4DCCC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9" y="1428750"/>
            <a:ext cx="5334000" cy="4000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F44D86-75EF-4B77-8996-8AAD4830C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148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0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A2E78A-B2F7-4897-BBD6-BFC067C6C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386" y="0"/>
            <a:ext cx="8398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7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8DAE77E-94BB-459B-B182-12B69A5A6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1070110"/>
            <a:ext cx="5334000" cy="4000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6067B0-7FF2-49E5-AE18-ED05A6EE0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186" y="1077730"/>
            <a:ext cx="5334000" cy="40005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94B964C-B8FC-4BE8-AADC-01FFBE241DB4}"/>
              </a:ext>
            </a:extLst>
          </p:cNvPr>
          <p:cNvCxnSpPr>
            <a:cxnSpLocks/>
          </p:cNvCxnSpPr>
          <p:nvPr/>
        </p:nvCxnSpPr>
        <p:spPr>
          <a:xfrm>
            <a:off x="6844838" y="3006083"/>
            <a:ext cx="32702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EB259C-74A2-4268-A918-A2F602BDE29E}"/>
              </a:ext>
            </a:extLst>
          </p:cNvPr>
          <p:cNvSpPr/>
          <p:nvPr/>
        </p:nvSpPr>
        <p:spPr>
          <a:xfrm flipH="1">
            <a:off x="1571934" y="1368056"/>
            <a:ext cx="4160872" cy="3267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7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65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Medical Imaging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김진민</dc:creator>
  <cp:lastModifiedBy>김진민</cp:lastModifiedBy>
  <cp:revision>9</cp:revision>
  <dcterms:created xsi:type="dcterms:W3CDTF">2021-03-29T01:40:21Z</dcterms:created>
  <dcterms:modified xsi:type="dcterms:W3CDTF">2021-04-14T11:35:26Z</dcterms:modified>
</cp:coreProperties>
</file>