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EC9-4D3C-4489-B635-4D394CB937E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519-0796-4AE2-B158-BF7F69CB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2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EC9-4D3C-4489-B635-4D394CB937E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519-0796-4AE2-B158-BF7F69CB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EC9-4D3C-4489-B635-4D394CB937E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519-0796-4AE2-B158-BF7F69CB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4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EC9-4D3C-4489-B635-4D394CB937E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519-0796-4AE2-B158-BF7F69CB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04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EC9-4D3C-4489-B635-4D394CB937E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519-0796-4AE2-B158-BF7F69CB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2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EC9-4D3C-4489-B635-4D394CB937E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519-0796-4AE2-B158-BF7F69CB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EC9-4D3C-4489-B635-4D394CB937E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519-0796-4AE2-B158-BF7F69CB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50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EC9-4D3C-4489-B635-4D394CB937E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519-0796-4AE2-B158-BF7F69CB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EC9-4D3C-4489-B635-4D394CB937E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519-0796-4AE2-B158-BF7F69CB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1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EC9-4D3C-4489-B635-4D394CB937E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519-0796-4AE2-B158-BF7F69CB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47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EC9-4D3C-4489-B635-4D394CB937E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519-0796-4AE2-B158-BF7F69CB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0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16EC9-4D3C-4489-B635-4D394CB937E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B519-0796-4AE2-B158-BF7F69CB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6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1003050" y="203385"/>
            <a:ext cx="5400000" cy="2275430"/>
            <a:chOff x="1003050" y="203385"/>
            <a:chExt cx="5400000" cy="2275430"/>
          </a:xfrm>
        </p:grpSpPr>
        <p:grpSp>
          <p:nvGrpSpPr>
            <p:cNvPr id="13" name="그룹 12"/>
            <p:cNvGrpSpPr/>
            <p:nvPr/>
          </p:nvGrpSpPr>
          <p:grpSpPr>
            <a:xfrm rot="16200000">
              <a:off x="2565335" y="-1358900"/>
              <a:ext cx="2275430" cy="5400000"/>
              <a:chOff x="1003235" y="673100"/>
              <a:chExt cx="2275430" cy="5400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028700" y="673100"/>
                <a:ext cx="2160000" cy="540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 flipH="1">
                <a:off x="2108700" y="673100"/>
                <a:ext cx="12700" cy="37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1028700" y="4813100"/>
                <a:ext cx="720000" cy="12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468700" y="4813100"/>
                <a:ext cx="720000" cy="12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03235" y="2312550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10.5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890567" y="5192550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r>
                  <a:rPr lang="en-US" altLang="ko-KR" dirty="0" smtClean="0"/>
                  <a:t>.5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17000" y="2364647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1-1</a:t>
                </a:r>
                <a:endParaRPr lang="ko-KR" altLang="en-US" dirty="0"/>
              </a:p>
            </p:txBody>
          </p:sp>
        </p:grpSp>
        <p:cxnSp>
          <p:nvCxnSpPr>
            <p:cNvPr id="42" name="직선 연결선 41"/>
            <p:cNvCxnSpPr/>
            <p:nvPr/>
          </p:nvCxnSpPr>
          <p:spPr>
            <a:xfrm>
              <a:off x="4783050" y="308181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87633" y="2769283"/>
            <a:ext cx="5760001" cy="2275432"/>
            <a:chOff x="887633" y="2769283"/>
            <a:chExt cx="5760001" cy="2275432"/>
          </a:xfrm>
        </p:grpSpPr>
        <p:grpSp>
          <p:nvGrpSpPr>
            <p:cNvPr id="43" name="그룹 42"/>
            <p:cNvGrpSpPr/>
            <p:nvPr/>
          </p:nvGrpSpPr>
          <p:grpSpPr>
            <a:xfrm>
              <a:off x="887633" y="2769283"/>
              <a:ext cx="5760001" cy="2275432"/>
              <a:chOff x="887633" y="2769283"/>
              <a:chExt cx="5760001" cy="2275432"/>
            </a:xfrm>
          </p:grpSpPr>
          <p:sp>
            <p:nvSpPr>
              <p:cNvPr id="16" name="직사각형 15"/>
              <p:cNvSpPr/>
              <p:nvPr/>
            </p:nvSpPr>
            <p:spPr>
              <a:xfrm rot="16200000">
                <a:off x="2687633" y="1059249"/>
                <a:ext cx="2160000" cy="57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 rot="16200000" flipH="1">
                <a:off x="2771283" y="2042899"/>
                <a:ext cx="12700" cy="37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/>
              <p:nvPr/>
            </p:nvSpPr>
            <p:spPr>
              <a:xfrm rot="16200000">
                <a:off x="5477633" y="3849249"/>
                <a:ext cx="720000" cy="16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16200000">
                <a:off x="5477634" y="2409249"/>
                <a:ext cx="720000" cy="16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6200000">
                <a:off x="2546800" y="4563333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10.5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5606801" y="3734510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4.5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6200000">
                <a:off x="2546800" y="2801664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1-2</a:t>
                </a:r>
                <a:endParaRPr lang="ko-KR" altLang="en-US" dirty="0"/>
              </a:p>
            </p:txBody>
          </p:sp>
        </p:grpSp>
        <p:cxnSp>
          <p:nvCxnSpPr>
            <p:cNvPr id="48" name="직선 연결선 47"/>
            <p:cNvCxnSpPr/>
            <p:nvPr/>
          </p:nvCxnSpPr>
          <p:spPr>
            <a:xfrm>
              <a:off x="4667630" y="2866664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823051" y="5270687"/>
            <a:ext cx="6120000" cy="2275428"/>
            <a:chOff x="823051" y="5270687"/>
            <a:chExt cx="6120000" cy="2275428"/>
          </a:xfrm>
        </p:grpSpPr>
        <p:grpSp>
          <p:nvGrpSpPr>
            <p:cNvPr id="23" name="그룹 22"/>
            <p:cNvGrpSpPr/>
            <p:nvPr/>
          </p:nvGrpSpPr>
          <p:grpSpPr>
            <a:xfrm rot="16200000">
              <a:off x="2745337" y="3348401"/>
              <a:ext cx="2275428" cy="6120000"/>
              <a:chOff x="1003235" y="673100"/>
              <a:chExt cx="2275428" cy="612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028700" y="673100"/>
                <a:ext cx="2160000" cy="612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 flipH="1">
                <a:off x="2108700" y="673100"/>
                <a:ext cx="12700" cy="37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1028700" y="4813100"/>
                <a:ext cx="720000" cy="19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68700" y="4813100"/>
                <a:ext cx="720000" cy="19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03235" y="2312550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10.5</a:t>
                </a:r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877868" y="5611061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5.5</a:t>
                </a:r>
                <a:endParaRPr lang="ko-KR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16998" y="2364649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1-3</a:t>
                </a:r>
                <a:endParaRPr lang="ko-KR" altLang="en-US" dirty="0"/>
              </a:p>
            </p:txBody>
          </p:sp>
        </p:grpSp>
        <p:cxnSp>
          <p:nvCxnSpPr>
            <p:cNvPr id="49" name="직선 연결선 48"/>
            <p:cNvCxnSpPr/>
            <p:nvPr/>
          </p:nvCxnSpPr>
          <p:spPr>
            <a:xfrm>
              <a:off x="4607241" y="5368065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527630" y="7753734"/>
            <a:ext cx="6480001" cy="2275429"/>
            <a:chOff x="527630" y="7753734"/>
            <a:chExt cx="6480001" cy="2275429"/>
          </a:xfrm>
        </p:grpSpPr>
        <p:grpSp>
          <p:nvGrpSpPr>
            <p:cNvPr id="31" name="그룹 30"/>
            <p:cNvGrpSpPr/>
            <p:nvPr/>
          </p:nvGrpSpPr>
          <p:grpSpPr>
            <a:xfrm rot="16200000">
              <a:off x="2629916" y="5651448"/>
              <a:ext cx="2275429" cy="6480001"/>
              <a:chOff x="1003235" y="673100"/>
              <a:chExt cx="2275429" cy="6480001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028700" y="673100"/>
                <a:ext cx="2160000" cy="64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 flipH="1">
                <a:off x="2108700" y="673100"/>
                <a:ext cx="12700" cy="37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/>
              <p:cNvSpPr/>
              <p:nvPr/>
            </p:nvSpPr>
            <p:spPr>
              <a:xfrm>
                <a:off x="1028700" y="4813100"/>
                <a:ext cx="720000" cy="234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68700" y="4813101"/>
                <a:ext cx="720000" cy="234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03235" y="2312550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10.5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877867" y="5726481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6.5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16999" y="2364648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1-4</a:t>
                </a:r>
                <a:endParaRPr lang="ko-KR" altLang="en-US" dirty="0"/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4307630" y="7858529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76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03052" y="171954"/>
            <a:ext cx="5759999" cy="2275429"/>
            <a:chOff x="643052" y="203384"/>
            <a:chExt cx="5759999" cy="2275429"/>
          </a:xfrm>
        </p:grpSpPr>
        <p:grpSp>
          <p:nvGrpSpPr>
            <p:cNvPr id="13" name="그룹 12"/>
            <p:cNvGrpSpPr/>
            <p:nvPr/>
          </p:nvGrpSpPr>
          <p:grpSpPr>
            <a:xfrm rot="16200000">
              <a:off x="2385337" y="-1538901"/>
              <a:ext cx="2275429" cy="5759999"/>
              <a:chOff x="1003236" y="313101"/>
              <a:chExt cx="2275429" cy="575999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028701" y="313101"/>
                <a:ext cx="2160000" cy="57599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 flipH="1">
                <a:off x="2108703" y="313101"/>
                <a:ext cx="12700" cy="41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1028700" y="4813100"/>
                <a:ext cx="720000" cy="12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468700" y="4813100"/>
                <a:ext cx="720000" cy="12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03236" y="2132552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11.5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890567" y="5192550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r>
                  <a:rPr lang="en-US" altLang="ko-KR" dirty="0" smtClean="0"/>
                  <a:t>.5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17000" y="2184653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r>
                  <a:rPr lang="en-US" altLang="ko-KR" dirty="0" smtClean="0"/>
                  <a:t>-1</a:t>
                </a:r>
                <a:endParaRPr lang="ko-KR" altLang="en-US" dirty="0"/>
              </a:p>
            </p:txBody>
          </p:sp>
        </p:grpSp>
        <p:cxnSp>
          <p:nvCxnSpPr>
            <p:cNvPr id="42" name="직선 연결선 41"/>
            <p:cNvCxnSpPr/>
            <p:nvPr/>
          </p:nvCxnSpPr>
          <p:spPr>
            <a:xfrm>
              <a:off x="4783050" y="308181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887627" y="2770430"/>
            <a:ext cx="6120004" cy="2275432"/>
            <a:chOff x="527630" y="2769283"/>
            <a:chExt cx="6120004" cy="2275432"/>
          </a:xfrm>
        </p:grpSpPr>
        <p:grpSp>
          <p:nvGrpSpPr>
            <p:cNvPr id="43" name="그룹 42"/>
            <p:cNvGrpSpPr/>
            <p:nvPr/>
          </p:nvGrpSpPr>
          <p:grpSpPr>
            <a:xfrm>
              <a:off x="527630" y="2769283"/>
              <a:ext cx="6120004" cy="2275432"/>
              <a:chOff x="527630" y="2769283"/>
              <a:chExt cx="6120004" cy="2275432"/>
            </a:xfrm>
          </p:grpSpPr>
          <p:sp>
            <p:nvSpPr>
              <p:cNvPr id="16" name="직사각형 15"/>
              <p:cNvSpPr/>
              <p:nvPr/>
            </p:nvSpPr>
            <p:spPr>
              <a:xfrm rot="16200000">
                <a:off x="2507632" y="879247"/>
                <a:ext cx="2160000" cy="61200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 rot="16200000" flipH="1">
                <a:off x="2591280" y="1862899"/>
                <a:ext cx="12700" cy="41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/>
              <p:nvPr/>
            </p:nvSpPr>
            <p:spPr>
              <a:xfrm rot="16200000">
                <a:off x="5477633" y="3849249"/>
                <a:ext cx="720000" cy="16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16200000">
                <a:off x="5477634" y="2409249"/>
                <a:ext cx="720000" cy="16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6200000">
                <a:off x="2546800" y="4563333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11.5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5606801" y="3734510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4.5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6200000">
                <a:off x="2546800" y="2801664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r>
                  <a:rPr lang="en-US" altLang="ko-KR" dirty="0" smtClean="0"/>
                  <a:t>-2</a:t>
                </a:r>
                <a:endParaRPr lang="ko-KR" altLang="en-US" dirty="0"/>
              </a:p>
            </p:txBody>
          </p:sp>
        </p:grpSp>
        <p:cxnSp>
          <p:nvCxnSpPr>
            <p:cNvPr id="48" name="직선 연결선 47"/>
            <p:cNvCxnSpPr/>
            <p:nvPr/>
          </p:nvCxnSpPr>
          <p:spPr>
            <a:xfrm>
              <a:off x="4667630" y="2866664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467242" y="5270690"/>
            <a:ext cx="6475812" cy="2275428"/>
            <a:chOff x="467242" y="5270690"/>
            <a:chExt cx="6475812" cy="2275428"/>
          </a:xfrm>
        </p:grpSpPr>
        <p:grpSp>
          <p:nvGrpSpPr>
            <p:cNvPr id="23" name="그룹 22"/>
            <p:cNvGrpSpPr/>
            <p:nvPr/>
          </p:nvGrpSpPr>
          <p:grpSpPr>
            <a:xfrm rot="16200000">
              <a:off x="2567434" y="3170498"/>
              <a:ext cx="2275428" cy="6475812"/>
              <a:chOff x="1003234" y="317289"/>
              <a:chExt cx="2275428" cy="647581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028700" y="317290"/>
                <a:ext cx="2160000" cy="64758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 flipH="1">
                <a:off x="2108700" y="317289"/>
                <a:ext cx="12700" cy="41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1028700" y="4813100"/>
                <a:ext cx="720000" cy="19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68700" y="4813100"/>
                <a:ext cx="720000" cy="19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03234" y="2312550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11.5</a:t>
                </a:r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877868" y="5611061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5.5</a:t>
                </a:r>
                <a:endParaRPr lang="ko-KR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16997" y="2364650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r>
                  <a:rPr lang="en-US" altLang="ko-KR" dirty="0" smtClean="0"/>
                  <a:t>-3</a:t>
                </a:r>
                <a:endParaRPr lang="ko-KR" altLang="en-US" dirty="0"/>
              </a:p>
            </p:txBody>
          </p:sp>
        </p:grpSp>
        <p:cxnSp>
          <p:nvCxnSpPr>
            <p:cNvPr id="49" name="직선 연결선 48"/>
            <p:cNvCxnSpPr/>
            <p:nvPr/>
          </p:nvCxnSpPr>
          <p:spPr>
            <a:xfrm>
              <a:off x="4607241" y="5368065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463051" y="7738784"/>
            <a:ext cx="6840002" cy="2275428"/>
            <a:chOff x="167630" y="7753735"/>
            <a:chExt cx="6840002" cy="2275428"/>
          </a:xfrm>
        </p:grpSpPr>
        <p:grpSp>
          <p:nvGrpSpPr>
            <p:cNvPr id="31" name="그룹 30"/>
            <p:cNvGrpSpPr/>
            <p:nvPr/>
          </p:nvGrpSpPr>
          <p:grpSpPr>
            <a:xfrm rot="16200000">
              <a:off x="2449917" y="5471448"/>
              <a:ext cx="2275428" cy="6840002"/>
              <a:chOff x="1003236" y="313099"/>
              <a:chExt cx="2275428" cy="684000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028701" y="313099"/>
                <a:ext cx="2160000" cy="68400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 flipH="1">
                <a:off x="2108700" y="313099"/>
                <a:ext cx="12700" cy="414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/>
              <p:cNvSpPr/>
              <p:nvPr/>
            </p:nvSpPr>
            <p:spPr>
              <a:xfrm>
                <a:off x="1028700" y="4813100"/>
                <a:ext cx="720000" cy="234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68700" y="4813101"/>
                <a:ext cx="720000" cy="234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03236" y="2312549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11.5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877867" y="5726481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6.5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16999" y="2364649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r>
                  <a:rPr lang="en-US" altLang="ko-KR" dirty="0" smtClean="0"/>
                  <a:t>-4</a:t>
                </a:r>
                <a:endParaRPr lang="ko-KR" altLang="en-US" dirty="0"/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4307630" y="7858529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34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37080" y="171953"/>
            <a:ext cx="6125973" cy="2275428"/>
            <a:chOff x="277080" y="203383"/>
            <a:chExt cx="6125973" cy="2275428"/>
          </a:xfrm>
        </p:grpSpPr>
        <p:grpSp>
          <p:nvGrpSpPr>
            <p:cNvPr id="13" name="그룹 12"/>
            <p:cNvGrpSpPr/>
            <p:nvPr/>
          </p:nvGrpSpPr>
          <p:grpSpPr>
            <a:xfrm rot="16200000">
              <a:off x="2202353" y="-1721890"/>
              <a:ext cx="2275428" cy="6125973"/>
              <a:chOff x="1003237" y="-52872"/>
              <a:chExt cx="2275428" cy="612597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028702" y="-52872"/>
                <a:ext cx="2160000" cy="61259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 flipH="1">
                <a:off x="2108705" y="-52872"/>
                <a:ext cx="12700" cy="450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1028700" y="4813100"/>
                <a:ext cx="720000" cy="12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468700" y="4813100"/>
                <a:ext cx="720000" cy="12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03237" y="2132551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12.5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890567" y="5192550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r>
                  <a:rPr lang="en-US" altLang="ko-KR" dirty="0" smtClean="0"/>
                  <a:t>.5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17000" y="2184654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3-1</a:t>
                </a:r>
                <a:endParaRPr lang="ko-KR" altLang="en-US" dirty="0"/>
              </a:p>
            </p:txBody>
          </p:sp>
        </p:grpSp>
        <p:cxnSp>
          <p:nvCxnSpPr>
            <p:cNvPr id="42" name="직선 연결선 41"/>
            <p:cNvCxnSpPr/>
            <p:nvPr/>
          </p:nvCxnSpPr>
          <p:spPr>
            <a:xfrm>
              <a:off x="4783050" y="308181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527627" y="2770430"/>
            <a:ext cx="6480004" cy="2275432"/>
            <a:chOff x="167630" y="2769283"/>
            <a:chExt cx="6480004" cy="2275432"/>
          </a:xfrm>
        </p:grpSpPr>
        <p:grpSp>
          <p:nvGrpSpPr>
            <p:cNvPr id="43" name="그룹 42"/>
            <p:cNvGrpSpPr/>
            <p:nvPr/>
          </p:nvGrpSpPr>
          <p:grpSpPr>
            <a:xfrm>
              <a:off x="167630" y="2769283"/>
              <a:ext cx="6480004" cy="2275432"/>
              <a:chOff x="167630" y="2769283"/>
              <a:chExt cx="6480004" cy="2275432"/>
            </a:xfrm>
          </p:grpSpPr>
          <p:sp>
            <p:nvSpPr>
              <p:cNvPr id="16" name="직사각형 15"/>
              <p:cNvSpPr/>
              <p:nvPr/>
            </p:nvSpPr>
            <p:spPr>
              <a:xfrm rot="16200000">
                <a:off x="2327633" y="699246"/>
                <a:ext cx="2160000" cy="64800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 rot="16200000" flipH="1">
                <a:off x="2411280" y="1682899"/>
                <a:ext cx="12700" cy="450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/>
              <p:nvPr/>
            </p:nvSpPr>
            <p:spPr>
              <a:xfrm rot="16200000">
                <a:off x="5477633" y="3849249"/>
                <a:ext cx="720000" cy="16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16200000">
                <a:off x="5477634" y="2409249"/>
                <a:ext cx="720000" cy="16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6200000">
                <a:off x="2546800" y="4563333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12.5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5606801" y="3734510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4.5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6200000">
                <a:off x="2546800" y="2801664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3-2</a:t>
                </a:r>
                <a:endParaRPr lang="ko-KR" altLang="en-US" dirty="0"/>
              </a:p>
            </p:txBody>
          </p:sp>
        </p:grpSp>
        <p:cxnSp>
          <p:nvCxnSpPr>
            <p:cNvPr id="48" name="직선 연결선 47"/>
            <p:cNvCxnSpPr/>
            <p:nvPr/>
          </p:nvCxnSpPr>
          <p:spPr>
            <a:xfrm>
              <a:off x="4667630" y="2866664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463048" y="5286856"/>
            <a:ext cx="6840005" cy="2275428"/>
            <a:chOff x="103051" y="5270693"/>
            <a:chExt cx="6840005" cy="2275428"/>
          </a:xfrm>
        </p:grpSpPr>
        <p:grpSp>
          <p:nvGrpSpPr>
            <p:cNvPr id="23" name="그룹 22"/>
            <p:cNvGrpSpPr/>
            <p:nvPr/>
          </p:nvGrpSpPr>
          <p:grpSpPr>
            <a:xfrm rot="16200000">
              <a:off x="2385340" y="2988404"/>
              <a:ext cx="2275428" cy="6840005"/>
              <a:chOff x="1003233" y="-46903"/>
              <a:chExt cx="2275428" cy="6840005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028699" y="-46903"/>
                <a:ext cx="2160000" cy="68400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 flipH="1">
                <a:off x="2108700" y="-46903"/>
                <a:ext cx="12700" cy="450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1028700" y="4813100"/>
                <a:ext cx="720000" cy="19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68700" y="4813100"/>
                <a:ext cx="720000" cy="19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03233" y="2312550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12.5</a:t>
                </a:r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877868" y="5611061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5.5</a:t>
                </a:r>
                <a:endParaRPr lang="ko-KR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16996" y="2364651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3-3</a:t>
                </a:r>
                <a:endParaRPr lang="ko-KR" altLang="en-US" dirty="0"/>
              </a:p>
            </p:txBody>
          </p:sp>
        </p:grpSp>
        <p:cxnSp>
          <p:nvCxnSpPr>
            <p:cNvPr id="49" name="직선 연결선 48"/>
            <p:cNvCxnSpPr/>
            <p:nvPr/>
          </p:nvCxnSpPr>
          <p:spPr>
            <a:xfrm>
              <a:off x="4607241" y="5368065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167628" y="7861620"/>
            <a:ext cx="7200004" cy="2275427"/>
            <a:chOff x="-192369" y="7753737"/>
            <a:chExt cx="7200004" cy="2275427"/>
          </a:xfrm>
        </p:grpSpPr>
        <p:grpSp>
          <p:nvGrpSpPr>
            <p:cNvPr id="31" name="그룹 30"/>
            <p:cNvGrpSpPr/>
            <p:nvPr/>
          </p:nvGrpSpPr>
          <p:grpSpPr>
            <a:xfrm rot="16200000">
              <a:off x="2269919" y="5291449"/>
              <a:ext cx="2275427" cy="7200004"/>
              <a:chOff x="1003236" y="-46902"/>
              <a:chExt cx="2275427" cy="7200004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028700" y="-46900"/>
                <a:ext cx="2160000" cy="72000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 flipH="1">
                <a:off x="2108700" y="-46902"/>
                <a:ext cx="12700" cy="450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/>
              <p:cNvSpPr/>
              <p:nvPr/>
            </p:nvSpPr>
            <p:spPr>
              <a:xfrm>
                <a:off x="1028700" y="4813100"/>
                <a:ext cx="720000" cy="234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68700" y="4813101"/>
                <a:ext cx="720000" cy="234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03236" y="2312549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12.5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877867" y="5726481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6.5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16998" y="2364650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3-4</a:t>
                </a:r>
                <a:endParaRPr lang="ko-KR" altLang="en-US" dirty="0"/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4307630" y="7858529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9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42077" y="171950"/>
            <a:ext cx="6480006" cy="2275428"/>
            <a:chOff x="-76950" y="203380"/>
            <a:chExt cx="6480006" cy="2275428"/>
          </a:xfrm>
        </p:grpSpPr>
        <p:grpSp>
          <p:nvGrpSpPr>
            <p:cNvPr id="13" name="그룹 12"/>
            <p:cNvGrpSpPr/>
            <p:nvPr/>
          </p:nvGrpSpPr>
          <p:grpSpPr>
            <a:xfrm rot="16200000">
              <a:off x="2025339" y="-1898909"/>
              <a:ext cx="2275428" cy="6480006"/>
              <a:chOff x="1003238" y="-406904"/>
              <a:chExt cx="2275428" cy="648000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028702" y="-406902"/>
                <a:ext cx="2160000" cy="648000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 flipH="1">
                <a:off x="2108707" y="-406904"/>
                <a:ext cx="12700" cy="48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1028700" y="4813100"/>
                <a:ext cx="720000" cy="12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468700" y="4813100"/>
                <a:ext cx="720000" cy="12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03238" y="2132550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13.5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890567" y="5192550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r>
                  <a:rPr lang="en-US" altLang="ko-KR" dirty="0" smtClean="0"/>
                  <a:t>.5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17001" y="2184655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/>
                  <a:t>4</a:t>
                </a:r>
                <a:r>
                  <a:rPr lang="en-US" altLang="ko-KR" dirty="0" smtClean="0"/>
                  <a:t>-1</a:t>
                </a:r>
                <a:endParaRPr lang="ko-KR" altLang="en-US" dirty="0"/>
              </a:p>
            </p:txBody>
          </p:sp>
        </p:grpSp>
        <p:cxnSp>
          <p:nvCxnSpPr>
            <p:cNvPr id="42" name="직선 연결선 41"/>
            <p:cNvCxnSpPr/>
            <p:nvPr/>
          </p:nvCxnSpPr>
          <p:spPr>
            <a:xfrm>
              <a:off x="4783050" y="308181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 rot="5400000">
            <a:off x="-2114875" y="5351998"/>
            <a:ext cx="6840005" cy="2275432"/>
            <a:chOff x="-192370" y="2769283"/>
            <a:chExt cx="6840005" cy="2275432"/>
          </a:xfrm>
        </p:grpSpPr>
        <p:grpSp>
          <p:nvGrpSpPr>
            <p:cNvPr id="43" name="그룹 42"/>
            <p:cNvGrpSpPr/>
            <p:nvPr/>
          </p:nvGrpSpPr>
          <p:grpSpPr>
            <a:xfrm>
              <a:off x="-192370" y="2769283"/>
              <a:ext cx="6840005" cy="2275432"/>
              <a:chOff x="-192370" y="2769283"/>
              <a:chExt cx="6840005" cy="2275432"/>
            </a:xfrm>
          </p:grpSpPr>
          <p:sp>
            <p:nvSpPr>
              <p:cNvPr id="16" name="직사각형 15"/>
              <p:cNvSpPr/>
              <p:nvPr/>
            </p:nvSpPr>
            <p:spPr>
              <a:xfrm rot="16200000">
                <a:off x="2147633" y="519245"/>
                <a:ext cx="2160000" cy="68400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 rot="16200000" flipH="1">
                <a:off x="2231280" y="1502899"/>
                <a:ext cx="12700" cy="48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/>
              <p:nvPr/>
            </p:nvSpPr>
            <p:spPr>
              <a:xfrm rot="16200000">
                <a:off x="5477633" y="3849249"/>
                <a:ext cx="720000" cy="16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16200000">
                <a:off x="5477634" y="2409249"/>
                <a:ext cx="720000" cy="16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6200000">
                <a:off x="2546800" y="4563333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13.5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5606801" y="3734510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4.5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6200000">
                <a:off x="2546800" y="2801664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/>
                  <a:t>4</a:t>
                </a:r>
                <a:r>
                  <a:rPr lang="en-US" altLang="ko-KR" dirty="0" smtClean="0"/>
                  <a:t>-2</a:t>
                </a:r>
                <a:endParaRPr lang="ko-KR" altLang="en-US" dirty="0"/>
              </a:p>
            </p:txBody>
          </p:sp>
        </p:grpSp>
        <p:cxnSp>
          <p:nvCxnSpPr>
            <p:cNvPr id="48" name="직선 연결선 47"/>
            <p:cNvCxnSpPr/>
            <p:nvPr/>
          </p:nvCxnSpPr>
          <p:spPr>
            <a:xfrm>
              <a:off x="4667630" y="2866664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 rot="5400000">
            <a:off x="248144" y="5268930"/>
            <a:ext cx="7195817" cy="2275428"/>
            <a:chOff x="-252760" y="5270695"/>
            <a:chExt cx="7195817" cy="2275428"/>
          </a:xfrm>
        </p:grpSpPr>
        <p:grpSp>
          <p:nvGrpSpPr>
            <p:cNvPr id="23" name="그룹 22"/>
            <p:cNvGrpSpPr/>
            <p:nvPr/>
          </p:nvGrpSpPr>
          <p:grpSpPr>
            <a:xfrm rot="16200000">
              <a:off x="2207435" y="2810500"/>
              <a:ext cx="2275428" cy="7195817"/>
              <a:chOff x="1003232" y="-402715"/>
              <a:chExt cx="2275428" cy="7195817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028699" y="-402715"/>
                <a:ext cx="2160000" cy="71958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 flipH="1">
                <a:off x="2108700" y="-402715"/>
                <a:ext cx="12700" cy="48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1028700" y="4813100"/>
                <a:ext cx="720000" cy="19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68700" y="4813100"/>
                <a:ext cx="720000" cy="19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03232" y="2312550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13.5</a:t>
                </a:r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877868" y="5611061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5.5</a:t>
                </a:r>
                <a:endParaRPr lang="ko-KR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16995" y="2364652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/>
                  <a:t>4</a:t>
                </a:r>
                <a:r>
                  <a:rPr lang="en-US" altLang="ko-KR" dirty="0" smtClean="0"/>
                  <a:t>-3</a:t>
                </a:r>
                <a:endParaRPr lang="ko-KR" altLang="en-US" dirty="0"/>
              </a:p>
            </p:txBody>
          </p:sp>
        </p:grpSp>
        <p:cxnSp>
          <p:nvCxnSpPr>
            <p:cNvPr id="49" name="직선 연결선 48"/>
            <p:cNvCxnSpPr/>
            <p:nvPr/>
          </p:nvCxnSpPr>
          <p:spPr>
            <a:xfrm>
              <a:off x="4607241" y="5368065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 rot="5400000">
            <a:off x="2542478" y="5352001"/>
            <a:ext cx="7560007" cy="2275425"/>
            <a:chOff x="-552371" y="7753740"/>
            <a:chExt cx="7560007" cy="2275425"/>
          </a:xfrm>
        </p:grpSpPr>
        <p:grpSp>
          <p:nvGrpSpPr>
            <p:cNvPr id="31" name="그룹 30"/>
            <p:cNvGrpSpPr/>
            <p:nvPr/>
          </p:nvGrpSpPr>
          <p:grpSpPr>
            <a:xfrm rot="16200000">
              <a:off x="2089920" y="5111449"/>
              <a:ext cx="2275425" cy="7560007"/>
              <a:chOff x="1003237" y="-406905"/>
              <a:chExt cx="2275425" cy="7560007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028700" y="-406905"/>
                <a:ext cx="2160000" cy="75600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 flipH="1">
                <a:off x="2108700" y="-406904"/>
                <a:ext cx="12700" cy="48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/>
              <p:cNvSpPr/>
              <p:nvPr/>
            </p:nvSpPr>
            <p:spPr>
              <a:xfrm>
                <a:off x="1028700" y="4813100"/>
                <a:ext cx="720000" cy="234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68700" y="4813101"/>
                <a:ext cx="720000" cy="234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03237" y="2312548"/>
                <a:ext cx="461665" cy="5010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13.5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877867" y="5726481"/>
                <a:ext cx="461665" cy="3840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6.5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16997" y="2364651"/>
                <a:ext cx="461665" cy="39690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/>
                  <a:t>4</a:t>
                </a:r>
                <a:r>
                  <a:rPr lang="en-US" altLang="ko-KR" dirty="0" smtClean="0"/>
                  <a:t>-4</a:t>
                </a:r>
                <a:endParaRPr lang="ko-KR" altLang="en-US" dirty="0"/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4307630" y="7858529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271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92017" y="3987957"/>
            <a:ext cx="6120009" cy="2275429"/>
            <a:chOff x="823051" y="203377"/>
            <a:chExt cx="6120009" cy="2275429"/>
          </a:xfrm>
        </p:grpSpPr>
        <p:grpSp>
          <p:nvGrpSpPr>
            <p:cNvPr id="13" name="그룹 12"/>
            <p:cNvGrpSpPr/>
            <p:nvPr/>
          </p:nvGrpSpPr>
          <p:grpSpPr>
            <a:xfrm rot="16200000">
              <a:off x="2745341" y="-1718913"/>
              <a:ext cx="2275429" cy="6120009"/>
              <a:chOff x="1003236" y="493093"/>
              <a:chExt cx="2275429" cy="612000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028701" y="493094"/>
                <a:ext cx="2160000" cy="61200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 rot="5400000">
                <a:off x="173898" y="2473093"/>
                <a:ext cx="396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1028700" y="4813100"/>
                <a:ext cx="720000" cy="180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468700" y="4813100"/>
                <a:ext cx="720000" cy="180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03236" y="2219916"/>
                <a:ext cx="461665" cy="32637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11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890568" y="5608423"/>
                <a:ext cx="461665" cy="209353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17000" y="2114934"/>
                <a:ext cx="461665" cy="53636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 smtClean="0"/>
                  <a:t>Final</a:t>
                </a:r>
                <a:endParaRPr lang="ko-KR" altLang="en-US" dirty="0"/>
              </a:p>
            </p:txBody>
          </p:sp>
        </p:grpSp>
        <p:cxnSp>
          <p:nvCxnSpPr>
            <p:cNvPr id="42" name="직선 연결선 41"/>
            <p:cNvCxnSpPr/>
            <p:nvPr/>
          </p:nvCxnSpPr>
          <p:spPr>
            <a:xfrm>
              <a:off x="4783050" y="308181"/>
              <a:ext cx="0" cy="2145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92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51</Words>
  <Application>Microsoft Office PowerPoint</Application>
  <PresentationFormat>사용자 지정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진민</dc:creator>
  <cp:lastModifiedBy>김 진민</cp:lastModifiedBy>
  <cp:revision>6</cp:revision>
  <dcterms:created xsi:type="dcterms:W3CDTF">2020-12-16T07:37:00Z</dcterms:created>
  <dcterms:modified xsi:type="dcterms:W3CDTF">2020-12-18T20:07:06Z</dcterms:modified>
</cp:coreProperties>
</file>