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파이썬을 시작하기 전에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파이썬의 특징 중 틀린 것은 무엇인가요</a:t>
            </a:r>
            <a:r>
              <a:rPr lang="en-US" altLang="ko-KR" dirty="0" smtClean="0"/>
              <a:t>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/>
              <a:t>① 문법이 </a:t>
            </a:r>
            <a:r>
              <a:rPr lang="ko-KR" altLang="en-US" dirty="0" smtClean="0"/>
              <a:t>간단해 배우기 쉽다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/>
              <a:t>② 웹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해킹 도구</a:t>
            </a:r>
            <a:r>
              <a:rPr lang="en-US" altLang="ko-KR" dirty="0" smtClean="0"/>
              <a:t>, IoT, </a:t>
            </a:r>
            <a:r>
              <a:rPr lang="ko-KR" altLang="en-US" dirty="0" smtClean="0"/>
              <a:t>인공지능 등 다양한 분야에 활용할 수 있다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/>
              <a:t>③ 윈도우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리눅스와 같은 운영체제마다 사용 방법이 다르다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/>
              <a:t>④ 쉽게 </a:t>
            </a:r>
            <a:r>
              <a:rPr lang="ko-KR" altLang="en-US" dirty="0" smtClean="0"/>
              <a:t>사용할 수 있다는 장점이 있는 대신 느리다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확인문제</a:t>
            </a:r>
            <a:r>
              <a:rPr lang="en-US" altLang="ko-KR" smtClean="0"/>
              <a:t>(2)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컴퓨터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프로그래밍 언어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파이</a:t>
            </a:r>
            <a:r>
              <a:rPr lang="ko-KR" altLang="en-US" b="1" dirty="0"/>
              <a:t>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컴퓨터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프로그래밍이란 </a:t>
            </a:r>
            <a:r>
              <a:rPr lang="ko-KR" altLang="en-US" dirty="0" smtClean="0"/>
              <a:t>무엇인지에 대한 개념을 정리한다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프로그래밍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(programming)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만드는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프로그램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(program)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미리 </a:t>
            </a:r>
            <a:r>
              <a:rPr lang="ko-KR" altLang="en-US" dirty="0" smtClean="0"/>
              <a:t>작성된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82" y="3454112"/>
            <a:ext cx="5668433" cy="194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컴퓨터 프로그램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(computer program)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컴퓨터가 무엇을 해야 할지 미리 작성한 진행 계획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프로그램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6" y="2492189"/>
            <a:ext cx="6293262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0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이진 숫자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(binary digit)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0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1</a:t>
            </a:r>
            <a:r>
              <a:rPr lang="ko-KR" altLang="en-US" dirty="0" smtClean="0"/>
              <a:t>로 이루어진 컴퓨터의 언어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(binary code) : </a:t>
            </a:r>
            <a:r>
              <a:rPr lang="ko-KR" altLang="en-US" dirty="0" smtClean="0"/>
              <a:t>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숫자로 이루어진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프로그래밍 언어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(programming language)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사람이 이해하기 쉬운 언어로 프로그램을 만들기 위해 </a:t>
            </a:r>
            <a:r>
              <a:rPr lang="ko-KR" altLang="en-US" dirty="0" smtClean="0"/>
              <a:t>만들어짐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소스 코드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(source code)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프로그래밍 언어로 작성한 </a:t>
            </a:r>
            <a:r>
              <a:rPr lang="ko-KR" altLang="en-US" dirty="0" smtClean="0"/>
              <a:t>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코드 실행기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프로그래밍 언어는 컴퓨터가 이해할 수 없으므로 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이를 </a:t>
            </a:r>
            <a:r>
              <a:rPr lang="ko-KR" altLang="en-US" dirty="0" smtClean="0"/>
              <a:t>이진 숫자로 </a:t>
            </a:r>
            <a:r>
              <a:rPr lang="ko-KR" altLang="en-US" dirty="0" smtClean="0"/>
              <a:t>변환해 </a:t>
            </a:r>
            <a:r>
              <a:rPr lang="ko-KR" altLang="en-US" dirty="0" smtClean="0"/>
              <a:t>주는 역할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0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029730"/>
            <a:ext cx="8067675" cy="52392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(Python)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1991</a:t>
            </a:r>
            <a:r>
              <a:rPr lang="ko-KR" altLang="en-US" dirty="0" smtClean="0"/>
              <a:t>년 귀도 반 로섬 </a:t>
            </a:r>
            <a:r>
              <a:rPr lang="en-US" altLang="ko-KR" dirty="0" smtClean="0"/>
              <a:t>(Guido van Rossum)</a:t>
            </a:r>
            <a:r>
              <a:rPr lang="ko-KR" altLang="en-US" dirty="0" smtClean="0"/>
              <a:t>이 개발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초보자가 쉽게 배울 수 있는 프로그래밍 </a:t>
            </a:r>
            <a:r>
              <a:rPr lang="ko-KR" altLang="en-US" dirty="0" smtClean="0"/>
              <a:t>언어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파이썬의 장점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비전공자도 쉽게 배울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다양한 분야에서 활용할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대부분의 운영체제에서 동일하게  </a:t>
            </a:r>
            <a:r>
              <a:rPr lang="ko-KR" altLang="en-US" dirty="0" smtClean="0"/>
              <a:t>사용됨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파이썬의 단점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언어에 비해 일반적으로 </a:t>
            </a:r>
            <a:r>
              <a:rPr lang="en-US" altLang="ko-KR" dirty="0" smtClean="0"/>
              <a:t>10~350</a:t>
            </a:r>
            <a:r>
              <a:rPr lang="ko-KR" altLang="en-US" dirty="0" smtClean="0"/>
              <a:t>배 느림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최근에는 컴퓨터 성능이 좋아져 연산이 많이 필요한 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프로그램이 </a:t>
            </a:r>
            <a:r>
              <a:rPr lang="ko-KR" altLang="en-US" dirty="0" smtClean="0"/>
              <a:t>아니라면 차이 크게 느낄 수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파이썬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366838"/>
            <a:ext cx="24574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0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029318" cy="4984977"/>
          </a:xfrm>
        </p:spPr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</a:rPr>
              <a:t>컴퓨터 프로그램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컴퓨터가 무엇을 해야 할지 미리 작성한 진행 계획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소스 코드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프로그래밍 언어로 사람이 쉽게 읽고 이해할 수 있도록 만든 코드</a:t>
            </a:r>
            <a:endParaRPr lang="en-US" altLang="ko-KR" sz="1800" dirty="0" smtClean="0"/>
          </a:p>
          <a:p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파이썬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배우기 쉽고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다양한 분야에서 활용되며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대부분의 운영체제에서 동일하게 사용된다는 장점을 가진 프로그래밍 언어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제시되는 용어들을 알맞은 의미에 </a:t>
            </a:r>
            <a:r>
              <a:rPr lang="ko-KR" altLang="en-US" dirty="0" smtClean="0"/>
              <a:t>연결해보세요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확인문제</a:t>
            </a:r>
            <a:r>
              <a:rPr lang="en-US" altLang="ko-KR" smtClean="0"/>
              <a:t>(1)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800754"/>
            <a:ext cx="7208425" cy="344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0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314</Words>
  <Application>Microsoft Office PowerPoint</Application>
  <PresentationFormat>화면 슬라이드 쇼(4:3)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컴퓨터 프로그램</vt:lpstr>
      <vt:lpstr>프로그래밍 언어</vt:lpstr>
      <vt:lpstr>프로그래밍 언어, 파이썬</vt:lpstr>
      <vt:lpstr>키워드로 정리하는 핵심 포인트</vt:lpstr>
      <vt:lpstr>확인문제(1)</vt:lpstr>
      <vt:lpstr>확인문제(2)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JJA</cp:lastModifiedBy>
  <cp:revision>15</cp:revision>
  <dcterms:created xsi:type="dcterms:W3CDTF">2019-06-04T09:17:40Z</dcterms:created>
  <dcterms:modified xsi:type="dcterms:W3CDTF">2019-06-25T05:44:58Z</dcterms:modified>
</cp:coreProperties>
</file>