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63" r:id="rId13"/>
    <p:sldId id="275" r:id="rId14"/>
    <p:sldId id="276" r:id="rId15"/>
    <p:sldId id="26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02-2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217054" y="723423"/>
            <a:ext cx="6858000" cy="4024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4707391"/>
            <a:ext cx="1549440" cy="1469572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4173" y="782595"/>
            <a:ext cx="67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숫자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괄호 활용하여 우선순위 조정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연산자 </a:t>
            </a:r>
            <a:r>
              <a:rPr lang="ko-KR" altLang="en-US" dirty="0" smtClean="0"/>
              <a:t>우선순위 확실한 경우에도 괄호로 감싸는 것이 좋음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연산자의 우선순위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1" y="1742990"/>
            <a:ext cx="7372609" cy="679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1" y="3196282"/>
            <a:ext cx="7372609" cy="63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3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75157" y="4654378"/>
            <a:ext cx="1556951" cy="1556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TypeError </a:t>
            </a:r>
            <a:r>
              <a:rPr lang="ko-KR" altLang="en-US" dirty="0" smtClean="0">
                <a:solidFill>
                  <a:srgbClr val="C00000"/>
                </a:solidFill>
              </a:rPr>
              <a:t>예외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서로 다른 자료를 연산할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연산자의 우선순위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49" y="2250551"/>
            <a:ext cx="7460499" cy="116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49" y="3588888"/>
            <a:ext cx="7460499" cy="1774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숫자 자료형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소수점이 없는 정수형과 소수점이 있는 실수형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부동 소수점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이 </a:t>
            </a:r>
            <a:r>
              <a:rPr lang="ko-KR" altLang="en-US" sz="1800" dirty="0" smtClean="0"/>
              <a:t>있다</a:t>
            </a:r>
            <a:r>
              <a:rPr lang="en-US" altLang="ko-KR" sz="1800" dirty="0" smtClean="0"/>
              <a:t>.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숫자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연산자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사칙연산자와 </a:t>
            </a:r>
            <a:r>
              <a:rPr lang="en-US" altLang="ko-KR" sz="1800" dirty="0" smtClean="0"/>
              <a:t>// (</a:t>
            </a:r>
            <a:r>
              <a:rPr lang="ko-KR" altLang="en-US" sz="1800" dirty="0" smtClean="0"/>
              <a:t>정수 나누기 </a:t>
            </a:r>
            <a:r>
              <a:rPr lang="ko-KR" altLang="en-US" sz="1800" dirty="0" smtClean="0"/>
              <a:t>연산자</a:t>
            </a:r>
            <a:r>
              <a:rPr lang="en-US" altLang="ko-KR" sz="1800" dirty="0" smtClean="0"/>
              <a:t>), </a:t>
            </a:r>
            <a:r>
              <a:rPr lang="en-US" altLang="ko-KR" sz="1800" dirty="0" smtClean="0"/>
              <a:t>% (</a:t>
            </a:r>
            <a:r>
              <a:rPr lang="ko-KR" altLang="en-US" sz="1800" dirty="0" smtClean="0"/>
              <a:t>나누기 연산자</a:t>
            </a:r>
            <a:r>
              <a:rPr lang="en-US" altLang="ko-KR" sz="1800" dirty="0" smtClean="0"/>
              <a:t>), ** (</a:t>
            </a:r>
            <a:r>
              <a:rPr lang="ko-KR" altLang="en-US" sz="1800" dirty="0" smtClean="0"/>
              <a:t>제곱 연산자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등이 </a:t>
            </a:r>
            <a:r>
              <a:rPr lang="ko-KR" altLang="en-US" sz="1800" dirty="0" smtClean="0"/>
              <a:t>있다</a:t>
            </a:r>
            <a:r>
              <a:rPr lang="en-US" altLang="ko-KR" sz="1800" dirty="0" smtClean="0"/>
              <a:t>.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연산자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우선순위</a:t>
            </a:r>
            <a:r>
              <a:rPr lang="ko-KR" altLang="en-US" sz="1800" dirty="0" smtClean="0"/>
              <a:t>가 존재하는데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곱하기와 나누기가 가장 우선이고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더하기와 빼기가 다음으로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잘 모를 때는 괄호를 </a:t>
            </a:r>
            <a:r>
              <a:rPr lang="ko-KR" altLang="en-US" sz="1800" dirty="0" smtClean="0"/>
              <a:t>입력해 나타낸다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오른쪽의 예시를 보고 숫자 자료형을 나타내는 단어를 </a:t>
            </a:r>
            <a:r>
              <a:rPr lang="ko-KR" altLang="en-US" sz="1800" dirty="0" smtClean="0"/>
              <a:t>쓰세요</a:t>
            </a:r>
            <a:r>
              <a:rPr lang="en-US" altLang="ko-KR" sz="1800" dirty="0" smtClean="0"/>
              <a:t>.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00000"/>
              </a:lnSpc>
            </a:pPr>
            <a:endParaRPr lang="en-US" altLang="ko-KR" sz="1800" dirty="0" smtClean="0"/>
          </a:p>
          <a:p>
            <a:pPr>
              <a:lnSpc>
                <a:spcPct val="100000"/>
              </a:lnSpc>
            </a:pPr>
            <a:r>
              <a:rPr lang="ko-KR" altLang="en-US" sz="1800" dirty="0" smtClean="0"/>
              <a:t>숫자에 </a:t>
            </a:r>
            <a:r>
              <a:rPr lang="ko-KR" altLang="en-US" sz="1800" dirty="0" smtClean="0"/>
              <a:t>적용할 수 있는 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 smtClean="0"/>
              <a:t>    연산자입니다</a:t>
            </a:r>
            <a:r>
              <a:rPr lang="en-US" altLang="ko-KR" sz="1800" dirty="0" smtClean="0"/>
              <a:t>. 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 smtClean="0"/>
              <a:t>    의미를 </a:t>
            </a:r>
            <a:r>
              <a:rPr lang="ko-KR" altLang="en-US" sz="1800" dirty="0" smtClean="0"/>
              <a:t>보고 왼쪽 연산자 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 smtClean="0"/>
              <a:t>    항목에 </a:t>
            </a:r>
            <a:r>
              <a:rPr lang="ko-KR" altLang="en-US" sz="1800" dirty="0" smtClean="0"/>
              <a:t>기호를 써 </a:t>
            </a:r>
            <a:r>
              <a:rPr lang="ko-KR" altLang="en-US" sz="1800" dirty="0" smtClean="0"/>
              <a:t>보세요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88" y="1631092"/>
            <a:ext cx="4955829" cy="121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99" y="3056239"/>
            <a:ext cx="4955829" cy="3120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5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75157" y="4654378"/>
            <a:ext cx="1556951" cy="1556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다음 프로그램의 실행결과를 예측해 </a:t>
            </a:r>
            <a:r>
              <a:rPr lang="ko-KR" altLang="en-US" sz="1800" dirty="0" smtClean="0"/>
              <a:t>보세요</a:t>
            </a:r>
            <a:r>
              <a:rPr lang="en-US" altLang="ko-KR" sz="1800" dirty="0" smtClean="0"/>
              <a:t>.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3472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17</a:t>
            </a:r>
            <a:r>
              <a:rPr lang="ko-KR" altLang="en-US" sz="1800" dirty="0" smtClean="0"/>
              <a:t>로 나누었을 때의 몫과 나머지를 구하는 프로그램입니다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빈칸을 채워 </a:t>
            </a:r>
            <a:r>
              <a:rPr lang="ko-KR" altLang="en-US" sz="1800" dirty="0" smtClean="0"/>
              <a:t>완성해 주세요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30" y="1614615"/>
            <a:ext cx="7151370" cy="1729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30" y="4242487"/>
            <a:ext cx="7151370" cy="114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00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숫자의 </a:t>
            </a:r>
            <a:r>
              <a:rPr lang="ko-KR" altLang="en-US" b="1" dirty="0" smtClean="0"/>
              <a:t>종류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숫자 </a:t>
            </a:r>
            <a:r>
              <a:rPr lang="ko-KR" altLang="en-US" b="1" dirty="0" smtClean="0"/>
              <a:t>연산자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연산자의 우선순위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dirty="0" smtClean="0"/>
              <a:t>숫자 </a:t>
            </a:r>
            <a:r>
              <a:rPr lang="ko-KR" altLang="en-US" dirty="0" smtClean="0"/>
              <a:t>자료형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우선순위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파이썬에서는 숫자를 소수점이 없는 숫자와 있는 숫자로 구분한다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정수형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소수점이 없는 숫자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0, 1, 273, -52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정수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(integer)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실수형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소수점이 있는 숫자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0.0, 52.273, -1.2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실수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(floating point,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부동 소수점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36872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숫자를 만들기 위해서는 단순히 숫자 입력하면 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type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함수로 소수점 없는 숫자와 있는 숫자를 출력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Float : </a:t>
            </a:r>
            <a:r>
              <a:rPr lang="ko-KR" altLang="en-US" dirty="0" smtClean="0"/>
              <a:t>부동 소수점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일반적으로 프로그래밍 언어에서는 두 </a:t>
            </a:r>
            <a:r>
              <a:rPr lang="ko-KR" altLang="en-US" dirty="0" smtClean="0"/>
              <a:t>자료형을 구분해서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숫자의 종류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45" y="1614488"/>
            <a:ext cx="7037675" cy="1293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44" y="3461513"/>
            <a:ext cx="7037675" cy="134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4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75157" y="4654378"/>
            <a:ext cx="1556951" cy="1556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사칙 연산자 </a:t>
            </a:r>
            <a:r>
              <a:rPr lang="en-US" altLang="ko-KR" dirty="0" smtClean="0">
                <a:solidFill>
                  <a:srgbClr val="C00000"/>
                </a:solidFill>
              </a:rPr>
              <a:t>: +, -, *, /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덧셈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뺄셈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나눗셈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 연산자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28" y="2377167"/>
            <a:ext cx="7241944" cy="105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5" y="3459892"/>
            <a:ext cx="7241944" cy="238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33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75157" y="4654378"/>
            <a:ext cx="1556951" cy="1556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정수 나누기 연산자</a:t>
            </a:r>
            <a:r>
              <a:rPr lang="en-US" altLang="ko-KR" dirty="0" smtClean="0">
                <a:solidFill>
                  <a:srgbClr val="C00000"/>
                </a:solidFill>
              </a:rPr>
              <a:t>: //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숫자를 나누고 소수점 이하 자릿수 삭제한 후 정수 부분만 남김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나머지 </a:t>
            </a:r>
            <a:r>
              <a:rPr lang="ko-KR" altLang="en-US" dirty="0" smtClean="0">
                <a:solidFill>
                  <a:srgbClr val="C00000"/>
                </a:solidFill>
              </a:rPr>
              <a:t>연산자 </a:t>
            </a:r>
            <a:r>
              <a:rPr lang="en-US" altLang="ko-KR" dirty="0" smtClean="0">
                <a:solidFill>
                  <a:srgbClr val="C00000"/>
                </a:solidFill>
              </a:rPr>
              <a:t>: %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B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나누었을 때의 나머지를 </a:t>
            </a:r>
            <a:r>
              <a:rPr lang="ko-KR" altLang="en-US" dirty="0" smtClean="0"/>
              <a:t>구함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연산자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4" y="2264966"/>
            <a:ext cx="7294245" cy="139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4" y="4728641"/>
            <a:ext cx="7294245" cy="875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56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제곱 연산자 </a:t>
            </a:r>
            <a:r>
              <a:rPr lang="en-US" altLang="ko-KR" dirty="0" smtClean="0">
                <a:solidFill>
                  <a:srgbClr val="C00000"/>
                </a:solidFill>
              </a:rPr>
              <a:t>: **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숫자를 제곱함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연산자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07" y="2168986"/>
            <a:ext cx="6935586" cy="247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9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75157" y="4654378"/>
            <a:ext cx="1556951" cy="1556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우선순위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파이썬의 수식은 연산자 간 우선순위에 따라 계산됨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곱셈과 나눗셈이 덧셈과 뺄셈보다 우선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연산자의 우선순위</a:t>
            </a:r>
            <a:endParaRPr lang="ko-KR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1" y="2830628"/>
            <a:ext cx="7382133" cy="134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2" y="4267200"/>
            <a:ext cx="7382133" cy="2000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3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322</Words>
  <Application>Microsoft Office PowerPoint</Application>
  <PresentationFormat>화면 슬라이드 쇼(4:3)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숫자의 종류</vt:lpstr>
      <vt:lpstr>숫자 연산자</vt:lpstr>
      <vt:lpstr>숫자 연산자</vt:lpstr>
      <vt:lpstr>숫자 연산자</vt:lpstr>
      <vt:lpstr>연산자의 우선순위</vt:lpstr>
      <vt:lpstr>연산자의 우선순위</vt:lpstr>
      <vt:lpstr>연산자의 우선순위</vt:lpstr>
      <vt:lpstr>키워드로 정리하는 핵심 포인트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JJA</cp:lastModifiedBy>
  <cp:revision>31</cp:revision>
  <dcterms:created xsi:type="dcterms:W3CDTF">2019-06-04T09:17:40Z</dcterms:created>
  <dcterms:modified xsi:type="dcterms:W3CDTF">2019-07-07T23:34:00Z</dcterms:modified>
</cp:coreProperties>
</file>