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8" r:id="rId19"/>
    <p:sldId id="281" r:id="rId20"/>
    <p:sldId id="282" r:id="rId21"/>
    <p:sldId id="283" r:id="rId22"/>
    <p:sldId id="284" r:id="rId23"/>
    <p:sldId id="263" r:id="rId24"/>
    <p:sldId id="285" r:id="rId25"/>
    <p:sldId id="286" r:id="rId26"/>
    <p:sldId id="287" r:id="rId27"/>
    <p:sldId id="26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02-3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변수와 입력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85" y="1648004"/>
            <a:ext cx="7232506" cy="198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85" y="3876804"/>
            <a:ext cx="6408423" cy="172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2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문자열 역시 복합 대입 연산자 사용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541" y="1634911"/>
            <a:ext cx="4231475" cy="103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56" y="3107908"/>
            <a:ext cx="7190329" cy="1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39" y="4819135"/>
            <a:ext cx="5076529" cy="135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1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input()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명령 프롬프트에서 사용자로부터 데이터 입력받을 때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input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사용자 입력받기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프롬프트 함수 </a:t>
            </a:r>
            <a:r>
              <a:rPr lang="en-US" altLang="ko-KR" dirty="0" smtClean="0"/>
              <a:t>: input </a:t>
            </a:r>
            <a:r>
              <a:rPr lang="ko-KR" altLang="en-US" dirty="0" smtClean="0"/>
              <a:t>함수 괄호 안에 입력한 내용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블록 </a:t>
            </a:r>
            <a:r>
              <a:rPr lang="en-US" altLang="ko-KR" dirty="0" smtClean="0"/>
              <a:t>(block) :  </a:t>
            </a:r>
            <a:r>
              <a:rPr lang="ko-KR" altLang="en-US" dirty="0" smtClean="0"/>
              <a:t>프로그램이 실행 중 잠시 멈추는 것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명령 프롬프트에서 글자 입력 후 </a:t>
            </a:r>
            <a:r>
              <a:rPr lang="en-US" altLang="ko-KR" dirty="0" smtClean="0"/>
              <a:t>[Enter]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입력 </a:t>
            </a:r>
            <a:r>
              <a:rPr lang="en-US" altLang="ko-KR" dirty="0" smtClean="0"/>
              <a:t>: input()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89" y="3202533"/>
            <a:ext cx="7458161" cy="65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88" y="4139630"/>
            <a:ext cx="7458161" cy="62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88" y="5196604"/>
            <a:ext cx="7458162" cy="89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input </a:t>
            </a:r>
            <a:r>
              <a:rPr lang="ko-KR" altLang="en-US" dirty="0" smtClean="0"/>
              <a:t>함수의 결과로 산출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리턴값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변수에 대입하여 사용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21" y="2146709"/>
            <a:ext cx="7275195" cy="146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4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input() </a:t>
            </a:r>
            <a:r>
              <a:rPr lang="ko-KR" altLang="en-US" dirty="0" smtClean="0"/>
              <a:t>함수의 입력 자료형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type() </a:t>
            </a:r>
            <a:r>
              <a:rPr lang="ko-KR" altLang="en-US" dirty="0" smtClean="0"/>
              <a:t>함수로 자료형 알아봄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input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사용자가 무엇을 입력해도 결과는 무조건 문자열 자료형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" y="2134793"/>
            <a:ext cx="6893229" cy="79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0" y="3022382"/>
            <a:ext cx="6894225" cy="132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1" y="4454958"/>
            <a:ext cx="6894225" cy="8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6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입력 자료형 확인하기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19" y="1666630"/>
            <a:ext cx="6689455" cy="321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입력받고 더하기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56" y="1719508"/>
            <a:ext cx="6654031" cy="337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5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캐스트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(cast)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input() </a:t>
            </a:r>
            <a:r>
              <a:rPr lang="ko-KR" altLang="en-US" dirty="0" smtClean="0"/>
              <a:t>함수의 입력 자료형은 항상 문자열이므로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문자열을 숫자 연산에 활용하기 위해 숫자로 변환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int()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문자열을 </a:t>
            </a:r>
            <a:r>
              <a:rPr lang="en-US" altLang="ko-KR" dirty="0" smtClean="0"/>
              <a:t>int </a:t>
            </a:r>
            <a:r>
              <a:rPr lang="ko-KR" altLang="en-US" dirty="0" smtClean="0"/>
              <a:t>자료형으로 변환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float() </a:t>
            </a:r>
            <a:r>
              <a:rPr lang="ko-KR" altLang="en-US" dirty="0" smtClean="0">
                <a:solidFill>
                  <a:srgbClr val="C00000"/>
                </a:solidFill>
              </a:rPr>
              <a:t>함수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문자열을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자료형으로 변환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문자열을 숫자로 바꾸기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1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int() </a:t>
            </a:r>
            <a:r>
              <a:rPr lang="ko-KR" altLang="en-US" dirty="0" smtClean="0">
                <a:solidFill>
                  <a:srgbClr val="C00000"/>
                </a:solidFill>
              </a:rPr>
              <a:t>함수 활용하기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문자열을 숫자로 바꾸기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63" y="1766231"/>
            <a:ext cx="6496763" cy="217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7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int() </a:t>
            </a:r>
            <a:r>
              <a:rPr lang="ko-KR" altLang="en-US" dirty="0" smtClean="0">
                <a:solidFill>
                  <a:srgbClr val="C00000"/>
                </a:solidFill>
              </a:rPr>
              <a:t>함수와 </a:t>
            </a:r>
            <a:r>
              <a:rPr lang="en-US" altLang="ko-KR" dirty="0" smtClean="0">
                <a:solidFill>
                  <a:srgbClr val="C00000"/>
                </a:solidFill>
              </a:rPr>
              <a:t>float</a:t>
            </a:r>
            <a:r>
              <a:rPr lang="en-US" altLang="ko-KR" dirty="0" smtClean="0">
                <a:solidFill>
                  <a:srgbClr val="C00000"/>
                </a:solidFill>
              </a:rPr>
              <a:t>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활용하기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900" dirty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int() </a:t>
            </a:r>
            <a:r>
              <a:rPr lang="ko-KR" altLang="en-US" dirty="0" smtClean="0">
                <a:solidFill>
                  <a:srgbClr val="C00000"/>
                </a:solidFill>
              </a:rPr>
              <a:t>함수와 </a:t>
            </a:r>
            <a:r>
              <a:rPr lang="en-US" altLang="ko-KR" dirty="0" smtClean="0">
                <a:solidFill>
                  <a:srgbClr val="C00000"/>
                </a:solidFill>
              </a:rPr>
              <a:t>float </a:t>
            </a:r>
            <a:r>
              <a:rPr lang="ko-KR" altLang="en-US" dirty="0" smtClean="0">
                <a:solidFill>
                  <a:srgbClr val="C00000"/>
                </a:solidFill>
              </a:rPr>
              <a:t>함수 조합하기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숫자로 바꾸기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01" y="1638259"/>
            <a:ext cx="6432198" cy="165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01" y="3989494"/>
            <a:ext cx="6432198" cy="218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4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변수 만들기</a:t>
            </a:r>
            <a:r>
              <a:rPr lang="en-US" altLang="ko-KR" b="1" dirty="0"/>
              <a:t>/</a:t>
            </a:r>
            <a:r>
              <a:rPr lang="ko-KR" altLang="en-US" b="1" dirty="0" smtClean="0"/>
              <a:t>사용하기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복합 </a:t>
            </a:r>
            <a:r>
              <a:rPr lang="ko-KR" altLang="en-US" b="1" dirty="0"/>
              <a:t>대입 </a:t>
            </a:r>
            <a:r>
              <a:rPr lang="ko-KR" altLang="en-US" b="1" dirty="0" smtClean="0"/>
              <a:t>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사용자 입력 </a:t>
            </a:r>
            <a:r>
              <a:rPr lang="en-US" altLang="ko-KR" b="1" dirty="0"/>
              <a:t>: input</a:t>
            </a:r>
            <a:r>
              <a:rPr lang="en-US" altLang="ko-KR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문자열을 숫자로 </a:t>
            </a:r>
            <a:r>
              <a:rPr lang="ko-KR" altLang="en-US" b="1" dirty="0" smtClean="0"/>
              <a:t>바꾸기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숫자를 문자열로 바꾸기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ValueError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변환할 수 없는 것을 변환하려 할 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숫자가 </a:t>
            </a:r>
            <a:r>
              <a:rPr lang="ko-KR" altLang="en-US" dirty="0" smtClean="0"/>
              <a:t>아닌 것을 숫자로 변환하려 할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숫자로 바꾸기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787898"/>
            <a:ext cx="7446211" cy="89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23" y="3789406"/>
            <a:ext cx="7446211" cy="171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소수점이 있는 숫자 형식의 문자열을 </a:t>
            </a:r>
            <a:r>
              <a:rPr lang="en-US" altLang="ko-KR" dirty="0" smtClean="0"/>
              <a:t>int() </a:t>
            </a:r>
            <a:r>
              <a:rPr lang="ko-KR" altLang="en-US" dirty="0" smtClean="0"/>
              <a:t>함수로 변환하려 할 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숫자로 바꾸기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64" y="1662172"/>
            <a:ext cx="7422486" cy="5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64" y="2353476"/>
            <a:ext cx="7422486" cy="164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5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str()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숫자를 문자열로 변환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숫자를 문자열로 바꾸기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2" y="2296105"/>
            <a:ext cx="6705196" cy="59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5" y="3146855"/>
            <a:ext cx="6639293" cy="13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4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C00000"/>
                </a:solidFill>
              </a:rPr>
              <a:t>변수 선언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변수를 생성하는 것을 의미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변수 할당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변수에 값을 넣는 것을 의미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변수 참조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변수에서 값을 꺼내는 것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input()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명령 프롬프트에서 사용자로부터 데이터 </a:t>
            </a:r>
            <a:r>
              <a:rPr lang="ko-KR" altLang="en-US" sz="1800" dirty="0" smtClean="0"/>
              <a:t>입력 받음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int()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문자열을 </a:t>
            </a:r>
            <a:r>
              <a:rPr lang="en-US" altLang="ko-KR" sz="1800" dirty="0" smtClean="0"/>
              <a:t>int </a:t>
            </a:r>
            <a:r>
              <a:rPr lang="ko-KR" altLang="en-US" sz="1800" dirty="0" smtClean="0"/>
              <a:t>자료형으로 변환</a:t>
            </a:r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float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문자열을 </a:t>
            </a:r>
            <a:r>
              <a:rPr lang="en-US" altLang="ko-KR" sz="1800" dirty="0" smtClean="0"/>
              <a:t>float </a:t>
            </a:r>
            <a:r>
              <a:rPr lang="ko-KR" altLang="en-US" sz="1800" dirty="0" smtClean="0"/>
              <a:t>자료형으로 변환</a:t>
            </a:r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b="1" dirty="0" smtClean="0">
                <a:solidFill>
                  <a:srgbClr val="C00000"/>
                </a:solidFill>
              </a:rPr>
              <a:t>str()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숫자를 문자열로 변환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2508" y="1191986"/>
            <a:ext cx="8122508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변수에 값을 할당하기 위한 구문입니다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빈칸에 알맞은 기호를 </a:t>
            </a:r>
            <a:r>
              <a:rPr lang="ko-KR" altLang="en-US" dirty="0" smtClean="0"/>
              <a:t>쓰세요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숫자에 </a:t>
            </a:r>
            <a:r>
              <a:rPr lang="ko-KR" altLang="en-US" dirty="0" smtClean="0"/>
              <a:t>적용할 수 있는 복합 대입 연산자입니다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연산자 항목에 알맞은 기호를 써 </a:t>
            </a:r>
            <a:r>
              <a:rPr lang="ko-KR" altLang="en-US" dirty="0" smtClean="0"/>
              <a:t>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4" y="1771715"/>
            <a:ext cx="7331912" cy="56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4" y="3376613"/>
            <a:ext cx="4931107" cy="24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6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코드는 </a:t>
            </a:r>
            <a:r>
              <a:rPr lang="en-US" altLang="ko-KR" dirty="0" smtClean="0"/>
              <a:t>inch </a:t>
            </a:r>
            <a:r>
              <a:rPr lang="ko-KR" altLang="en-US" dirty="0" smtClean="0"/>
              <a:t>단위의 자료를 </a:t>
            </a:r>
            <a:r>
              <a:rPr lang="ko-KR" altLang="en-US" dirty="0" smtClean="0"/>
              <a:t>입력 받아 </a:t>
            </a:r>
            <a:r>
              <a:rPr lang="en-US" altLang="ko-KR" dirty="0" smtClean="0"/>
              <a:t>cm</a:t>
            </a:r>
            <a:r>
              <a:rPr lang="ko-KR" altLang="en-US" dirty="0" smtClean="0"/>
              <a:t>를 구하는 예제입니다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빈칸에 알맞은 내용을 넣어 코드를 </a:t>
            </a:r>
            <a:r>
              <a:rPr lang="ko-KR" altLang="en-US" dirty="0" smtClean="0"/>
              <a:t>완성해 주세요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(1inch = 2.54cm)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78" y="2182612"/>
            <a:ext cx="6765180" cy="367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8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반지름을 </a:t>
            </a:r>
            <a:r>
              <a:rPr lang="ko-KR" altLang="en-US" dirty="0" smtClean="0"/>
              <a:t>입력 받아 </a:t>
            </a:r>
            <a:r>
              <a:rPr lang="ko-KR" altLang="en-US" dirty="0" smtClean="0"/>
              <a:t>원의 둘레와 넓이를 구하는 코드입니다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빈칸에 알맞은 내용을 넣어 코드를 </a:t>
            </a:r>
            <a:r>
              <a:rPr lang="ko-KR" altLang="en-US" dirty="0" smtClean="0"/>
              <a:t>완성해 주세요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둘레 </a:t>
            </a:r>
            <a:r>
              <a:rPr lang="en-US" altLang="ko-KR" dirty="0" smtClean="0"/>
              <a:t>: 2 * </a:t>
            </a:r>
            <a:r>
              <a:rPr lang="ko-KR" altLang="en-US" dirty="0" smtClean="0"/>
              <a:t>원주율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반지름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넓이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원주율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반지름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반지름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86" y="2760008"/>
            <a:ext cx="6785609" cy="341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변수</a:t>
            </a:r>
            <a:r>
              <a:rPr lang="ko-KR" altLang="en-US" dirty="0" smtClean="0"/>
              <a:t>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참조</a:t>
            </a:r>
            <a:r>
              <a:rPr lang="en-US" altLang="ko-KR" dirty="0" smtClean="0"/>
              <a:t>, input(), int(), float(), str()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변수는 </a:t>
            </a:r>
            <a:r>
              <a:rPr lang="ko-KR" altLang="en-US" dirty="0" smtClean="0"/>
              <a:t>숫자뿐만이 아닌 모든 자료형을 의미하며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파이썬에서 변수를 생성하는 것은 이를 사용하겠다고 선언하는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변수에는 모든 자료형의 값을 저장할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변수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값을 저장할 때 사용하는 식별자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숫자뿐만 아니라 모든 자료형을 저장할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608" y="3804314"/>
            <a:ext cx="3209342" cy="191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47"/>
          <a:stretch/>
        </p:blipFill>
        <p:spPr bwMode="auto">
          <a:xfrm>
            <a:off x="1112514" y="2817340"/>
            <a:ext cx="4102037" cy="118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6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변수의 </a:t>
            </a:r>
            <a:r>
              <a:rPr lang="ko-KR" altLang="en-US" dirty="0" smtClean="0">
                <a:solidFill>
                  <a:srgbClr val="C00000"/>
                </a:solidFill>
              </a:rPr>
              <a:t>활용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변수를 선언하는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변수를 생성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변수에 값을 할당하는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변수에 값을 넣음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= </a:t>
            </a:r>
            <a:r>
              <a:rPr lang="ko-KR" altLang="en-US" dirty="0" smtClean="0"/>
              <a:t>우변을 값을 좌변에 할당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변수를 참조하는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변수에서 값을 꺼냄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변수 안에 있는 값을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만들기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9" y="5303520"/>
            <a:ext cx="7583977" cy="87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6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변수를 참조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변수에 저장된 값을 출력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변수에 </a:t>
            </a:r>
            <a:r>
              <a:rPr lang="ko-KR" altLang="en-US" dirty="0" smtClean="0"/>
              <a:t>저장된 값으로 연산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변수에 </a:t>
            </a:r>
            <a:r>
              <a:rPr lang="ko-KR" altLang="en-US" dirty="0" smtClean="0"/>
              <a:t>저장된 값을 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만들기</a:t>
            </a:r>
            <a:r>
              <a:rPr lang="en-US" altLang="ko-KR" dirty="0"/>
              <a:t>/</a:t>
            </a:r>
            <a:r>
              <a:rPr lang="ko-KR" altLang="en-US" dirty="0"/>
              <a:t>사용하기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0" y="2222717"/>
            <a:ext cx="7281950" cy="61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0" y="3592191"/>
            <a:ext cx="7281950" cy="61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0" y="4929324"/>
            <a:ext cx="7281950" cy="61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0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앞 예시에서 입력한 </a:t>
            </a:r>
            <a:r>
              <a:rPr lang="en-US" altLang="ko-KR" dirty="0" smtClean="0"/>
              <a:t>pi</a:t>
            </a:r>
            <a:r>
              <a:rPr lang="ko-KR" altLang="en-US" dirty="0" smtClean="0"/>
              <a:t>는 숫자 </a:t>
            </a:r>
            <a:r>
              <a:rPr lang="ko-KR" altLang="en-US" dirty="0" smtClean="0"/>
              <a:t>자료에 </a:t>
            </a:r>
            <a:r>
              <a:rPr lang="ko-KR" altLang="en-US" dirty="0" smtClean="0"/>
              <a:t>이름 붙인 것이기 때문에 숫자 연산 모두 수행할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만들기</a:t>
            </a:r>
            <a:r>
              <a:rPr lang="en-US" altLang="ko-KR" dirty="0"/>
              <a:t>/</a:t>
            </a:r>
            <a:r>
              <a:rPr lang="ko-KR" altLang="en-US" dirty="0"/>
              <a:t>사용하기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19" y="2099707"/>
            <a:ext cx="7111366" cy="383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0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17492" y="4291914"/>
            <a:ext cx="1631092" cy="188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pi</a:t>
            </a:r>
            <a:r>
              <a:rPr lang="ko-KR" altLang="en-US" dirty="0" smtClean="0"/>
              <a:t>는 숫자 자료이므로 숫자와 문자열 연산은 불가능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예시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원의 둘레와 넓이 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만들기</a:t>
            </a:r>
            <a:r>
              <a:rPr lang="en-US" altLang="ko-KR" dirty="0"/>
              <a:t>/</a:t>
            </a:r>
            <a:r>
              <a:rPr lang="ko-KR" altLang="en-US" dirty="0"/>
              <a:t>사용하기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87" y="1680519"/>
            <a:ext cx="7401098" cy="56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87" y="3064475"/>
            <a:ext cx="7401098" cy="302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9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복합 대입 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 연산자와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연산자 함께 사용해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대입 연산자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64" y="2273296"/>
            <a:ext cx="7313208" cy="64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46" y="3110267"/>
            <a:ext cx="4516529" cy="239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4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</TotalTime>
  <Words>579</Words>
  <Application>Microsoft Office PowerPoint</Application>
  <PresentationFormat>화면 슬라이드 쇼(4:3)</PresentationFormat>
  <Paragraphs>136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변수 만들기/사용하기</vt:lpstr>
      <vt:lpstr>변수 만들기/사용하기</vt:lpstr>
      <vt:lpstr>변수 만들기/사용하기</vt:lpstr>
      <vt:lpstr>변수 만들기/사용하기</vt:lpstr>
      <vt:lpstr>복합 대입 연산자</vt:lpstr>
      <vt:lpstr>복합 대입 연산자</vt:lpstr>
      <vt:lpstr>복합 대입 연산자</vt:lpstr>
      <vt:lpstr>사용자 입력 : input()</vt:lpstr>
      <vt:lpstr>사용자 입력 : input()</vt:lpstr>
      <vt:lpstr>사용자 입력 : input()</vt:lpstr>
      <vt:lpstr>사용자 입력 : input()</vt:lpstr>
      <vt:lpstr>사용자 입력 : input()</vt:lpstr>
      <vt:lpstr>문자열을 숫자로 바꾸기</vt:lpstr>
      <vt:lpstr>문자열을 숫자로 바꾸기</vt:lpstr>
      <vt:lpstr>문자열을 숫자로 바꾸기</vt:lpstr>
      <vt:lpstr>문자열을 숫자로 바꾸기</vt:lpstr>
      <vt:lpstr>문자열을 숫자로 바꾸기</vt:lpstr>
      <vt:lpstr>숫자를 문자열로 바꾸기</vt:lpstr>
      <vt:lpstr>키워드로 정리하는 핵심 포인트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JJA</cp:lastModifiedBy>
  <cp:revision>42</cp:revision>
  <dcterms:created xsi:type="dcterms:W3CDTF">2019-06-04T09:17:40Z</dcterms:created>
  <dcterms:modified xsi:type="dcterms:W3CDTF">2019-07-08T06:51:28Z</dcterms:modified>
</cp:coreProperties>
</file>