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3" r:id="rId24"/>
    <p:sldId id="286" r:id="rId25"/>
    <p:sldId id="266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02-4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217054" y="723423"/>
            <a:ext cx="6858000" cy="4024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4707391"/>
            <a:ext cx="1549440" cy="1469572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4173" y="782595"/>
            <a:ext cx="67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숫자와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문자열의 다양한 기능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</a:rPr>
              <a:t>기호 </a:t>
            </a:r>
            <a:r>
              <a:rPr lang="ko-KR" altLang="en-US" dirty="0" smtClean="0">
                <a:solidFill>
                  <a:srgbClr val="C00000"/>
                </a:solidFill>
              </a:rPr>
              <a:t>붙여 </a:t>
            </a:r>
            <a:r>
              <a:rPr lang="ko-KR" altLang="en-US" dirty="0" smtClean="0">
                <a:solidFill>
                  <a:srgbClr val="C00000"/>
                </a:solidFill>
              </a:rPr>
              <a:t>출력하기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{:+</a:t>
            </a:r>
            <a:r>
              <a:rPr lang="en-US" altLang="ko-KR" dirty="0"/>
              <a:t>d} </a:t>
            </a:r>
            <a:r>
              <a:rPr lang="ko-KR" altLang="en-US" dirty="0"/>
              <a:t>앞에 </a:t>
            </a:r>
            <a:r>
              <a:rPr lang="en-US" altLang="ko-KR" dirty="0"/>
              <a:t>+ </a:t>
            </a:r>
            <a:r>
              <a:rPr lang="ko-KR" altLang="en-US" dirty="0"/>
              <a:t>기호 추가하면 양수의 경우 </a:t>
            </a:r>
            <a:r>
              <a:rPr lang="en-US" altLang="ko-KR" dirty="0"/>
              <a:t>+ </a:t>
            </a:r>
            <a:r>
              <a:rPr lang="ko-KR" altLang="en-US" dirty="0"/>
              <a:t>붙여줌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{: d</a:t>
            </a:r>
            <a:r>
              <a:rPr lang="en-US" altLang="ko-KR" dirty="0" smtClean="0"/>
              <a:t>}</a:t>
            </a:r>
            <a:r>
              <a:rPr lang="ko-KR" altLang="en-US" dirty="0" smtClean="0"/>
              <a:t>처럼 </a:t>
            </a:r>
            <a:r>
              <a:rPr lang="ko-KR" altLang="en-US" dirty="0"/>
              <a:t>앞에 </a:t>
            </a:r>
            <a:r>
              <a:rPr lang="ko-KR" altLang="en-US" dirty="0" smtClean="0"/>
              <a:t>공백두면 </a:t>
            </a:r>
            <a:r>
              <a:rPr lang="ko-KR" altLang="en-US" dirty="0"/>
              <a:t>양수의 경우 기호 위치를 공백으로 비워줌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format() </a:t>
            </a:r>
            <a:r>
              <a:rPr lang="ko-KR" altLang="en-US" dirty="0"/>
              <a:t>함수의 다양한 기능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90" y="1750117"/>
            <a:ext cx="6324016" cy="307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49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</a:rPr>
              <a:t>조합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format() </a:t>
            </a:r>
            <a:r>
              <a:rPr lang="ko-KR" altLang="en-US" dirty="0"/>
              <a:t>함수의 다양한 기능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89" y="1956661"/>
            <a:ext cx="6356567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0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부동 소수점 출력의 다양한 형태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- float </a:t>
            </a:r>
            <a:r>
              <a:rPr lang="ko-KR" altLang="en-US" dirty="0" smtClean="0">
                <a:solidFill>
                  <a:srgbClr val="C00000"/>
                </a:solidFill>
              </a:rPr>
              <a:t>자료형 기본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format() </a:t>
            </a:r>
            <a:r>
              <a:rPr lang="ko-KR" altLang="en-US" dirty="0"/>
              <a:t>함수의 다양한 기능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16" y="2309174"/>
            <a:ext cx="6423094" cy="294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7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</a:rPr>
              <a:t>소수점 </a:t>
            </a:r>
            <a:r>
              <a:rPr lang="ko-KR" altLang="en-US" dirty="0" smtClean="0">
                <a:solidFill>
                  <a:srgbClr val="C00000"/>
                </a:solidFill>
              </a:rPr>
              <a:t>아래 자릿수 지정하기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format() </a:t>
            </a:r>
            <a:r>
              <a:rPr lang="ko-KR" altLang="en-US" dirty="0"/>
              <a:t>함수의 다양한 기능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099" y="1650141"/>
            <a:ext cx="6524565" cy="213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77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의미 </a:t>
            </a:r>
            <a:r>
              <a:rPr lang="ko-KR" altLang="en-US" dirty="0" smtClean="0">
                <a:solidFill>
                  <a:srgbClr val="C00000"/>
                </a:solidFill>
              </a:rPr>
              <a:t>없는 소수점 제거하기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{ </a:t>
            </a:r>
            <a:r>
              <a:rPr lang="en-US" altLang="ko-KR" dirty="0" smtClean="0">
                <a:solidFill>
                  <a:srgbClr val="C00000"/>
                </a:solidFill>
              </a:rPr>
              <a:t>:g}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format() </a:t>
            </a:r>
            <a:r>
              <a:rPr lang="ko-KR" altLang="en-US" dirty="0"/>
              <a:t>함수의 다양한 기능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15" y="2261202"/>
            <a:ext cx="6297949" cy="135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8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upper()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문자의 알파벳을 대문자로 바꿈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lower()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문자의 알파벳을 소문자로 바꿈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대소문자 바꾸기 </a:t>
            </a:r>
            <a:r>
              <a:rPr lang="en-US" altLang="ko-KR" dirty="0" smtClean="0"/>
              <a:t>: upper()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lower()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45" y="3333941"/>
            <a:ext cx="7386810" cy="122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45" y="4558232"/>
            <a:ext cx="7386810" cy="84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4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strip()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 </a:t>
            </a:r>
            <a:r>
              <a:rPr lang="ko-KR" altLang="en-US" dirty="0" smtClean="0"/>
              <a:t>양옆의 </a:t>
            </a:r>
            <a:r>
              <a:rPr lang="ko-KR" altLang="en-US" dirty="0" smtClean="0"/>
              <a:t>공백을 제거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lstrip()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왼쪽의 공백을 제거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rstrip()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오른쪽의 공백을 제거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양옆의 공백 제거하기</a:t>
            </a:r>
            <a:r>
              <a:rPr lang="en-US" altLang="ko-KR" dirty="0" smtClean="0"/>
              <a:t>: strip()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2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의도하지 않은 줄바꿈 등의 제거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smtClean="0"/>
              <a:t>양옆의 </a:t>
            </a:r>
            <a:r>
              <a:rPr lang="ko-KR" altLang="en-US" dirty="0"/>
              <a:t>공백 제거하기</a:t>
            </a:r>
            <a:r>
              <a:rPr lang="en-US" altLang="ko-KR" dirty="0"/>
              <a:t>: strip()</a:t>
            </a:r>
            <a:endParaRPr lang="ko-KR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064" y="1676856"/>
            <a:ext cx="7006849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96" y="4712709"/>
            <a:ext cx="7006849" cy="133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74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문자열이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소문자로만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알파벳으로만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숫자로만 구성되어 있는지 확인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구성 파악하기 </a:t>
            </a:r>
            <a:r>
              <a:rPr lang="en-US" altLang="ko-KR" dirty="0" smtClean="0"/>
              <a:t>: isOO()</a:t>
            </a:r>
            <a:endParaRPr lang="ko-KR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42" y="2353369"/>
            <a:ext cx="6179231" cy="315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8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불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boolean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출력이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나오는 것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구성 파악하기 </a:t>
            </a:r>
            <a:r>
              <a:rPr lang="en-US" altLang="ko-KR" dirty="0"/>
              <a:t>: isOO()</a:t>
            </a:r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6" y="2300566"/>
            <a:ext cx="6877347" cy="1249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0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문자열의 </a:t>
            </a:r>
            <a:r>
              <a:rPr lang="en-US" altLang="ko-KR" b="1" dirty="0"/>
              <a:t>format() </a:t>
            </a:r>
            <a:r>
              <a:rPr lang="ko-KR" altLang="en-US" b="1" dirty="0" smtClean="0"/>
              <a:t>함수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</a:t>
            </a:r>
            <a:r>
              <a:rPr lang="en-US" altLang="ko-KR" b="1" dirty="0"/>
              <a:t>format() </a:t>
            </a:r>
            <a:r>
              <a:rPr lang="ko-KR" altLang="en-US" b="1" dirty="0"/>
              <a:t>함수의 다양한 </a:t>
            </a:r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대소문자 바꾸기 </a:t>
            </a:r>
            <a:r>
              <a:rPr lang="en-US" altLang="ko-KR" b="1" dirty="0"/>
              <a:t>: upper()</a:t>
            </a:r>
            <a:r>
              <a:rPr lang="ko-KR" altLang="en-US" b="1" dirty="0"/>
              <a:t>와 </a:t>
            </a:r>
            <a:r>
              <a:rPr lang="en-US" altLang="ko-KR" b="1" dirty="0"/>
              <a:t>lower</a:t>
            </a:r>
            <a:r>
              <a:rPr lang="en-US" altLang="ko-KR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문자열 </a:t>
            </a:r>
            <a:r>
              <a:rPr lang="ko-KR" altLang="en-US" b="1" dirty="0" smtClean="0"/>
              <a:t>양 옆의 </a:t>
            </a:r>
            <a:r>
              <a:rPr lang="ko-KR" altLang="en-US" b="1" dirty="0"/>
              <a:t>공백 제거하기</a:t>
            </a:r>
            <a:r>
              <a:rPr lang="en-US" altLang="ko-KR" b="1" dirty="0"/>
              <a:t>: strip</a:t>
            </a:r>
            <a:r>
              <a:rPr lang="en-US" altLang="ko-KR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문자열의 구성 파악하기 </a:t>
            </a:r>
            <a:r>
              <a:rPr lang="en-US" altLang="ko-KR" b="1" dirty="0"/>
              <a:t>: isOO</a:t>
            </a:r>
            <a:r>
              <a:rPr lang="en-US" altLang="ko-KR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문자열 찾기</a:t>
            </a:r>
            <a:r>
              <a:rPr lang="en-US" altLang="ko-KR" b="1" dirty="0"/>
              <a:t>: find()</a:t>
            </a:r>
            <a:r>
              <a:rPr lang="ko-KR" altLang="en-US" b="1" dirty="0"/>
              <a:t>와 </a:t>
            </a:r>
            <a:r>
              <a:rPr lang="en-US" altLang="ko-KR" b="1" dirty="0"/>
              <a:t>rfind</a:t>
            </a:r>
            <a:r>
              <a:rPr lang="en-US" altLang="ko-KR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문자열 자르기 </a:t>
            </a:r>
            <a:r>
              <a:rPr lang="en-US" altLang="ko-KR" b="1" dirty="0"/>
              <a:t>: spit()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99870" y="4561362"/>
            <a:ext cx="1589903" cy="1615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50885" y="1051943"/>
            <a:ext cx="7886700" cy="4984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find()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왼쪽부터 찾아서 처음 등장하는 위치 찾음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rfind()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오른쪽부터 찾아서 처음 등장하는 위치 찾음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찾기</a:t>
            </a:r>
            <a:r>
              <a:rPr lang="en-US" altLang="ko-KR" dirty="0" smtClean="0"/>
              <a:t>: find()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rfind()</a:t>
            </a:r>
            <a:endParaRPr lang="ko-KR" alt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20" y="3064475"/>
            <a:ext cx="7197728" cy="1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20" y="4256562"/>
            <a:ext cx="7263331" cy="107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문자열과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10" y="2720075"/>
            <a:ext cx="7430984" cy="88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10" y="3753878"/>
            <a:ext cx="7467600" cy="90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550885" y="1051943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In </a:t>
            </a:r>
            <a:r>
              <a:rPr lang="ko-KR" altLang="en-US" dirty="0" smtClean="0">
                <a:solidFill>
                  <a:srgbClr val="C00000"/>
                </a:solidFill>
              </a:rPr>
              <a:t>연산자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 내부에 어떤 문자열이 있는지 확인할 때 사용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결과는 </a:t>
            </a:r>
            <a:r>
              <a:rPr lang="en-US" altLang="ko-KR" dirty="0" smtClean="0"/>
              <a:t>True(</a:t>
            </a:r>
            <a:r>
              <a:rPr lang="ko-KR" altLang="en-US" dirty="0" smtClean="0"/>
              <a:t>맞다</a:t>
            </a:r>
            <a:r>
              <a:rPr lang="en-US" altLang="ko-KR" dirty="0" smtClean="0"/>
              <a:t>), False(</a:t>
            </a:r>
            <a:r>
              <a:rPr lang="ko-KR" altLang="en-US" dirty="0" smtClean="0"/>
              <a:t>아니다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01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split()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문자열을 특정한 문자로 자름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실행 결과는 리스트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dirty="0" smtClean="0"/>
              <a:t>로 출력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자르기 </a:t>
            </a:r>
            <a:r>
              <a:rPr lang="en-US" altLang="ko-KR" dirty="0" smtClean="0"/>
              <a:t>: spit()</a:t>
            </a:r>
            <a:endParaRPr lang="ko-KR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27" y="2190562"/>
            <a:ext cx="6997295" cy="98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C00000"/>
                </a:solidFill>
              </a:rPr>
              <a:t>format()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숫자와 문자열을 다양한 형태로 출력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upper()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및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lower()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문자열의 알파벳을 대문자 혹은 소문자로 변경</a:t>
            </a:r>
            <a:endParaRPr lang="en-US" altLang="ko-KR" sz="1800" dirty="0" smtClean="0"/>
          </a:p>
          <a:p>
            <a:endParaRPr lang="en-US" altLang="ko-KR" sz="1800" b="1" dirty="0" smtClean="0">
              <a:solidFill>
                <a:srgbClr val="C00000"/>
              </a:solidFill>
            </a:endParaRPr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strip()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문자열 양옆의 공백 제거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find()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문자열 내부에 특정 문자가 어디에 위치하는지 찾을 때 사용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in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연산자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문자열 내부에 어떤 문자열이 있는지 확인할 </a:t>
            </a:r>
            <a:r>
              <a:rPr lang="ko-KR" altLang="en-US" sz="1800" dirty="0" smtClean="0"/>
              <a:t>때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split()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문자열을 특정한 문자로 자를 때 사용</a:t>
            </a:r>
            <a:endParaRPr lang="en-US" altLang="ko-KR" sz="1800" dirty="0" smtClean="0"/>
          </a:p>
          <a:p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함수와 그 기능을 </a:t>
            </a:r>
            <a:r>
              <a:rPr lang="ko-KR" altLang="en-US" dirty="0" smtClean="0"/>
              <a:t>연결해 보세요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다음 코드의 빈칸을 채워서 실행결과처럼 출력해 </a:t>
            </a:r>
            <a:r>
              <a:rPr lang="ko-KR" altLang="en-US" dirty="0" smtClean="0"/>
              <a:t>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28" y="1678917"/>
            <a:ext cx="5942891" cy="150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28" y="4051312"/>
            <a:ext cx="6208569" cy="159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11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format</a:t>
            </a:r>
            <a:r>
              <a:rPr lang="en-US" altLang="ko-KR" dirty="0" smtClean="0"/>
              <a:t>(), upper(), lower(), strip(), find(), in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, split()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dirty="0" smtClean="0"/>
              <a:t>함수는 </a:t>
            </a:r>
            <a:r>
              <a:rPr lang="ko-KR" altLang="en-US" dirty="0" smtClean="0"/>
              <a:t>영어로 </a:t>
            </a:r>
            <a:r>
              <a:rPr lang="en-US" altLang="ko-KR" dirty="0" smtClean="0"/>
              <a:t>function,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사람 또는 사물의 기능이라는 뜻을 가진 단어와 </a:t>
            </a:r>
            <a:r>
              <a:rPr lang="ko-KR" altLang="en-US" dirty="0" smtClean="0"/>
              <a:t>동음이의어다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지금까지 살펴본 숫자나 문자열과 같은 자료도 컴퓨터에서는 하나의 사물처럼 취급되기에 내부적으로 여러 기능을 가지고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문자열 뒤에 마침표 입력해 보면 자동 완성 기능으로 다양한 자체 기능들이 제시됨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94" y="2180981"/>
            <a:ext cx="4796001" cy="225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2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format() </a:t>
            </a:r>
            <a:r>
              <a:rPr lang="ko-KR" altLang="en-US" dirty="0" smtClean="0">
                <a:solidFill>
                  <a:srgbClr val="C00000"/>
                </a:solidFill>
              </a:rPr>
              <a:t>함수로 숫자를 문자열로 변환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중괄호 포함한 문자열 뒤에 마침표 찍고 </a:t>
            </a:r>
            <a:r>
              <a:rPr lang="en-US" altLang="ko-KR" dirty="0" smtClean="0"/>
              <a:t>format()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중괄호 개수와 </a:t>
            </a:r>
            <a:r>
              <a:rPr lang="en-US" altLang="ko-KR" dirty="0" smtClean="0"/>
              <a:t>format </a:t>
            </a:r>
            <a:r>
              <a:rPr lang="ko-KR" altLang="en-US" dirty="0" smtClean="0"/>
              <a:t>함수 안 매개변수의 개수는 반드시 같아야 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문자열의 중괄호 기호가 </a:t>
            </a:r>
            <a:r>
              <a:rPr lang="en-US" altLang="ko-KR" dirty="0" smtClean="0"/>
              <a:t>format() </a:t>
            </a:r>
            <a:r>
              <a:rPr lang="ko-KR" altLang="en-US" dirty="0" smtClean="0"/>
              <a:t>함수 괄호 안의 매개변수로 차례로 대치되면서 숫자가 문자열이 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</a:t>
            </a:r>
            <a:r>
              <a:rPr lang="en-US" altLang="ko-KR" dirty="0" smtClean="0"/>
              <a:t>format()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765" y="3534032"/>
            <a:ext cx="7291820" cy="131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4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format() </a:t>
            </a:r>
            <a:r>
              <a:rPr lang="ko-KR" altLang="en-US" dirty="0" smtClean="0">
                <a:solidFill>
                  <a:srgbClr val="C00000"/>
                </a:solidFill>
              </a:rPr>
              <a:t>함수로 숫자를 문자열로 변환하기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</a:t>
            </a:r>
            <a:r>
              <a:rPr lang="en-US" altLang="ko-KR" dirty="0"/>
              <a:t>format() </a:t>
            </a:r>
            <a:r>
              <a:rPr lang="ko-KR" altLang="en-US" dirty="0"/>
              <a:t>함수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71" y="1586172"/>
            <a:ext cx="7173104" cy="204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6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41059" y="4563762"/>
            <a:ext cx="1433384" cy="1606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>
              <a:lnSpc>
                <a:spcPct val="150000"/>
              </a:lnSpc>
            </a:pPr>
            <a:r>
              <a:rPr lang="ko-KR" altLang="en-US" sz="3200" dirty="0" smtClean="0">
                <a:solidFill>
                  <a:srgbClr val="C00000"/>
                </a:solidFill>
              </a:rPr>
              <a:t>예시 </a:t>
            </a:r>
            <a:r>
              <a:rPr lang="en-US" altLang="ko-KR" sz="3200" dirty="0" smtClean="0">
                <a:solidFill>
                  <a:srgbClr val="C00000"/>
                </a:solidFill>
              </a:rPr>
              <a:t>– format() </a:t>
            </a:r>
            <a:r>
              <a:rPr lang="ko-KR" altLang="en-US" sz="3200" dirty="0" smtClean="0">
                <a:solidFill>
                  <a:srgbClr val="C00000"/>
                </a:solidFill>
              </a:rPr>
              <a:t>함수의 다양한 형태</a:t>
            </a:r>
            <a:endParaRPr lang="en-US" altLang="ko-KR" sz="3200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2900" dirty="0" smtClean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sz="2900" dirty="0" err="1" smtClean="0"/>
              <a:t>format_a</a:t>
            </a:r>
            <a:r>
              <a:rPr lang="en-US" altLang="ko-KR" sz="2900" dirty="0" smtClean="0"/>
              <a:t> </a:t>
            </a:r>
            <a:r>
              <a:rPr lang="en-US" altLang="ko-KR" sz="2900" dirty="0"/>
              <a:t>: </a:t>
            </a:r>
            <a:r>
              <a:rPr lang="ko-KR" altLang="en-US" sz="2900" dirty="0"/>
              <a:t>중괄호 옆에 다른 문자열 넣음</a:t>
            </a:r>
            <a:endParaRPr lang="en-US" altLang="ko-KR" sz="2900" dirty="0"/>
          </a:p>
          <a:p>
            <a:pPr lvl="2">
              <a:lnSpc>
                <a:spcPct val="150000"/>
              </a:lnSpc>
            </a:pPr>
            <a:r>
              <a:rPr lang="en-US" altLang="ko-KR" sz="2900" dirty="0" err="1"/>
              <a:t>format_b</a:t>
            </a:r>
            <a:r>
              <a:rPr lang="en-US" altLang="ko-KR" sz="2900" dirty="0"/>
              <a:t> : </a:t>
            </a:r>
            <a:r>
              <a:rPr lang="ko-KR" altLang="en-US" sz="2900" dirty="0"/>
              <a:t>중괄호 앞뒤로 다른 문자열 넣음</a:t>
            </a:r>
            <a:endParaRPr lang="en-US" altLang="ko-KR" sz="2900" dirty="0"/>
          </a:p>
          <a:p>
            <a:pPr lvl="2">
              <a:lnSpc>
                <a:spcPct val="150000"/>
              </a:lnSpc>
            </a:pPr>
            <a:r>
              <a:rPr lang="en-US" altLang="ko-KR" sz="2900" dirty="0" err="1"/>
              <a:t>format_c</a:t>
            </a:r>
            <a:r>
              <a:rPr lang="en-US" altLang="ko-KR" sz="2900" dirty="0"/>
              <a:t> : </a:t>
            </a:r>
            <a:r>
              <a:rPr lang="ko-KR" altLang="en-US" sz="2900" dirty="0"/>
              <a:t>매개변수 여러 개 </a:t>
            </a:r>
            <a:r>
              <a:rPr lang="ko-KR" altLang="en-US" sz="2900" dirty="0" smtClean="0"/>
              <a:t>넣음</a:t>
            </a:r>
            <a:endParaRPr lang="en-US" altLang="ko-KR" sz="29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</a:t>
            </a:r>
            <a:r>
              <a:rPr lang="en-US" altLang="ko-KR" dirty="0"/>
              <a:t>format() </a:t>
            </a:r>
            <a:r>
              <a:rPr lang="ko-KR" altLang="en-US" dirty="0"/>
              <a:t>함수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22" y="1752712"/>
            <a:ext cx="5781059" cy="3094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3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IndexError </a:t>
            </a:r>
            <a:r>
              <a:rPr lang="ko-KR" altLang="en-US" dirty="0" smtClean="0">
                <a:solidFill>
                  <a:srgbClr val="C00000"/>
                </a:solidFill>
              </a:rPr>
              <a:t>예외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중괄호 기호의 개수가 </a:t>
            </a:r>
            <a:r>
              <a:rPr lang="en-US" altLang="ko-KR" dirty="0" smtClean="0"/>
              <a:t>format() </a:t>
            </a:r>
            <a:r>
              <a:rPr lang="ko-KR" altLang="en-US" dirty="0" smtClean="0"/>
              <a:t>함수의 매개변수 개수보다 많은 경우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</a:t>
            </a:r>
            <a:r>
              <a:rPr lang="en-US" altLang="ko-KR" dirty="0"/>
              <a:t>format() </a:t>
            </a:r>
            <a:r>
              <a:rPr lang="ko-KR" altLang="en-US" dirty="0"/>
              <a:t>함수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36" y="2234728"/>
            <a:ext cx="7004786" cy="225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8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0412" y="1043705"/>
            <a:ext cx="7886700" cy="4984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정수 출력의 다양한 형태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</a:rPr>
              <a:t>정수를 </a:t>
            </a:r>
            <a:r>
              <a:rPr lang="ko-KR" altLang="en-US" dirty="0" smtClean="0">
                <a:solidFill>
                  <a:srgbClr val="C00000"/>
                </a:solidFill>
              </a:rPr>
              <a:t>특정 칸에 출력하기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format() </a:t>
            </a:r>
            <a:r>
              <a:rPr lang="ko-KR" altLang="en-US" dirty="0" smtClean="0"/>
              <a:t>함수의 다양한 기능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85971" y="2068084"/>
            <a:ext cx="6163327" cy="4167959"/>
            <a:chOff x="1061258" y="1862138"/>
            <a:chExt cx="6402223" cy="4133737"/>
          </a:xfrm>
        </p:grpSpPr>
        <p:pic>
          <p:nvPicPr>
            <p:cNvPr id="4505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374"/>
            <a:stretch/>
          </p:blipFill>
          <p:spPr bwMode="auto">
            <a:xfrm>
              <a:off x="1061258" y="1862138"/>
              <a:ext cx="4031893" cy="2728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5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258" y="4697227"/>
              <a:ext cx="6402223" cy="1298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41" t="40451"/>
          <a:stretch/>
        </p:blipFill>
        <p:spPr bwMode="auto">
          <a:xfrm>
            <a:off x="5295529" y="4494237"/>
            <a:ext cx="1827626" cy="163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67416" y="2261579"/>
            <a:ext cx="3764692" cy="1560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 err="1">
                <a:solidFill>
                  <a:schemeClr val="accent5"/>
                </a:solidFill>
              </a:rPr>
              <a:t>output_a</a:t>
            </a:r>
            <a:r>
              <a:rPr lang="en-US" altLang="ko-KR" sz="1300" dirty="0">
                <a:solidFill>
                  <a:schemeClr val="accent5"/>
                </a:solidFill>
              </a:rPr>
              <a:t> </a:t>
            </a:r>
            <a:r>
              <a:rPr lang="en-US" altLang="ko-KR" sz="1300" dirty="0"/>
              <a:t>: {:d</a:t>
            </a:r>
            <a:r>
              <a:rPr lang="en-US" altLang="ko-KR" sz="1300" dirty="0" smtClean="0"/>
              <a:t>}</a:t>
            </a:r>
            <a:r>
              <a:rPr lang="ko-KR" altLang="en-US" sz="1300" dirty="0" smtClean="0"/>
              <a:t>를 사용하여 </a:t>
            </a:r>
            <a:r>
              <a:rPr lang="en-US" altLang="ko-KR" sz="1300" dirty="0" err="1"/>
              <a:t>int</a:t>
            </a:r>
            <a:r>
              <a:rPr lang="en-US" altLang="ko-KR" sz="1300" dirty="0"/>
              <a:t> </a:t>
            </a:r>
            <a:r>
              <a:rPr lang="ko-KR" altLang="en-US" sz="1300" dirty="0"/>
              <a:t>자료형 정수 출력한다는 것을 직접 지정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 err="1">
                <a:solidFill>
                  <a:schemeClr val="accent5"/>
                </a:solidFill>
              </a:rPr>
              <a:t>output_b</a:t>
            </a:r>
            <a:r>
              <a:rPr lang="en-US" altLang="ko-KR" sz="1300" dirty="0"/>
              <a:t>, </a:t>
            </a:r>
            <a:r>
              <a:rPr lang="en-US" altLang="ko-KR" sz="1300" dirty="0" err="1">
                <a:solidFill>
                  <a:schemeClr val="accent5"/>
                </a:solidFill>
              </a:rPr>
              <a:t>output_c</a:t>
            </a:r>
            <a:r>
              <a:rPr lang="en-US" altLang="ko-KR" sz="1300" dirty="0"/>
              <a:t> : </a:t>
            </a:r>
            <a:r>
              <a:rPr lang="ko-KR" altLang="en-US" sz="1300" dirty="0"/>
              <a:t>특정 칸에 맞춰서 숫자를 출력하는 형태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 err="1">
                <a:solidFill>
                  <a:schemeClr val="accent5"/>
                </a:solidFill>
              </a:rPr>
              <a:t>output_d</a:t>
            </a:r>
            <a:r>
              <a:rPr lang="en-US" altLang="ko-KR" sz="1300" dirty="0"/>
              <a:t>, </a:t>
            </a:r>
            <a:r>
              <a:rPr lang="en-US" altLang="ko-KR" sz="1300" dirty="0" err="1">
                <a:solidFill>
                  <a:schemeClr val="accent5"/>
                </a:solidFill>
              </a:rPr>
              <a:t>output_e</a:t>
            </a:r>
            <a:r>
              <a:rPr lang="en-US" altLang="ko-KR" sz="1300" dirty="0"/>
              <a:t> : </a:t>
            </a:r>
            <a:r>
              <a:rPr lang="ko-KR" altLang="en-US" sz="1300" dirty="0"/>
              <a:t>빈칸을 </a:t>
            </a:r>
            <a:r>
              <a:rPr lang="en-US" altLang="ko-KR" sz="1300" dirty="0"/>
              <a:t>0</a:t>
            </a:r>
            <a:r>
              <a:rPr lang="ko-KR" altLang="en-US" sz="1300" dirty="0"/>
              <a:t>으로 채우는 형태</a:t>
            </a:r>
            <a:endParaRPr lang="en-US" altLang="ko-KR" sz="13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4967416" y="2101423"/>
            <a:ext cx="235602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63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</TotalTime>
  <Words>607</Words>
  <Application>Microsoft Office PowerPoint</Application>
  <PresentationFormat>화면 슬라이드 쇼(4:3)</PresentationFormat>
  <Paragraphs>127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문자열의 format() 함수</vt:lpstr>
      <vt:lpstr>문자열의 format() 함수</vt:lpstr>
      <vt:lpstr>문자열의 format() 함수</vt:lpstr>
      <vt:lpstr>문자열의 format() 함수</vt:lpstr>
      <vt:lpstr>format() 함수의 다양한 기능</vt:lpstr>
      <vt:lpstr>format() 함수의 다양한 기능</vt:lpstr>
      <vt:lpstr>format() 함수의 다양한 기능</vt:lpstr>
      <vt:lpstr>format() 함수의 다양한 기능</vt:lpstr>
      <vt:lpstr>format() 함수의 다양한 기능</vt:lpstr>
      <vt:lpstr>format() 함수의 다양한 기능</vt:lpstr>
      <vt:lpstr>대소문자 바꾸기 : upper()와 lower()</vt:lpstr>
      <vt:lpstr>문자열 양옆의 공백 제거하기: strip()</vt:lpstr>
      <vt:lpstr>문자열 양옆의 공백 제거하기: strip()</vt:lpstr>
      <vt:lpstr>문자열의 구성 파악하기 : isOO()</vt:lpstr>
      <vt:lpstr>문자열의 구성 파악하기 : isOO()</vt:lpstr>
      <vt:lpstr>문자열 찾기: find()와 rfind()</vt:lpstr>
      <vt:lpstr>문자열과 in 연산자</vt:lpstr>
      <vt:lpstr>문자열 자르기 : spit()</vt:lpstr>
      <vt:lpstr>키워드로 정리하는 핵심 포인트</vt:lpstr>
      <vt:lpstr>확인문제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JJA</cp:lastModifiedBy>
  <cp:revision>44</cp:revision>
  <dcterms:created xsi:type="dcterms:W3CDTF">2019-06-04T09:17:40Z</dcterms:created>
  <dcterms:modified xsi:type="dcterms:W3CDTF">2019-07-08T08:02:24Z</dcterms:modified>
</cp:coreProperties>
</file>