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63" r:id="rId25"/>
    <p:sldId id="290" r:id="rId26"/>
    <p:sldId id="291" r:id="rId27"/>
    <p:sldId id="26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03-1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불 자료형과 </a:t>
            </a:r>
            <a:r>
              <a:rPr lang="en-US" altLang="ko-KR" sz="3200" b="1" dirty="0" smtClean="0"/>
              <a:t>if </a:t>
            </a:r>
            <a:r>
              <a:rPr lang="ko-KR" altLang="en-US" sz="3200" b="1" dirty="0" smtClean="0"/>
              <a:t>조건문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1010" y="1159034"/>
            <a:ext cx="7886700" cy="4984977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and </a:t>
            </a:r>
            <a:r>
              <a:rPr lang="ko-KR" altLang="en-US" dirty="0" smtClean="0">
                <a:solidFill>
                  <a:srgbClr val="C00000"/>
                </a:solidFill>
              </a:rPr>
              <a:t>연산자와 </a:t>
            </a:r>
            <a:r>
              <a:rPr lang="en-US" altLang="ko-KR" dirty="0" smtClean="0">
                <a:solidFill>
                  <a:srgbClr val="C00000"/>
                </a:solidFill>
              </a:rPr>
              <a:t>or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8097" y="158166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9" t="23672" r="37065" b="28586"/>
          <a:stretch/>
        </p:blipFill>
        <p:spPr bwMode="auto">
          <a:xfrm>
            <a:off x="2001794" y="1694105"/>
            <a:ext cx="1853513" cy="3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458097" y="2272025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19652" r="35223" b="24009"/>
          <a:stretch/>
        </p:blipFill>
        <p:spPr bwMode="auto">
          <a:xfrm>
            <a:off x="1927652" y="2366103"/>
            <a:ext cx="2001796" cy="34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1458097" y="2964966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23140" r="30366" b="22648"/>
          <a:stretch/>
        </p:blipFill>
        <p:spPr bwMode="auto">
          <a:xfrm>
            <a:off x="1589902" y="3063820"/>
            <a:ext cx="2809103" cy="33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58097" y="3657907"/>
            <a:ext cx="2940908" cy="5354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5" t="19603" r="31514" b="23724"/>
          <a:stretch/>
        </p:blipFill>
        <p:spPr bwMode="auto">
          <a:xfrm>
            <a:off x="1659923" y="3745060"/>
            <a:ext cx="2669060" cy="35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8"/>
          <a:stretch/>
        </p:blipFill>
        <p:spPr bwMode="auto">
          <a:xfrm>
            <a:off x="4798538" y="1571153"/>
            <a:ext cx="3478930" cy="41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3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and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or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활용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1572579"/>
            <a:ext cx="6375273" cy="14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0" y="3693362"/>
            <a:ext cx="6161090" cy="16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if </a:t>
            </a:r>
            <a:r>
              <a:rPr lang="ko-KR" altLang="en-US" dirty="0" smtClean="0">
                <a:solidFill>
                  <a:srgbClr val="C00000"/>
                </a:solidFill>
              </a:rPr>
              <a:t>조건문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조건에 따라 코드 실행하거나 실행하지 않게 </a:t>
            </a:r>
            <a:r>
              <a:rPr lang="ko-KR" altLang="en-US" dirty="0" smtClean="0"/>
              <a:t>할 </a:t>
            </a:r>
            <a:r>
              <a:rPr lang="ko-KR" altLang="en-US" dirty="0" smtClean="0"/>
              <a:t>때 </a:t>
            </a:r>
            <a:r>
              <a:rPr lang="ko-KR" altLang="en-US" dirty="0" smtClean="0"/>
              <a:t>사용하는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 분기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조건문이란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37" y="2761015"/>
            <a:ext cx="6774775" cy="14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1495406"/>
            <a:ext cx="6786224" cy="191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3" y="3411648"/>
            <a:ext cx="6786225" cy="131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5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조건문의 기본 사용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조건문이란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24" y="1543050"/>
            <a:ext cx="6949872" cy="450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날짜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</a:rPr>
              <a:t>시간 출력하기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datetime.datetime.now()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활용하기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64" y="2127191"/>
            <a:ext cx="7063826" cy="404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2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날짜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</a:rPr>
              <a:t>시간을 한 줄로 출력하기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05" y="1574494"/>
            <a:ext cx="6997325" cy="451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오전과 오후를 구분하는 프로그램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66" y="1652532"/>
            <a:ext cx="7100119" cy="40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5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계절을 구분하는 프로그램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69" y="1612814"/>
            <a:ext cx="6812459" cy="35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활용하기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6" y="1322083"/>
            <a:ext cx="6562750" cy="365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4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만들기 </a:t>
            </a:r>
            <a:r>
              <a:rPr lang="en-US" altLang="ko-KR" b="1" dirty="0"/>
              <a:t>: </a:t>
            </a:r>
            <a:r>
              <a:rPr lang="ko-KR" altLang="en-US" b="1" dirty="0"/>
              <a:t>비교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불 연산하기 </a:t>
            </a:r>
            <a:r>
              <a:rPr lang="en-US" altLang="ko-KR" b="1" dirty="0"/>
              <a:t>: </a:t>
            </a:r>
            <a:r>
              <a:rPr lang="ko-KR" altLang="en-US" b="1" dirty="0"/>
              <a:t>논리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논리 연산자의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if </a:t>
            </a:r>
            <a:r>
              <a:rPr lang="ko-KR" altLang="en-US" b="1" dirty="0" smtClean="0"/>
              <a:t>조건문이란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날짜</a:t>
            </a:r>
            <a:r>
              <a:rPr lang="en-US" altLang="ko-KR" b="1" dirty="0"/>
              <a:t>/</a:t>
            </a:r>
            <a:r>
              <a:rPr lang="ko-KR" altLang="en-US" b="1" dirty="0"/>
              <a:t>시간 </a:t>
            </a:r>
            <a:r>
              <a:rPr lang="ko-KR" altLang="en-US" b="1" dirty="0" smtClean="0"/>
              <a:t>활용하기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컴퓨터의 조건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if </a:t>
            </a:r>
            <a:r>
              <a:rPr lang="ko-KR" altLang="en-US" dirty="0" smtClean="0">
                <a:solidFill>
                  <a:srgbClr val="C00000"/>
                </a:solidFill>
              </a:rPr>
              <a:t>조건문의 형식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끝자리로 짝수와 홀수 구분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조건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9" y="1779732"/>
            <a:ext cx="7168342" cy="90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9"/>
          <a:stretch/>
        </p:blipFill>
        <p:spPr bwMode="auto">
          <a:xfrm>
            <a:off x="1059369" y="3437805"/>
            <a:ext cx="7287058" cy="26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2"/>
          <a:stretch/>
        </p:blipFill>
        <p:spPr bwMode="auto">
          <a:xfrm>
            <a:off x="1076386" y="1243913"/>
            <a:ext cx="7287058" cy="205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6" y="3410096"/>
            <a:ext cx="7177928" cy="21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6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in </a:t>
            </a:r>
            <a:r>
              <a:rPr lang="ko-KR" altLang="en-US" dirty="0">
                <a:solidFill>
                  <a:srgbClr val="C00000"/>
                </a:solidFill>
              </a:rPr>
              <a:t>연산자를 활용한 수정</a:t>
            </a:r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28" y="1558550"/>
            <a:ext cx="6598702" cy="31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나머지 연산자를 활용한 짝수와 홀수 구분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조건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32" y="1571595"/>
            <a:ext cx="6340882" cy="31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불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파이썬의 기본 자료형으로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False </a:t>
            </a:r>
            <a:r>
              <a:rPr lang="ko-KR" altLang="en-US" sz="1800" dirty="0" smtClean="0"/>
              <a:t>나타내는 값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비교 연산자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숫자 또는 문자열에 적용하며 대소 비교하는 연산자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논리 연산자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not, and, or </a:t>
            </a:r>
            <a:r>
              <a:rPr lang="ko-KR" altLang="en-US" sz="1800" dirty="0" smtClean="0"/>
              <a:t>연산자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 만들 때 사용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if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조건문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조건에 따라 코드 실행하거나 실행하지 않게 만들고 싶을 때 사용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비교 연산자를 사용한 조건식입니다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결과가 참이면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거짓이면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를 </a:t>
            </a:r>
            <a:r>
              <a:rPr lang="ko-KR" altLang="en-US" sz="1800" dirty="0" smtClean="0"/>
              <a:t>적어 보세요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</a:t>
            </a:r>
            <a:r>
              <a:rPr lang="ko-KR" altLang="en-US" dirty="0" smtClean="0"/>
              <a:t>세 개의 예제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참입니다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출력하는 것은 몇 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0" y="2096492"/>
            <a:ext cx="4433873" cy="230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0" y="5024161"/>
            <a:ext cx="6703201" cy="10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6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사용자로부터 숫자 두 개를 입력받고 첫 번째 입력받은 숫자가 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입력받은 숫자가 큰지를 구하는 프로그램을 다음 빈칸을 채워 </a:t>
            </a:r>
            <a:r>
              <a:rPr lang="ko-KR" altLang="en-US" dirty="0" smtClean="0"/>
              <a:t>완성해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0" y="2705093"/>
            <a:ext cx="6417727" cy="347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조건문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프로그래밍 </a:t>
            </a:r>
            <a:r>
              <a:rPr lang="ko-KR" altLang="en-US" dirty="0" smtClean="0"/>
              <a:t>언어에는 기본적인 자료형으로 참과 거짓을 나타내는 값이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이를 불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 자료를 만드는 방법과 이에 관련된 연산자에 대해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43705"/>
            <a:ext cx="7886700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Boolean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불린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불리언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값만 가질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비교 </a:t>
            </a:r>
            <a:r>
              <a:rPr lang="ko-KR" altLang="en-US" dirty="0"/>
              <a:t>연산자를 통해 만들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2" y="2459818"/>
            <a:ext cx="7347113" cy="142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5" y="4372836"/>
            <a:ext cx="4980814" cy="116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0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03" y="1555581"/>
            <a:ext cx="6073829" cy="278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19" y="4340494"/>
            <a:ext cx="4921349" cy="189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551" y="1186249"/>
            <a:ext cx="79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또는 문자열에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3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문자열에도 비교 연산자 적용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만들기 </a:t>
            </a:r>
            <a:r>
              <a:rPr lang="en-US" altLang="ko-KR" dirty="0"/>
              <a:t>: </a:t>
            </a:r>
            <a:r>
              <a:rPr lang="ko-KR" altLang="en-US" dirty="0"/>
              <a:t>비교 연산자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19" y="1615192"/>
            <a:ext cx="6147599" cy="212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2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25730" y="4283676"/>
            <a:ext cx="1639329" cy="1935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불끼리 논리 연산자 사용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not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참과 거짓 반대로 바꿈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 연산하기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1641903"/>
            <a:ext cx="6607720" cy="14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2" y="4806268"/>
            <a:ext cx="7002087" cy="129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8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not </a:t>
            </a:r>
            <a:r>
              <a:rPr lang="ko-KR" altLang="en-US" dirty="0" smtClean="0">
                <a:solidFill>
                  <a:srgbClr val="C00000"/>
                </a:solidFill>
              </a:rPr>
              <a:t>연산자 조합하기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1564958"/>
            <a:ext cx="7230081" cy="192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1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and </a:t>
            </a:r>
            <a:r>
              <a:rPr lang="ko-KR" altLang="en-US" dirty="0" smtClean="0">
                <a:solidFill>
                  <a:srgbClr val="FF0000"/>
                </a:solidFill>
              </a:rPr>
              <a:t>연산자와 </a:t>
            </a:r>
            <a:r>
              <a:rPr lang="en-US" altLang="ko-KR" dirty="0" smtClean="0">
                <a:solidFill>
                  <a:srgbClr val="FF0000"/>
                </a:solidFill>
              </a:rPr>
              <a:t>or </a:t>
            </a:r>
            <a:r>
              <a:rPr lang="ko-KR" altLang="en-US" dirty="0" smtClean="0">
                <a:solidFill>
                  <a:srgbClr val="FF0000"/>
                </a:solidFill>
              </a:rPr>
              <a:t>연산자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and </a:t>
            </a:r>
            <a:r>
              <a:rPr lang="ko-KR" altLang="en-US" dirty="0" smtClean="0"/>
              <a:t>연산자는 양쪽 변의 값이 모두 참일 때만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결과로 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and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or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연산하기 </a:t>
            </a:r>
            <a:r>
              <a:rPr lang="en-US" altLang="ko-KR" dirty="0"/>
              <a:t>: </a:t>
            </a:r>
            <a:r>
              <a:rPr lang="ko-KR" altLang="en-US" dirty="0"/>
              <a:t>논리 연산자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3" y="2288360"/>
            <a:ext cx="3109409" cy="16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3" y="4221728"/>
            <a:ext cx="3087805" cy="157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409</Words>
  <Application>Microsoft Office PowerPoint</Application>
  <PresentationFormat>화면 슬라이드 쇼(4:3)</PresentationFormat>
  <Paragraphs>112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불 만들기 : 비교 연산자</vt:lpstr>
      <vt:lpstr>불 만들기 : 비교 연산자</vt:lpstr>
      <vt:lpstr>불 연산하기 : 논리 연산자</vt:lpstr>
      <vt:lpstr>불 연산하기 : 논리 연산자</vt:lpstr>
      <vt:lpstr>불 연산하기 : 논리 연산자</vt:lpstr>
      <vt:lpstr>불 연산하기 : 논리 연산자</vt:lpstr>
      <vt:lpstr>논리 연산자의 활용</vt:lpstr>
      <vt:lpstr>if 조건문이란</vt:lpstr>
      <vt:lpstr>if 조건문이란</vt:lpstr>
      <vt:lpstr>if 조건문이란</vt:lpstr>
      <vt:lpstr>날짜/시간 활용하기</vt:lpstr>
      <vt:lpstr>날짜/시간 활용하기</vt:lpstr>
      <vt:lpstr>날짜/시간 활용하기</vt:lpstr>
      <vt:lpstr>날짜/시간 활용하기</vt:lpstr>
      <vt:lpstr>날짜/시간 활용하기</vt:lpstr>
      <vt:lpstr>컴퓨터의 조건</vt:lpstr>
      <vt:lpstr>컴퓨터의 조건</vt:lpstr>
      <vt:lpstr>컴퓨터의 조건</vt:lpstr>
      <vt:lpstr>컴퓨터의 조건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48</cp:revision>
  <dcterms:created xsi:type="dcterms:W3CDTF">2019-06-04T09:17:40Z</dcterms:created>
  <dcterms:modified xsi:type="dcterms:W3CDTF">2019-07-08T08:33:34Z</dcterms:modified>
</cp:coreProperties>
</file>