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8" r:id="rId15"/>
    <p:sldId id="263" r:id="rId16"/>
    <p:sldId id="279" r:id="rId17"/>
    <p:sldId id="280" r:id="rId18"/>
    <p:sldId id="266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371600" y="1800470"/>
            <a:ext cx="6858000" cy="40249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03-2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217054" y="723423"/>
            <a:ext cx="6858000" cy="4024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t="22024" r="28214" b="23214"/>
          <a:stretch/>
        </p:blipFill>
        <p:spPr>
          <a:xfrm>
            <a:off x="7186346" y="4707391"/>
            <a:ext cx="1549440" cy="1469572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4173" y="782595"/>
            <a:ext cx="67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불 자료형과 </a:t>
            </a:r>
            <a:r>
              <a:rPr lang="en-US" altLang="ko-KR" sz="3200" b="1" dirty="0" smtClean="0"/>
              <a:t>if </a:t>
            </a:r>
            <a:r>
              <a:rPr lang="ko-KR" altLang="en-US" sz="3200" b="1" dirty="0" smtClean="0"/>
              <a:t>조건문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191632" y="4712043"/>
            <a:ext cx="1573427" cy="14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조건문을 효율적으로 사용하기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위에서 </a:t>
            </a:r>
            <a:r>
              <a:rPr lang="ko-KR" altLang="en-US" dirty="0" smtClean="0"/>
              <a:t>제외된 조건을 한 번 더 검사하여 비효율적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7" y="2246199"/>
            <a:ext cx="7809548" cy="306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54"/>
          <a:stretch/>
        </p:blipFill>
        <p:spPr bwMode="auto">
          <a:xfrm>
            <a:off x="815493" y="1123252"/>
            <a:ext cx="7545966" cy="1005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49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17491" y="4678792"/>
            <a:ext cx="1573427" cy="14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조건문을 효율적으로 사용하기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70" y="1079157"/>
            <a:ext cx="7617983" cy="515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592" y="2611395"/>
            <a:ext cx="4052495" cy="50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3097427" y="2496065"/>
            <a:ext cx="261963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708822" y="2504303"/>
            <a:ext cx="0" cy="181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8561" y="2128965"/>
            <a:ext cx="3822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5"/>
                </a:solidFill>
              </a:rPr>
              <a:t>하위 값만 검사하고 상위 값은 검사를 </a:t>
            </a:r>
            <a:r>
              <a:rPr lang="ko-KR" altLang="en-US" sz="1200" dirty="0" smtClean="0">
                <a:solidFill>
                  <a:schemeClr val="accent5"/>
                </a:solidFill>
              </a:rPr>
              <a:t>생략</a:t>
            </a:r>
            <a:endParaRPr lang="en-US" altLang="ko-KR" sz="1200" dirty="0">
              <a:solidFill>
                <a:schemeClr val="accent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63762" y="5078954"/>
            <a:ext cx="387382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조건 비교를 반으로 줄이고 코드 가독성 향상됨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216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17491" y="4678792"/>
            <a:ext cx="1573427" cy="14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빈 컨테이너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if </a:t>
            </a:r>
            <a:r>
              <a:rPr lang="ko-KR" altLang="en-US" dirty="0" smtClean="0"/>
              <a:t>조건문의 매개변수에 불 아닌 다른 값이 올 때 자동으로 불로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 때 </a:t>
            </a:r>
            <a:r>
              <a:rPr lang="en-US" altLang="ko-KR" dirty="0" smtClean="0">
                <a:solidFill>
                  <a:srgbClr val="FF0000"/>
                </a:solidFill>
              </a:rPr>
              <a:t>False</a:t>
            </a:r>
            <a:r>
              <a:rPr lang="ko-KR" altLang="en-US" dirty="0" smtClean="0">
                <a:solidFill>
                  <a:srgbClr val="FF0000"/>
                </a:solidFill>
              </a:rPr>
              <a:t>로 변환되는 </a:t>
            </a:r>
            <a:r>
              <a:rPr lang="ko-KR" altLang="en-US" dirty="0" smtClean="0">
                <a:solidFill>
                  <a:srgbClr val="FF0000"/>
                </a:solidFill>
              </a:rPr>
              <a:t>값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en-US" altLang="ko-KR" dirty="0" smtClean="0"/>
              <a:t>None</a:t>
            </a:r>
            <a:r>
              <a:rPr lang="en-US" altLang="ko-KR" dirty="0" smtClean="0"/>
              <a:t>, 0.0, </a:t>
            </a:r>
            <a:r>
              <a:rPr lang="ko-KR" altLang="en-US" dirty="0" smtClean="0"/>
              <a:t>빈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 </a:t>
            </a:r>
            <a:r>
              <a:rPr lang="ko-KR" altLang="en-US" dirty="0" err="1" smtClean="0"/>
              <a:t>바이트열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 리스트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False</a:t>
            </a:r>
            <a:r>
              <a:rPr lang="ko-KR" altLang="en-US" dirty="0" smtClean="0"/>
              <a:t>로 변환되는 값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719" y="2749565"/>
            <a:ext cx="7102293" cy="332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3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17491" y="4678792"/>
            <a:ext cx="1573427" cy="14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나중에 </a:t>
            </a:r>
            <a:r>
              <a:rPr lang="ko-KR" altLang="en-US" dirty="0" smtClean="0"/>
              <a:t>구현하고자 구문을 비워 두는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71" y="1760694"/>
            <a:ext cx="6141830" cy="1275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71" y="3115953"/>
            <a:ext cx="6712102" cy="2572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20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17491" y="4678792"/>
            <a:ext cx="1573427" cy="14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IndentationError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GB" altLang="ko-KR" dirty="0" smtClean="0"/>
              <a:t>if  </a:t>
            </a:r>
            <a:r>
              <a:rPr lang="ko-KR" altLang="en-US" dirty="0" smtClean="0"/>
              <a:t>조건문 사이에는 무조건 들여쓰기 </a:t>
            </a:r>
            <a:r>
              <a:rPr lang="en-US" altLang="ko-KR" dirty="0" smtClean="0"/>
              <a:t>4</a:t>
            </a:r>
            <a:r>
              <a:rPr lang="ko-KR" altLang="en-US" dirty="0" smtClean="0"/>
              <a:t>칸 넣고 코드 작성해야 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pass </a:t>
            </a:r>
            <a:r>
              <a:rPr lang="ko-KR" altLang="en-US" dirty="0" smtClean="0">
                <a:solidFill>
                  <a:srgbClr val="C00000"/>
                </a:solidFill>
              </a:rPr>
              <a:t>키워드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아무것도 작성하지 않고 임시적으로 비워 둠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pass </a:t>
            </a:r>
            <a:r>
              <a:rPr lang="ko-KR" altLang="en-US" dirty="0"/>
              <a:t>키워드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592" y="3275616"/>
            <a:ext cx="6868816" cy="299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7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else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구문 </a:t>
            </a:r>
            <a:r>
              <a:rPr lang="en-US" altLang="ko-KR" sz="1800" dirty="0" smtClean="0"/>
              <a:t>: if </a:t>
            </a:r>
            <a:r>
              <a:rPr lang="ko-KR" altLang="en-US" sz="1800" dirty="0" smtClean="0"/>
              <a:t>조건문 뒤에 사용하며</a:t>
            </a:r>
            <a:r>
              <a:rPr lang="en-US" altLang="ko-KR" sz="1800" dirty="0" smtClean="0"/>
              <a:t>, if </a:t>
            </a:r>
            <a:r>
              <a:rPr lang="ko-KR" altLang="en-US" sz="1800" dirty="0" smtClean="0"/>
              <a:t>조건문의 조건이 </a:t>
            </a:r>
            <a:r>
              <a:rPr lang="ko-KR" altLang="en-US" sz="1800" dirty="0" smtClean="0"/>
              <a:t>거짓일 </a:t>
            </a:r>
            <a:r>
              <a:rPr lang="ko-KR" altLang="en-US" sz="1800" dirty="0" smtClean="0"/>
              <a:t>때 실행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elif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구문 </a:t>
            </a:r>
            <a:r>
              <a:rPr lang="en-US" altLang="ko-KR" sz="1800" dirty="0" smtClean="0"/>
              <a:t>: if </a:t>
            </a:r>
            <a:r>
              <a:rPr lang="ko-KR" altLang="en-US" sz="1800" dirty="0" smtClean="0"/>
              <a:t>조건문과 </a:t>
            </a:r>
            <a:r>
              <a:rPr lang="en-US" altLang="ko-KR" sz="1800" dirty="0" smtClean="0"/>
              <a:t>else </a:t>
            </a:r>
            <a:r>
              <a:rPr lang="ko-KR" altLang="en-US" sz="1800" dirty="0" smtClean="0"/>
              <a:t>구문 사이에 입력하며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세 개 이상의 조건을 연결해서 사용할 </a:t>
            </a:r>
            <a:r>
              <a:rPr lang="ko-KR" altLang="en-US" sz="1800" dirty="0"/>
              <a:t>때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적절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False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로 변환되는 값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if </a:t>
            </a:r>
            <a:r>
              <a:rPr lang="ko-KR" altLang="en-US" sz="1800" dirty="0" smtClean="0"/>
              <a:t>조건문의 조건식에서 </a:t>
            </a:r>
            <a:r>
              <a:rPr lang="en-US" altLang="ko-KR" sz="1800" dirty="0" smtClean="0"/>
              <a:t>False</a:t>
            </a:r>
            <a:r>
              <a:rPr lang="ko-KR" altLang="en-US" sz="1800" dirty="0" smtClean="0"/>
              <a:t>로 변환되는 값은 </a:t>
            </a:r>
            <a:r>
              <a:rPr lang="en-US" altLang="ko-KR" sz="1800" dirty="0" smtClean="0"/>
              <a:t>None, 0, 0.0, </a:t>
            </a:r>
            <a:r>
              <a:rPr lang="ko-KR" altLang="en-US" sz="1800" dirty="0" smtClean="0"/>
              <a:t>빈 문자열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빈 </a:t>
            </a:r>
            <a:r>
              <a:rPr lang="ko-KR" altLang="en-US" sz="1800" dirty="0" smtClean="0"/>
              <a:t>바이트 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빈 리스트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빈 튜플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빈 딕셔너리 등이 있음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pass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키워드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프로그래밍의 전체 </a:t>
            </a:r>
            <a:r>
              <a:rPr lang="ko-KR" altLang="en-US" sz="1800" dirty="0" smtClean="0"/>
              <a:t>골격을 </a:t>
            </a:r>
            <a:r>
              <a:rPr lang="ko-KR" altLang="en-US" sz="1800" dirty="0" smtClean="0"/>
              <a:t>잡아두고 내부에 처리할 내용은 나중에 만들고자 할 때 </a:t>
            </a:r>
            <a:r>
              <a:rPr lang="en-US" altLang="ko-KR" sz="1800" dirty="0" smtClean="0"/>
              <a:t>pass </a:t>
            </a:r>
            <a:r>
              <a:rPr lang="ko-KR" altLang="en-US" sz="1800" dirty="0" smtClean="0"/>
              <a:t>키워드 입력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다음 코드의 실행결과를 예측해 빈칸에 결괏값을 입력하세요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아래의 코드는 모두 같고 입력 결과가 다른 </a:t>
            </a:r>
            <a:r>
              <a:rPr lang="ko-KR" altLang="en-US" dirty="0" smtClean="0"/>
              <a:t>경우입니다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47" y="2149825"/>
            <a:ext cx="6703339" cy="2817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93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다음 중첩 조건문에 논리 연산자 적용해 하나의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조건문으로 </a:t>
            </a:r>
            <a:r>
              <a:rPr lang="ko-KR" altLang="en-US" dirty="0" smtClean="0"/>
              <a:t>만들어 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24" y="2219324"/>
            <a:ext cx="7234204" cy="131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87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else </a:t>
            </a:r>
            <a:r>
              <a:rPr lang="ko-KR" altLang="en-US" b="1" dirty="0"/>
              <a:t>조건문의 </a:t>
            </a:r>
            <a:r>
              <a:rPr lang="ko-KR" altLang="en-US" b="1" dirty="0" smtClean="0"/>
              <a:t>활용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elif </a:t>
            </a:r>
            <a:r>
              <a:rPr lang="ko-KR" altLang="en-US" b="1" dirty="0" smtClean="0"/>
              <a:t>구문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if </a:t>
            </a:r>
            <a:r>
              <a:rPr lang="ko-KR" altLang="en-US" b="1" dirty="0"/>
              <a:t>조건문을 효율적으로 </a:t>
            </a:r>
            <a:r>
              <a:rPr lang="ko-KR" altLang="en-US" b="1" dirty="0" smtClean="0"/>
              <a:t>사용하기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False</a:t>
            </a:r>
            <a:r>
              <a:rPr lang="ko-KR" altLang="en-US" b="1" dirty="0"/>
              <a:t>로 변환되는 값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pass </a:t>
            </a:r>
            <a:r>
              <a:rPr lang="ko-KR" altLang="en-US" b="1" dirty="0"/>
              <a:t>키워드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else </a:t>
            </a:r>
            <a:r>
              <a:rPr lang="ko-KR" altLang="en-US" dirty="0" smtClean="0"/>
              <a:t>구문</a:t>
            </a:r>
            <a:r>
              <a:rPr lang="en-US" altLang="ko-KR" dirty="0" smtClean="0"/>
              <a:t>, elif </a:t>
            </a:r>
            <a:r>
              <a:rPr lang="ko-KR" altLang="en-US" dirty="0" smtClean="0"/>
              <a:t>구문</a:t>
            </a:r>
            <a:r>
              <a:rPr lang="en-US" altLang="ko-KR" dirty="0" smtClean="0"/>
              <a:t>, False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pass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GB" altLang="ko-KR" dirty="0" smtClean="0"/>
              <a:t>if</a:t>
            </a:r>
            <a:r>
              <a:rPr lang="ko-KR" altLang="en-US" dirty="0" smtClean="0"/>
              <a:t> </a:t>
            </a:r>
            <a:r>
              <a:rPr lang="ko-KR" altLang="en-US" dirty="0" smtClean="0"/>
              <a:t>조건문은 뒤에 </a:t>
            </a:r>
            <a:r>
              <a:rPr lang="en-US" altLang="ko-KR" dirty="0" smtClean="0"/>
              <a:t>else </a:t>
            </a:r>
            <a:r>
              <a:rPr lang="ko-KR" altLang="en-US" dirty="0" smtClean="0"/>
              <a:t>구문을 붙여서 사용할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이처럼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구문 뒤에 </a:t>
            </a:r>
            <a:r>
              <a:rPr lang="en-US" altLang="ko-KR" dirty="0" smtClean="0"/>
              <a:t>else </a:t>
            </a:r>
            <a:r>
              <a:rPr lang="ko-KR" altLang="en-US" dirty="0" smtClean="0"/>
              <a:t>구문을 붙인 것을 </a:t>
            </a:r>
            <a:r>
              <a:rPr lang="en-US" altLang="ko-KR" dirty="0" smtClean="0"/>
              <a:t>if else </a:t>
            </a:r>
            <a:r>
              <a:rPr lang="ko-KR" altLang="en-US" dirty="0" smtClean="0"/>
              <a:t>조건문이라 부르기도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이것이 어떠한 경우에 사용하는 조건문인지 </a:t>
            </a:r>
            <a:r>
              <a:rPr lang="ko-KR" altLang="en-US" dirty="0" smtClean="0"/>
              <a:t>알아본다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91632" y="4712043"/>
            <a:ext cx="1573427" cy="14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정반대되는 상황에서 두 번이나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조건문을 사용해 조건을 비교하는 것은 낭비일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04" y="2211048"/>
            <a:ext cx="7745400" cy="3771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3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else </a:t>
            </a:r>
            <a:r>
              <a:rPr lang="ko-KR" altLang="en-US" dirty="0" smtClean="0">
                <a:solidFill>
                  <a:srgbClr val="FF0000"/>
                </a:solidFill>
              </a:rPr>
              <a:t>구문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if </a:t>
            </a:r>
            <a:r>
              <a:rPr lang="ko-KR" altLang="en-US" dirty="0" smtClean="0"/>
              <a:t>조건문 뒤에 사용하며</a:t>
            </a:r>
            <a:r>
              <a:rPr lang="en-US" altLang="ko-KR" dirty="0" smtClean="0"/>
              <a:t>, if </a:t>
            </a:r>
            <a:r>
              <a:rPr lang="ko-KR" altLang="en-US" dirty="0" smtClean="0"/>
              <a:t>조건문의 조건이 거짓을 때 실행되는 부분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조건문이 </a:t>
            </a:r>
            <a:r>
              <a:rPr lang="ko-KR" altLang="en-US" dirty="0" smtClean="0"/>
              <a:t>오로지 두 가지로만 구분될 때 </a:t>
            </a:r>
            <a:r>
              <a:rPr lang="en-US" altLang="ko-KR" dirty="0" smtClean="0"/>
              <a:t>if else </a:t>
            </a:r>
            <a:r>
              <a:rPr lang="ko-KR" altLang="en-US" dirty="0" smtClean="0"/>
              <a:t>구문을 사용하면 조건 비교를 단 한번만 하므로 이전의 코드보다 두 배 효율적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else </a:t>
            </a:r>
            <a:r>
              <a:rPr lang="ko-KR" altLang="en-US" dirty="0" smtClean="0"/>
              <a:t>조건문의 활용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242" y="2286814"/>
            <a:ext cx="7082547" cy="154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00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if </a:t>
            </a:r>
            <a:r>
              <a:rPr lang="ko-KR" altLang="en-US" dirty="0" smtClean="0">
                <a:solidFill>
                  <a:srgbClr val="C00000"/>
                </a:solidFill>
              </a:rPr>
              <a:t>조건문에 </a:t>
            </a:r>
            <a:r>
              <a:rPr lang="en-US" altLang="ko-KR" dirty="0" smtClean="0">
                <a:solidFill>
                  <a:srgbClr val="C00000"/>
                </a:solidFill>
              </a:rPr>
              <a:t>else </a:t>
            </a:r>
            <a:r>
              <a:rPr lang="ko-KR" altLang="en-US" dirty="0" smtClean="0">
                <a:solidFill>
                  <a:srgbClr val="C00000"/>
                </a:solidFill>
              </a:rPr>
              <a:t>구문 추가해서 짝수와 홀수 구분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else </a:t>
            </a:r>
            <a:r>
              <a:rPr lang="ko-KR" altLang="en-US" dirty="0"/>
              <a:t>조건문의 활용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13" y="1653929"/>
            <a:ext cx="6884750" cy="3047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26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91632" y="4712043"/>
            <a:ext cx="1573427" cy="14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elif </a:t>
            </a:r>
            <a:r>
              <a:rPr lang="ko-KR" altLang="en-US" dirty="0" smtClean="0">
                <a:solidFill>
                  <a:srgbClr val="C00000"/>
                </a:solidFill>
              </a:rPr>
              <a:t>구문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세 개 </a:t>
            </a:r>
            <a:r>
              <a:rPr lang="ko-KR" altLang="en-US" dirty="0" smtClean="0"/>
              <a:t>이상의 조건을 연결해서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GB" altLang="ko-KR" dirty="0" smtClean="0"/>
              <a:t>if</a:t>
            </a:r>
            <a:r>
              <a:rPr lang="ko-KR" altLang="en-US" dirty="0" smtClean="0"/>
              <a:t> 조건문과 </a:t>
            </a:r>
            <a:r>
              <a:rPr lang="en-US" altLang="ko-KR" dirty="0" smtClean="0"/>
              <a:t>else </a:t>
            </a:r>
            <a:r>
              <a:rPr lang="ko-KR" altLang="en-US" dirty="0" smtClean="0"/>
              <a:t>구문 사이에 입력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elif </a:t>
            </a:r>
            <a:r>
              <a:rPr lang="ko-KR" altLang="en-US" dirty="0" smtClean="0"/>
              <a:t>구문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37" y="2743200"/>
            <a:ext cx="7701734" cy="320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92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91632" y="4712043"/>
            <a:ext cx="1573427" cy="14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계절 구하기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elif </a:t>
            </a:r>
            <a:r>
              <a:rPr lang="ko-KR" altLang="en-US" dirty="0"/>
              <a:t>구문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94856" y="1636721"/>
            <a:ext cx="7420494" cy="4409852"/>
            <a:chOff x="1094856" y="1636721"/>
            <a:chExt cx="7401098" cy="4182581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856" y="1636721"/>
              <a:ext cx="7401098" cy="3133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856" y="4828702"/>
              <a:ext cx="7401098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6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조건문의 활용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조건문을 효율적으로 사용하기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68" y="1828471"/>
            <a:ext cx="6332136" cy="179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97"/>
          <a:stretch/>
        </p:blipFill>
        <p:spPr bwMode="auto">
          <a:xfrm>
            <a:off x="1063773" y="3787441"/>
            <a:ext cx="7545966" cy="2389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3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</TotalTime>
  <Words>392</Words>
  <Application>Microsoft Office PowerPoint</Application>
  <PresentationFormat>화면 슬라이드 쇼(4:3)</PresentationFormat>
  <Paragraphs>78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시작하기 전에</vt:lpstr>
      <vt:lpstr>시작하기 전에</vt:lpstr>
      <vt:lpstr>else 조건문의 활용</vt:lpstr>
      <vt:lpstr>else 조건문의 활용</vt:lpstr>
      <vt:lpstr>elif 구문</vt:lpstr>
      <vt:lpstr>elif 구문</vt:lpstr>
      <vt:lpstr>if 조건문을 효율적으로 사용하기</vt:lpstr>
      <vt:lpstr>if 조건문을 효율적으로 사용하기</vt:lpstr>
      <vt:lpstr>if 조건문을 효율적으로 사용하기</vt:lpstr>
      <vt:lpstr>False로 변환되는 값</vt:lpstr>
      <vt:lpstr>pass 키워드</vt:lpstr>
      <vt:lpstr>pass 키워드</vt:lpstr>
      <vt:lpstr>키워드로 정리하는 핵심 포인트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JJA</cp:lastModifiedBy>
  <cp:revision>51</cp:revision>
  <dcterms:created xsi:type="dcterms:W3CDTF">2019-06-04T09:17:40Z</dcterms:created>
  <dcterms:modified xsi:type="dcterms:W3CDTF">2019-07-08T09:16:02Z</dcterms:modified>
</cp:coreProperties>
</file>