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3" r:id="rId25"/>
    <p:sldId id="287" r:id="rId26"/>
    <p:sldId id="288" r:id="rId27"/>
    <p:sldId id="289" r:id="rId28"/>
    <p:sldId id="290" r:id="rId29"/>
    <p:sldId id="26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04-2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딕셔너</a:t>
            </a:r>
            <a:r>
              <a:rPr lang="ko-KR" altLang="en-US" sz="3200" b="1" dirty="0" err="1"/>
              <a:t>리</a:t>
            </a:r>
            <a:r>
              <a:rPr lang="ko-KR" altLang="en-US" sz="3200" b="1" dirty="0" err="1" smtClean="0"/>
              <a:t>와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리스트 안의 특정 값 출력하려는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513177"/>
            <a:ext cx="7137428" cy="161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6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딕셔너리의</a:t>
            </a:r>
            <a:r>
              <a:rPr lang="ko-KR" altLang="en-US" dirty="0" smtClean="0"/>
              <a:t> 문자열 키와 관련된 실수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NameError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오류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name</a:t>
            </a:r>
            <a:r>
              <a:rPr lang="ko-KR" altLang="en-US" dirty="0" smtClean="0"/>
              <a:t>이라는 이름이 정의되지 않음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9" y="2826565"/>
            <a:ext cx="6813731" cy="319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5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name </a:t>
            </a:r>
            <a:r>
              <a:rPr lang="ko-KR" altLang="en-US" dirty="0" smtClean="0"/>
              <a:t>이름을 변수로 만들어 해결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6" y="1594657"/>
            <a:ext cx="7648519" cy="261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딕셔너리에</a:t>
            </a:r>
            <a:r>
              <a:rPr lang="ko-KR" altLang="en-US" dirty="0" smtClean="0"/>
              <a:t> 값 추가할 때는 키를 기반으로 값 입력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슬라이드 </a:t>
            </a:r>
            <a:r>
              <a:rPr lang="en-US" altLang="ko-KR" dirty="0" smtClean="0"/>
              <a:t>#8, 9</a:t>
            </a:r>
            <a:r>
              <a:rPr lang="ko-KR" altLang="en-US" dirty="0" smtClean="0"/>
              <a:t>에서 만든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에 새로운 자료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800" dirty="0"/>
          </a:p>
          <a:p>
            <a:pPr lvl="1"/>
            <a:r>
              <a:rPr lang="ko-KR" altLang="en-US" dirty="0" err="1" smtClean="0"/>
              <a:t>딕셔너리에</a:t>
            </a:r>
            <a:r>
              <a:rPr lang="ko-KR" altLang="en-US" dirty="0" smtClean="0"/>
              <a:t> 이미 존재하는 키 지정하고 값 넣으면 기존 값을 대치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딕셔너리에</a:t>
            </a:r>
            <a:r>
              <a:rPr lang="ko-KR" altLang="en-US" dirty="0" smtClean="0"/>
              <a:t> 값 추가하기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3" y="1584979"/>
            <a:ext cx="7306107" cy="6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2679951"/>
            <a:ext cx="6872970" cy="142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3" y="4588857"/>
            <a:ext cx="7422485" cy="14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딕셔너리</a:t>
            </a:r>
            <a:r>
              <a:rPr lang="ko-KR" altLang="en-US" dirty="0" smtClean="0"/>
              <a:t> 요소의 제거 </a:t>
            </a:r>
            <a:r>
              <a:rPr lang="en-US" altLang="ko-KR" dirty="0" smtClean="0"/>
              <a:t>: del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1530060"/>
            <a:ext cx="7534102" cy="1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요소 추가하기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74" y="1601932"/>
            <a:ext cx="6410173" cy="444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요소 제거하기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8" y="1552835"/>
            <a:ext cx="629194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8" y="3318969"/>
            <a:ext cx="622577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KeyError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딕셔너리에서</a:t>
            </a:r>
            <a:r>
              <a:rPr lang="ko-KR" altLang="en-US" dirty="0" smtClean="0"/>
              <a:t> 존재하지 않는 키에 접근할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2261255"/>
            <a:ext cx="7441450" cy="109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3357668"/>
            <a:ext cx="74414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5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값 제거할 경우도 같은 원리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1541317"/>
            <a:ext cx="7329833" cy="198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사용자로부터 접근하고자 하는 키 </a:t>
            </a:r>
            <a:r>
              <a:rPr lang="ko-KR" altLang="en-US" dirty="0" smtClean="0"/>
              <a:t>입력 받은 </a:t>
            </a:r>
            <a:r>
              <a:rPr lang="ko-KR" altLang="en-US" dirty="0" smtClean="0"/>
              <a:t>후 존재하는 </a:t>
            </a:r>
            <a:r>
              <a:rPr lang="ko-KR" altLang="en-US" dirty="0" smtClean="0"/>
              <a:t>경우에만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접근하여 </a:t>
            </a:r>
            <a:r>
              <a:rPr lang="ko-KR" altLang="en-US" dirty="0" smtClean="0"/>
              <a:t>값을 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내부에 키가 있는지 확인하기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6" y="2562475"/>
            <a:ext cx="7515801" cy="319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0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</a:t>
            </a:r>
            <a:r>
              <a:rPr lang="ko-KR" altLang="en-US" b="1" dirty="0" smtClean="0"/>
              <a:t>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</a:t>
            </a:r>
            <a:r>
              <a:rPr lang="ko-KR" altLang="en-US" b="1" dirty="0" smtClean="0"/>
              <a:t>선언하기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딕셔너리의</a:t>
            </a:r>
            <a:r>
              <a:rPr lang="ko-KR" altLang="en-US" b="1" dirty="0"/>
              <a:t> 요소에 접근하기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딕셔너리에</a:t>
            </a:r>
            <a:r>
              <a:rPr lang="ko-KR" altLang="en-US" b="1" dirty="0"/>
              <a:t> 값 추가하기</a:t>
            </a:r>
            <a:r>
              <a:rPr lang="en-US" altLang="ko-KR" b="1" dirty="0"/>
              <a:t>/</a:t>
            </a:r>
            <a:r>
              <a:rPr lang="ko-KR" altLang="en-US" b="1" dirty="0" smtClean="0"/>
              <a:t>제거하기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내부에 키가 있는지 확인하기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딕셔너리와</a:t>
            </a:r>
            <a:r>
              <a:rPr lang="ko-KR" altLang="en-US" b="1" dirty="0"/>
              <a:t> 함께 사용하기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내부에 키가 있는지 확인하기</a:t>
            </a:r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8" y="1253807"/>
            <a:ext cx="7486565" cy="346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986589"/>
            <a:ext cx="7886700" cy="519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get()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딕셔너리의</a:t>
            </a:r>
            <a:r>
              <a:rPr lang="ko-KR" altLang="en-US" dirty="0" smtClean="0"/>
              <a:t> 키로 값을 추출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존재하지 않는 키에 접근할 경우 </a:t>
            </a:r>
            <a:r>
              <a:rPr lang="en-US" altLang="ko-KR" dirty="0" smtClean="0"/>
              <a:t>None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내부에 키가 있는지 확인하기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43" y="2448368"/>
            <a:ext cx="4682626" cy="378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5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반복문과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조합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딕셔너리와</a:t>
            </a:r>
            <a:r>
              <a:rPr lang="ko-KR" altLang="en-US" dirty="0" smtClean="0"/>
              <a:t> 함께 사용하기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5" y="1663410"/>
            <a:ext cx="7353559" cy="99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2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딕셔너리와</a:t>
            </a:r>
            <a:r>
              <a:rPr lang="ko-KR" altLang="en-US" dirty="0"/>
              <a:t> 함께 사용하기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70" y="1153834"/>
            <a:ext cx="6880947" cy="507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>
                <a:solidFill>
                  <a:srgbClr val="C00000"/>
                </a:solidFill>
              </a:rPr>
              <a:t>딕셔너</a:t>
            </a:r>
            <a:r>
              <a:rPr lang="ko-KR" altLang="en-US" sz="1800" b="1" dirty="0" err="1">
                <a:solidFill>
                  <a:srgbClr val="C00000"/>
                </a:solidFill>
              </a:rPr>
              <a:t>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키를 기반으로 여러 자료 저장하는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내부에서 값에 접근할 때 사용하는 것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>
                <a:solidFill>
                  <a:srgbClr val="C00000"/>
                </a:solidFill>
              </a:rPr>
              <a:t>값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내부에 있는 각각의 내용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표에서 </a:t>
            </a:r>
            <a:r>
              <a:rPr lang="en-US" altLang="ko-KR" dirty="0" err="1" smtClean="0"/>
              <a:t>dict_a</a:t>
            </a:r>
            <a:r>
              <a:rPr lang="ko-KR" altLang="en-US" dirty="0" smtClean="0"/>
              <a:t>의 결과가 나오도록 빈칸을 </a:t>
            </a:r>
            <a:r>
              <a:rPr lang="ko-KR" altLang="en-US" dirty="0" err="1" smtClean="0"/>
              <a:t>채워보세요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56" y="1772522"/>
            <a:ext cx="7036200" cy="11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9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 빈칸을 채워서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들어있는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숫자가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    몇 </a:t>
            </a:r>
            <a:r>
              <a:rPr lang="ko-KR" altLang="en-US" dirty="0" smtClean="0"/>
              <a:t>번 등장하는지를 출력하는 코드를 </a:t>
            </a:r>
            <a:r>
              <a:rPr lang="ko-KR" altLang="en-US" dirty="0" err="1" smtClean="0"/>
              <a:t>작성해보세요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1" y="2090962"/>
            <a:ext cx="6468405" cy="404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9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아래 예시를 참조해 다음 빈칸을 채워 </a:t>
            </a:r>
            <a:r>
              <a:rPr lang="ko-KR" altLang="en-US" dirty="0" err="1" smtClean="0"/>
              <a:t>실행결과와</a:t>
            </a:r>
            <a:r>
              <a:rPr lang="ko-KR" altLang="en-US" dirty="0" smtClean="0"/>
              <a:t> </a:t>
            </a:r>
            <a:r>
              <a:rPr lang="ko-KR" altLang="en-US" dirty="0" smtClean="0"/>
              <a:t>같이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출력되게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9" y="2076295"/>
            <a:ext cx="7671574" cy="147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2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04" y="1175588"/>
            <a:ext cx="5523580" cy="50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여러 개의 값을 나타낼 수 있게 해주는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대해 알아봅니다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딕셔너리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(dictionary)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키를 </a:t>
            </a:r>
            <a:r>
              <a:rPr lang="ko-KR" altLang="en-US" dirty="0" smtClean="0"/>
              <a:t>기반으로 값을 저장하는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3" y="2346003"/>
            <a:ext cx="7131714" cy="34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딕셔너리</a:t>
            </a:r>
            <a:r>
              <a:rPr lang="ko-KR" altLang="en-US" dirty="0" smtClean="0"/>
              <a:t> 선언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중괄호로 </a:t>
            </a:r>
            <a:r>
              <a:rPr lang="ko-KR" altLang="en-US" dirty="0" smtClean="0"/>
              <a:t>선언하며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형태를 쉼표로 연결해서 만듦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선언하기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96" y="2405923"/>
            <a:ext cx="7030894" cy="203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95" y="4439653"/>
            <a:ext cx="7030894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1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특정 키 값만 따로 출력하기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뒤에 대괄호 입력하고 그 내부에 키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딕셔너리의</a:t>
            </a:r>
            <a:r>
              <a:rPr lang="ko-KR" altLang="en-US" dirty="0" smtClean="0"/>
              <a:t> 요소에 접근하기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9" y="2378348"/>
            <a:ext cx="7434348" cy="9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9" y="3427032"/>
            <a:ext cx="7434348" cy="16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8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800" dirty="0" smtClean="0"/>
          </a:p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내부 값에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 등 다양한 자료 넣기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1959643"/>
            <a:ext cx="7358528" cy="16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3561346"/>
            <a:ext cx="7358528" cy="20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요소에 접근하기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1" y="1217532"/>
            <a:ext cx="7503188" cy="121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1" y="3136243"/>
            <a:ext cx="7631560" cy="273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1199862"/>
            <a:ext cx="7108940" cy="473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3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380</Words>
  <Application>Microsoft Office PowerPoint</Application>
  <PresentationFormat>화면 슬라이드 쇼(4:3)</PresentationFormat>
  <Paragraphs>96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목차</vt:lpstr>
      <vt:lpstr>시작하기 전에</vt:lpstr>
      <vt:lpstr>시작하기 전에</vt:lpstr>
      <vt:lpstr>딕셔너리 선언하기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 내부에 키가 있는지 확인하기</vt:lpstr>
      <vt:lpstr>딕셔너리 내부에 키가 있는지 확인하기</vt:lpstr>
      <vt:lpstr>딕셔너리 내부에 키가 있는지 확인하기</vt:lpstr>
      <vt:lpstr>for 반복문 : 딕셔너리와 함께 사용하기</vt:lpstr>
      <vt:lpstr>for 반복문 : 딕셔너리와 함께 사용하기</vt:lpstr>
      <vt:lpstr>키워드로 정리하는 핵심 포인트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80</cp:revision>
  <dcterms:created xsi:type="dcterms:W3CDTF">2019-06-04T09:17:40Z</dcterms:created>
  <dcterms:modified xsi:type="dcterms:W3CDTF">2019-07-10T07:47:59Z</dcterms:modified>
</cp:coreProperties>
</file>