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63" r:id="rId29"/>
    <p:sldId id="291" r:id="rId30"/>
    <p:sldId id="292" r:id="rId31"/>
    <p:sldId id="293" r:id="rId32"/>
    <p:sldId id="266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-1565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371600" y="1800470"/>
            <a:ext cx="6858000" cy="40249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05-1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14" b="20595"/>
          <a:stretch/>
        </p:blipFill>
        <p:spPr>
          <a:xfrm>
            <a:off x="1217054" y="723423"/>
            <a:ext cx="6858000" cy="4024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5812971" y="6010174"/>
            <a:ext cx="2130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 smtClean="0"/>
              <a:t>혼자 공부하는 파이썬</a:t>
            </a:r>
            <a:r>
              <a:rPr lang="en-US" altLang="ko-KR" sz="1050" b="0" dirty="0" smtClean="0"/>
              <a:t>_</a:t>
            </a:r>
            <a:r>
              <a:rPr lang="ko-KR" altLang="en-US" sz="900" b="0" dirty="0" smtClean="0"/>
              <a:t>윤인성 지음</a:t>
            </a:r>
            <a:endParaRPr lang="ko-KR" altLang="en-US" sz="900" b="0" dirty="0"/>
          </a:p>
        </p:txBody>
      </p:sp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 smtClean="0"/>
              <a:t>파이썬 시작하기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8" t="22024" r="28214" b="23214"/>
          <a:stretch/>
        </p:blipFill>
        <p:spPr>
          <a:xfrm>
            <a:off x="7186346" y="4707391"/>
            <a:ext cx="1549440" cy="1469572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2019-07-11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 smtClean="0"/>
              <a:t>Chapter 01</a:t>
            </a:r>
            <a:endParaRPr lang="ko-KR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78429" y="782595"/>
            <a:ext cx="731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함수 만들기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가변 매개변수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매개변수를 원하는 만큼 받을 수 있는 함수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제약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가변 매개변수 뒤에는 일반 매개변수 올 수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가변 매개변수는 하나만 사용할 수 있음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가변 매개변수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78" y="1888981"/>
            <a:ext cx="7622861" cy="1046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46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가변 매개변수 함수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가변 매개변수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67" y="1603664"/>
            <a:ext cx="7306108" cy="3732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76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기본 매개변수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매개변수 값 입력하지 않았을 경우 매개변수에 들어가는 기본값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매개변수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80" y="2365462"/>
            <a:ext cx="7293886" cy="63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80" y="3083163"/>
            <a:ext cx="7293886" cy="271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12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기본 매개변수가 가변 매개변수보다 앞에 올 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기본 매개변수의 의미가 사라짐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매개변수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80" y="2244389"/>
            <a:ext cx="7354805" cy="374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39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 매개변수</a:t>
            </a:r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66" y="1290521"/>
            <a:ext cx="7455343" cy="258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50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가변 매개변수가 기본 매개변수보다 앞에 올 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가변 매개변수가 우선됨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 매개변수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66" y="2227436"/>
            <a:ext cx="7648535" cy="3742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44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 매개변수</a:t>
            </a:r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39" y="1224412"/>
            <a:ext cx="7532575" cy="321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40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키워드 매개변수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매개변수 이름을 지정해서 입력하는 매개변수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 매개변수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93" y="2315178"/>
            <a:ext cx="7280710" cy="627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93" y="3037358"/>
            <a:ext cx="7280710" cy="2184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7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 매개변수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28" y="1310612"/>
            <a:ext cx="7382059" cy="3640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99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기본 매개변수 중에서 필요한 값만 입력하기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여러 함수 호출 형태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 매개변수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3" y="2265014"/>
            <a:ext cx="7263332" cy="369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97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161048"/>
            <a:ext cx="7886700" cy="50159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시작하기 </a:t>
            </a:r>
            <a:r>
              <a:rPr lang="ko-KR" altLang="en-US" b="1" dirty="0" smtClean="0"/>
              <a:t>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함수의 기본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함수에 매개변수 </a:t>
            </a:r>
            <a:r>
              <a:rPr lang="ko-KR" altLang="en-US" b="1" dirty="0" smtClean="0"/>
              <a:t>만들기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가변 </a:t>
            </a:r>
            <a:r>
              <a:rPr lang="ko-KR" altLang="en-US" b="1" dirty="0" smtClean="0"/>
              <a:t>매개변수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기본 매개변수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키워드 </a:t>
            </a:r>
            <a:r>
              <a:rPr lang="ko-KR" altLang="en-US" b="1" dirty="0" smtClean="0"/>
              <a:t>매개변수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리턴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/>
              <a:t>기본적인 함수의 활용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키워드로 정리하는 핵심 포인트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확인문</a:t>
            </a:r>
            <a:r>
              <a:rPr lang="ko-KR" altLang="en-US" b="1" dirty="0"/>
              <a:t>제</a:t>
            </a:r>
            <a:endParaRPr lang="en-US" altLang="ko-KR" b="1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r>
              <a:rPr lang="ko-KR" altLang="en-US" dirty="0" smtClean="0"/>
              <a:t>첫 번째 매개변수 </a:t>
            </a:r>
            <a:r>
              <a:rPr lang="en-US" altLang="ko-KR" dirty="0" smtClean="0"/>
              <a:t>a : </a:t>
            </a:r>
            <a:r>
              <a:rPr lang="ko-KR" altLang="en-US" dirty="0" smtClean="0"/>
              <a:t>일반 매개변수이므로 해당 위치에 반드시 </a:t>
            </a:r>
            <a:r>
              <a:rPr lang="ko-KR" altLang="en-US" dirty="0" smtClean="0"/>
              <a:t>입력해야 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8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키워드 지정하여 매개변수 입력하는 경우 매개변수 순서를 원하는 대로 입력할 수 있음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10</a:t>
            </a:r>
            <a:r>
              <a:rPr lang="ko-KR" altLang="en-US" dirty="0" smtClean="0"/>
              <a:t>행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: b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생략한 형태</a:t>
            </a:r>
            <a:r>
              <a:rPr lang="en-US" altLang="ko-KR" dirty="0" smtClean="0"/>
              <a:t>. </a:t>
            </a:r>
            <a:r>
              <a:rPr lang="ko-KR" altLang="en-US" dirty="0" smtClean="0"/>
              <a:t>키워드 매개변수 사용하여 필요한 매개변수에만 값을 전달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 매개변수</a:t>
            </a:r>
          </a:p>
        </p:txBody>
      </p:sp>
    </p:spTree>
    <p:extLst>
      <p:ext uri="{BB962C8B-B14F-4D97-AF65-F5344CB8AC3E}">
        <p14:creationId xmlns:p14="http://schemas.microsoft.com/office/powerpoint/2010/main" val="416370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FF0000"/>
                </a:solidFill>
              </a:rPr>
              <a:t>리턴값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(return value)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함수의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리턴</a:t>
            </a:r>
            <a:endParaRPr lang="ko-KR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96" y="2314737"/>
            <a:ext cx="7230080" cy="1908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79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자료 없이 </a:t>
            </a:r>
            <a:r>
              <a:rPr lang="ko-KR" altLang="en-US" dirty="0" err="1" smtClean="0"/>
              <a:t>리턴하기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return </a:t>
            </a:r>
            <a:r>
              <a:rPr lang="ko-KR" altLang="en-US" dirty="0" smtClean="0"/>
              <a:t>키워드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함수를 실행했던 위치로 돌아가게 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35" y="2332987"/>
            <a:ext cx="7377373" cy="2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331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자료와 함께 </a:t>
            </a:r>
            <a:r>
              <a:rPr lang="ko-KR" altLang="en-US" dirty="0" err="1" smtClean="0"/>
              <a:t>리턴하기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리턴 뒤에 자료 입력하면 자료 가지고 돌아감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리턴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55" y="2181269"/>
            <a:ext cx="7177867" cy="2462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73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아무것도 </a:t>
            </a:r>
            <a:r>
              <a:rPr lang="ko-KR" altLang="en-US" dirty="0" err="1" smtClean="0"/>
              <a:t>리턴하지</a:t>
            </a:r>
            <a:r>
              <a:rPr lang="ko-KR" altLang="en-US" dirty="0" smtClean="0"/>
              <a:t> 않기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None : ‘</a:t>
            </a:r>
            <a:r>
              <a:rPr lang="ko-KR" altLang="en-US" dirty="0" smtClean="0"/>
              <a:t>없다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의미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리턴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51" y="2214281"/>
            <a:ext cx="7467600" cy="252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271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일반적인 형태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값을 만들어 리턴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기본적인 함수의 활용</a:t>
            </a:r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3" y="2240850"/>
            <a:ext cx="7374412" cy="2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01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범위 내부의 정수를 모두 더하는 함수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기본적인 함수의 활용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26" y="1580455"/>
            <a:ext cx="7082790" cy="154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02" y="3128350"/>
            <a:ext cx="7082790" cy="297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0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</a:pPr>
            <a:r>
              <a:rPr lang="ko-KR" altLang="en-US" dirty="0" smtClean="0"/>
              <a:t>예시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기본 매개변수와 키워드 </a:t>
            </a:r>
            <a:r>
              <a:rPr lang="ko-KR" altLang="en-US" dirty="0" err="1" smtClean="0"/>
              <a:t>매개변수를</a:t>
            </a:r>
            <a:r>
              <a:rPr lang="ko-KR" altLang="en-US" dirty="0" smtClean="0"/>
              <a:t> </a:t>
            </a:r>
            <a:r>
              <a:rPr lang="ko-KR" altLang="en-US" dirty="0" smtClean="0"/>
              <a:t>활용해</a:t>
            </a: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</a:t>
            </a:r>
            <a:r>
              <a:rPr lang="ko-KR" altLang="en-US" dirty="0" smtClean="0"/>
              <a:t>범위의 </a:t>
            </a:r>
            <a:r>
              <a:rPr lang="ko-KR" altLang="en-US" dirty="0" smtClean="0"/>
              <a:t>정수를 더하는 함수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기본적인 함수의 활용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871" y="1927465"/>
            <a:ext cx="6771797" cy="412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547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>
                <a:solidFill>
                  <a:srgbClr val="C00000"/>
                </a:solidFill>
              </a:rPr>
              <a:t>호출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함수를 실행하는 행위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b="1" dirty="0" smtClean="0">
                <a:solidFill>
                  <a:srgbClr val="C00000"/>
                </a:solidFill>
              </a:rPr>
              <a:t>매개변</a:t>
            </a:r>
            <a:r>
              <a:rPr lang="ko-KR" altLang="en-US" sz="1800" b="1" dirty="0">
                <a:solidFill>
                  <a:srgbClr val="C00000"/>
                </a:solidFill>
              </a:rPr>
              <a:t>수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함수의 괄호 내부에 넣는 것</a:t>
            </a:r>
            <a:endParaRPr lang="en-US" altLang="ko-KR" sz="1800" dirty="0" smtClean="0"/>
          </a:p>
          <a:p>
            <a:endParaRPr lang="en-US" altLang="ko-KR" sz="1800" b="1" dirty="0" smtClean="0">
              <a:solidFill>
                <a:srgbClr val="C00000"/>
              </a:solidFill>
            </a:endParaRPr>
          </a:p>
          <a:p>
            <a:r>
              <a:rPr lang="ko-KR" altLang="en-US" sz="1800" b="1" dirty="0" err="1" smtClean="0">
                <a:solidFill>
                  <a:srgbClr val="C00000"/>
                </a:solidFill>
              </a:rPr>
              <a:t>리턴</a:t>
            </a:r>
            <a:r>
              <a:rPr lang="ko-KR" altLang="en-US" sz="1800" b="1" dirty="0" err="1">
                <a:solidFill>
                  <a:srgbClr val="C00000"/>
                </a:solidFill>
              </a:rPr>
              <a:t>값</a:t>
            </a:r>
            <a:r>
              <a:rPr lang="ko-KR" altLang="en-US" sz="1800" b="1" dirty="0" smtClean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함수의 최종적인 결과</a:t>
            </a:r>
            <a:endParaRPr lang="en-US" altLang="ko-KR" sz="1800" dirty="0" smtClean="0"/>
          </a:p>
          <a:p>
            <a:endParaRPr lang="en-US" altLang="ko-KR" sz="1800" dirty="0"/>
          </a:p>
          <a:p>
            <a:r>
              <a:rPr lang="ko-KR" altLang="en-US" sz="1800" b="1" dirty="0" smtClean="0">
                <a:solidFill>
                  <a:srgbClr val="C00000"/>
                </a:solidFill>
              </a:rPr>
              <a:t>가변 매개변수 함수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매개변수를 원하는 만큼 받을 수 있는 함수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b="1" dirty="0" smtClean="0">
                <a:solidFill>
                  <a:srgbClr val="C00000"/>
                </a:solidFill>
              </a:rPr>
              <a:t>기본 매개 변수 </a:t>
            </a:r>
            <a:r>
              <a:rPr lang="en-US" altLang="ko-KR" sz="1800" dirty="0"/>
              <a:t>: </a:t>
            </a:r>
            <a:r>
              <a:rPr lang="ko-KR" altLang="en-US" sz="1800" dirty="0" smtClean="0"/>
              <a:t>매개변수에 아무 것도 넣지 않아도 들어가는 값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정리하는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같이 방정식을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함수로 </a:t>
            </a:r>
            <a:r>
              <a:rPr lang="ko-KR" altLang="en-US" dirty="0" err="1" smtClean="0"/>
              <a:t>만들어보세요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기본적인 함수의 활용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77" y="1698913"/>
            <a:ext cx="7196066" cy="3870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66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키워드</a:t>
            </a:r>
            <a:r>
              <a:rPr lang="en-US" altLang="ko-KR" b="1" dirty="0" smtClean="0">
                <a:solidFill>
                  <a:srgbClr val="FF0000"/>
                </a:solidFill>
              </a:rPr>
              <a:t>]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호출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리턴값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가변 매개변수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 매개변수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[</a:t>
            </a:r>
            <a:r>
              <a:rPr lang="ko-KR" altLang="en-US" b="1" dirty="0" smtClean="0">
                <a:solidFill>
                  <a:srgbClr val="FF0000"/>
                </a:solidFill>
              </a:rPr>
              <a:t>핵심 포인트</a:t>
            </a:r>
            <a:r>
              <a:rPr lang="en-US" altLang="ko-KR" b="1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smtClean="0"/>
              <a:t>함수들을 어떻게 만들고 활용하는지 </a:t>
            </a:r>
            <a:r>
              <a:rPr lang="ko-KR" altLang="en-US" dirty="0" smtClean="0"/>
              <a:t>살펴본다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시작하기 전에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다음 빈칸을 채워 매개변수로 전달된 값들을 모두 곱해서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가변 매개변수 함수를 </a:t>
            </a:r>
            <a:r>
              <a:rPr lang="ko-KR" altLang="en-US" dirty="0" err="1" smtClean="0"/>
              <a:t>만들어보세요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기본적인 함수의 활용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77" y="2249905"/>
            <a:ext cx="7339805" cy="3036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79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중 오류가 발생하는 코드를 </a:t>
            </a:r>
            <a:r>
              <a:rPr lang="ko-KR" altLang="en-US" dirty="0" smtClean="0"/>
              <a:t>고르세요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기본적인 함수의 활용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621" y="1544869"/>
            <a:ext cx="5737837" cy="452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33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함수를 호출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함수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매개변수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함수 호출 시 괄호 내부에 넣는 여러 가지 자료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FF0000"/>
                </a:solidFill>
              </a:rPr>
              <a:t>리턴값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함수를 호출하여 최종적으로 나오는 결과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361" y="3098132"/>
            <a:ext cx="2826580" cy="309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83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코드의 집합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기본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8" y="1644361"/>
            <a:ext cx="7281329" cy="1044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7" y="2847109"/>
            <a:ext cx="7281329" cy="215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7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매개변수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함수에 매개변수 만들기</a:t>
            </a:r>
            <a:endParaRPr lang="ko-KR" alt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84" y="1523222"/>
            <a:ext cx="6958098" cy="98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884" y="2508584"/>
            <a:ext cx="6958098" cy="322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39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함수에 매개변수 만들기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92" y="1215563"/>
            <a:ext cx="7222981" cy="215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016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매개변수와 </a:t>
            </a:r>
            <a:r>
              <a:rPr lang="ko-KR" altLang="en-US" dirty="0"/>
              <a:t>관련된 </a:t>
            </a:r>
            <a:r>
              <a:rPr lang="en-US" altLang="ko-KR" dirty="0" err="1"/>
              <a:t>TypeError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매개변수를 넣지 않은 경우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함수에 매개변수 만들기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90" y="2168655"/>
            <a:ext cx="7341175" cy="200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029" y="4223084"/>
            <a:ext cx="7288064" cy="183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658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매개변수를 더 많이 넣은 경우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함수에 매개변수 만들기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05" y="1531534"/>
            <a:ext cx="7294245" cy="2092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34726" y="4439653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05" y="3773978"/>
            <a:ext cx="7294245" cy="202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293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940</TotalTime>
  <Words>412</Words>
  <Application>Microsoft Office PowerPoint</Application>
  <PresentationFormat>화면 슬라이드 쇼(4:3)</PresentationFormat>
  <Paragraphs>119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PowerPoint 프레젠테이션</vt:lpstr>
      <vt:lpstr>목차</vt:lpstr>
      <vt:lpstr>시작하기 전에</vt:lpstr>
      <vt:lpstr>시작하기 전에</vt:lpstr>
      <vt:lpstr>함수의 기본</vt:lpstr>
      <vt:lpstr>함수에 매개변수 만들기</vt:lpstr>
      <vt:lpstr>함수에 매개변수 만들기</vt:lpstr>
      <vt:lpstr>함수에 매개변수 만들기</vt:lpstr>
      <vt:lpstr>함수에 매개변수 만들기</vt:lpstr>
      <vt:lpstr>가변 매개변수</vt:lpstr>
      <vt:lpstr>가변 매개변수</vt:lpstr>
      <vt:lpstr>기본 매개변수</vt:lpstr>
      <vt:lpstr>키워드 매개변수</vt:lpstr>
      <vt:lpstr>키워드 매개변수</vt:lpstr>
      <vt:lpstr>키워드 매개변수</vt:lpstr>
      <vt:lpstr>키워드 매개변수</vt:lpstr>
      <vt:lpstr>키워드 매개변수</vt:lpstr>
      <vt:lpstr>키워드 매개변수</vt:lpstr>
      <vt:lpstr>키워드 매개변수</vt:lpstr>
      <vt:lpstr>키워드 매개변수</vt:lpstr>
      <vt:lpstr>리턴</vt:lpstr>
      <vt:lpstr>리턴</vt:lpstr>
      <vt:lpstr>리턴</vt:lpstr>
      <vt:lpstr>리턴</vt:lpstr>
      <vt:lpstr>기본적인 함수의 활용</vt:lpstr>
      <vt:lpstr>기본적인 함수의 활용</vt:lpstr>
      <vt:lpstr>기본적인 함수의 활용</vt:lpstr>
      <vt:lpstr>키워드로 정리하는 핵심 포인트</vt:lpstr>
      <vt:lpstr>기본적인 함수의 활용</vt:lpstr>
      <vt:lpstr>기본적인 함수의 활용</vt:lpstr>
      <vt:lpstr>기본적인 함수의 활용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HMH</cp:lastModifiedBy>
  <cp:revision>78</cp:revision>
  <dcterms:created xsi:type="dcterms:W3CDTF">2019-06-04T09:17:40Z</dcterms:created>
  <dcterms:modified xsi:type="dcterms:W3CDTF">2019-07-11T00:52:07Z</dcterms:modified>
</cp:coreProperties>
</file>