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3" r:id="rId21"/>
    <p:sldId id="283" r:id="rId22"/>
    <p:sldId id="284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05-2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함수의 활용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위와 같이 코드 작성할 경우 처리에 시간이 오래 걸리는 문제 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533179"/>
            <a:ext cx="6683141" cy="4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09415"/>
            <a:ext cx="7489162" cy="378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9" y="5063088"/>
            <a:ext cx="7681824" cy="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1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(tree)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(node)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중 가장 마지막 단계 지점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C00000"/>
                </a:solidFill>
              </a:rPr>
              <a:t>리프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(leaf)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59" y="2625067"/>
            <a:ext cx="5627499" cy="3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UnboundLocalError</a:t>
            </a:r>
            <a:r>
              <a:rPr lang="ko-KR" altLang="en-US" dirty="0" smtClean="0"/>
              <a:t>에 대한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#10, 11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global counter </a:t>
            </a:r>
            <a:r>
              <a:rPr lang="ko-KR" altLang="en-US" dirty="0" smtClean="0"/>
              <a:t>라고 된 부분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 부분 지우고 실행하는 경우 </a:t>
            </a:r>
            <a:r>
              <a:rPr lang="en-US" altLang="ko-KR" dirty="0" err="1" smtClean="0"/>
              <a:t>UnboundLocalError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4" y="2706003"/>
            <a:ext cx="5168078" cy="33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함수 내부에서 함수 외부에 있는 변수를 참조할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아래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 구문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04" y="1108537"/>
            <a:ext cx="7317971" cy="23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94" y="4804613"/>
            <a:ext cx="7245782" cy="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메모화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 함수를 사용하면서 코드가 빠르게 실행되려면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같은 값을 한 번만 계산하도록 코드를 수정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4" y="2696576"/>
            <a:ext cx="7394913" cy="108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8" y="3841352"/>
            <a:ext cx="7296582" cy="187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3" y="1184909"/>
            <a:ext cx="7667106" cy="448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1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메모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(memo)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딕셔너리를</a:t>
            </a:r>
            <a:r>
              <a:rPr lang="ko-KR" altLang="en-US" dirty="0" smtClean="0"/>
              <a:t> 사용해서 한 번 계산한 값을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 수행하지 않고 메모된 값 돌려주면서 코드 속도 향상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재귀함수와 자주 함께 사용하는 기술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</p:spTree>
    <p:extLst>
      <p:ext uri="{BB962C8B-B14F-4D97-AF65-F5344CB8AC3E}">
        <p14:creationId xmlns:p14="http://schemas.microsoft.com/office/powerpoint/2010/main" val="33247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(early return)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흐름 중간에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else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만들고 각각의 마지막 부분에서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할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조기 리턴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3" y="2743200"/>
            <a:ext cx="7354235" cy="319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조기 리턴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조기 리턴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1554395"/>
            <a:ext cx="7166155" cy="311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재귀 함수의 </a:t>
            </a:r>
            <a:r>
              <a:rPr lang="ko-KR" altLang="en-US" b="1" dirty="0" smtClean="0"/>
              <a:t>문제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조기 </a:t>
            </a:r>
            <a:r>
              <a:rPr lang="ko-KR" altLang="en-US" b="1" dirty="0" smtClean="0"/>
              <a:t>리턴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재귀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내부에서 자기 자신을 호출하는 함수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메모</a:t>
            </a:r>
            <a:r>
              <a:rPr lang="ko-KR" altLang="en-US" sz="1800" b="1" dirty="0">
                <a:solidFill>
                  <a:srgbClr val="C00000"/>
                </a:solidFill>
              </a:rPr>
              <a:t>화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한 번 계산한 값을 저장한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계산하는 과정 </a:t>
            </a:r>
            <a:r>
              <a:rPr lang="ko-KR" altLang="en-US" sz="1800" dirty="0" smtClean="0"/>
              <a:t>대신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</a:t>
            </a:r>
            <a:r>
              <a:rPr lang="ko-KR" altLang="en-US" sz="1800" dirty="0" smtClean="0"/>
              <a:t>나중에 </a:t>
            </a:r>
            <a:r>
              <a:rPr lang="ko-KR" altLang="en-US" sz="1800" dirty="0" smtClean="0"/>
              <a:t>이를 다시 활용하는 테크닉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조기 리턴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함수의 흐름 중간에 </a:t>
            </a:r>
            <a:r>
              <a:rPr lang="en-US" altLang="ko-KR" sz="1800" dirty="0" smtClean="0"/>
              <a:t>return </a:t>
            </a:r>
            <a:r>
              <a:rPr lang="ko-KR" altLang="en-US" sz="1800" dirty="0" smtClean="0"/>
              <a:t>키워드 </a:t>
            </a:r>
            <a:r>
              <a:rPr lang="ko-KR" altLang="en-US" sz="1800" dirty="0" smtClean="0"/>
              <a:t>사용해서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                          </a:t>
            </a:r>
            <a:r>
              <a:rPr lang="ko-KR" altLang="en-US" sz="1800" dirty="0" smtClean="0"/>
              <a:t>코드 </a:t>
            </a:r>
            <a:r>
              <a:rPr lang="ko-KR" altLang="en-US" sz="1800" dirty="0" smtClean="0"/>
              <a:t>들여쓰기 줄이는 등의 효과 가져오는 테크닉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 빈칸을 재귀함수로 만들어 </a:t>
            </a:r>
            <a:r>
              <a:rPr lang="ko-KR" altLang="en-US" dirty="0" smtClean="0"/>
              <a:t>리스트를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평탄화하는 </a:t>
            </a:r>
            <a:r>
              <a:rPr lang="ko-KR" altLang="en-US" dirty="0" smtClean="0"/>
              <a:t>함수를 만들어보세요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00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중첩된 리스트가 있을 때 중첩 모두 제거하고 </a:t>
            </a:r>
            <a:r>
              <a:rPr lang="ko-KR" altLang="en-US" dirty="0" smtClean="0"/>
              <a:t>풀어서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리스트로 만드는 것을 리스트 평탄화라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</a:t>
            </a:r>
            <a:r>
              <a:rPr lang="ko-KR" altLang="en-US" dirty="0"/>
              <a:t>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84" y="2995662"/>
            <a:ext cx="5980700" cy="304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문제를 풀 때는 리스트의 데이터가 리스트인지 아닌지 구분할 수 있어야 합니다</a:t>
            </a:r>
            <a:r>
              <a:rPr lang="en-US" altLang="ko-KR" dirty="0" smtClean="0"/>
              <a:t>. type() </a:t>
            </a:r>
            <a:r>
              <a:rPr lang="ko-KR" altLang="en-US" dirty="0" smtClean="0"/>
              <a:t>함수를 사용해서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판별할 때는 다음 코드를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51" y="1133647"/>
            <a:ext cx="7465792" cy="112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95" y="3813479"/>
            <a:ext cx="7430225" cy="230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재귀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조기 리턴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함수를 활용하는 주요 패턴에 대해 살펴본다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팩토리얼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(factorial)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재귀 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2" y="1783071"/>
            <a:ext cx="7507192" cy="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</a:t>
            </a:r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72" y="1692420"/>
            <a:ext cx="6295218" cy="428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재귀함수로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factorial(4)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1639944"/>
            <a:ext cx="7230080" cy="6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2377438"/>
            <a:ext cx="7230080" cy="9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20" y="4207194"/>
            <a:ext cx="7230080" cy="15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52942"/>
            <a:ext cx="7322734" cy="19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28" y="3181523"/>
            <a:ext cx="7367847" cy="28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함수의 문제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7" y="1707833"/>
            <a:ext cx="6737393" cy="41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9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문제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9" y="1171286"/>
            <a:ext cx="7334682" cy="266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0" y="3909842"/>
            <a:ext cx="7222984" cy="187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346</Words>
  <Application>Microsoft Office PowerPoint</Application>
  <PresentationFormat>화면 슬라이드 쇼(4:3)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목차</vt:lpstr>
      <vt:lpstr>시작하기 전에</vt:lpstr>
      <vt:lpstr>재귀 함수</vt:lpstr>
      <vt:lpstr>재귀 함수</vt:lpstr>
      <vt:lpstr>재귀 함수</vt:lpstr>
      <vt:lpstr>재귀 함수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재귀 함수의 문제</vt:lpstr>
      <vt:lpstr>조기 리턴</vt:lpstr>
      <vt:lpstr>조기 리턴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90</cp:revision>
  <dcterms:created xsi:type="dcterms:W3CDTF">2019-06-04T09:17:40Z</dcterms:created>
  <dcterms:modified xsi:type="dcterms:W3CDTF">2019-07-11T02:43:23Z</dcterms:modified>
</cp:coreProperties>
</file>