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63" r:id="rId33"/>
    <p:sldId id="295" r:id="rId34"/>
    <p:sldId id="296" r:id="rId35"/>
    <p:sldId id="297" r:id="rId36"/>
    <p:sldId id="298" r:id="rId37"/>
    <p:sldId id="266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-156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06-1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구문 오류와 예외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정수를 입력하지 않았을 경우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예외 처리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5" y="1508067"/>
            <a:ext cx="7424824" cy="186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3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조건문으로</a:t>
            </a:r>
            <a:r>
              <a:rPr lang="ko-KR" altLang="en-US" dirty="0"/>
              <a:t> 예외 처리하기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위 슬라이드의 경우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isdigit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사용하여 숫자로만 구성된 글자인지 확인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예외 처리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53" y="2728907"/>
            <a:ext cx="6357040" cy="35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1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정수 입력하면 정상적인 값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 smtClean="0"/>
              <a:t>정수로 변환할 수 없는 문자열 입력하는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예외 처리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" y="1460876"/>
            <a:ext cx="7275195" cy="1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3" y="3589921"/>
            <a:ext cx="7275195" cy="101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1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try except </a:t>
            </a:r>
            <a:r>
              <a:rPr lang="ko-KR" altLang="en-US" dirty="0" smtClean="0">
                <a:solidFill>
                  <a:srgbClr val="C00000"/>
                </a:solidFill>
              </a:rPr>
              <a:t>구문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예외 처리할 수 있는 구문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어떤 상황에 예외가 발생하는지 완벽하게 이해하고 있지 않아도 프로그램이 강제로 죽어버리는 상황은 막을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 except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9" y="2245561"/>
            <a:ext cx="7401098" cy="151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</a:t>
            </a:r>
            <a:r>
              <a:rPr lang="ko-KR" altLang="en-US" dirty="0"/>
              <a:t>구문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81" y="1561234"/>
            <a:ext cx="7325072" cy="326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81" y="4948150"/>
            <a:ext cx="7325072" cy="89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try except </a:t>
            </a:r>
            <a:r>
              <a:rPr lang="ko-KR" altLang="en-US" dirty="0" smtClean="0"/>
              <a:t>구문과 </a:t>
            </a:r>
            <a:r>
              <a:rPr lang="en-US" altLang="ko-KR" dirty="0" smtClean="0"/>
              <a:t>pass </a:t>
            </a:r>
            <a:r>
              <a:rPr lang="ko-KR" altLang="en-US" dirty="0" smtClean="0"/>
              <a:t>키워드 조합하기</a:t>
            </a: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예외가 발생하면 일단 처리해야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코드가 딱히 중요한 부분이 아닌 경우 프로그램 강제 종료부터 막는 목적으로 </a:t>
            </a:r>
            <a:r>
              <a:rPr lang="en-US" altLang="ko-KR" dirty="0" smtClean="0"/>
              <a:t>except </a:t>
            </a:r>
            <a:r>
              <a:rPr lang="ko-KR" altLang="en-US" dirty="0" smtClean="0"/>
              <a:t>구문에 아무 것도 넣지 않고 </a:t>
            </a:r>
            <a:r>
              <a:rPr lang="en-US" altLang="ko-KR" dirty="0" smtClean="0"/>
              <a:t>try </a:t>
            </a:r>
            <a:r>
              <a:rPr lang="ko-KR" altLang="en-US" dirty="0" smtClean="0"/>
              <a:t>구문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pass </a:t>
            </a:r>
            <a:r>
              <a:rPr lang="ko-KR" altLang="en-US" dirty="0" smtClean="0"/>
              <a:t>키워드를 빈 </a:t>
            </a:r>
            <a:r>
              <a:rPr lang="en-US" altLang="ko-KR" dirty="0" smtClean="0"/>
              <a:t>except </a:t>
            </a:r>
            <a:r>
              <a:rPr lang="ko-KR" altLang="en-US" dirty="0" smtClean="0"/>
              <a:t>구문에 넣음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79" y="3506798"/>
            <a:ext cx="7434350" cy="155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69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숫자로 변환되는 것들만 리스트에 넣기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32" y="1628811"/>
            <a:ext cx="5242194" cy="441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9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try except </a:t>
            </a:r>
            <a:r>
              <a:rPr lang="ko-KR" altLang="en-US" dirty="0" smtClean="0"/>
              <a:t>구문 뒤에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구문 붙여 </a:t>
            </a:r>
            <a:r>
              <a:rPr lang="ko-KR" altLang="en-US" dirty="0" smtClean="0"/>
              <a:t>사용하면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예외가 </a:t>
            </a:r>
            <a:r>
              <a:rPr lang="ko-KR" altLang="en-US" dirty="0" smtClean="0"/>
              <a:t>발생하지 않았을 때 실행할 코드 지정할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이 때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예외 발생 가능성 있는 코드만 </a:t>
            </a:r>
            <a:r>
              <a:rPr lang="en-US" altLang="ko-KR" dirty="0" smtClean="0"/>
              <a:t>try </a:t>
            </a:r>
            <a:r>
              <a:rPr lang="ko-KR" altLang="en-US" dirty="0" smtClean="0"/>
              <a:t>구문 내부에 </a:t>
            </a:r>
            <a:r>
              <a:rPr lang="ko-KR" altLang="en-US" dirty="0" smtClean="0"/>
              <a:t>넣고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나머지는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구문으로 빼는 경우 많음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 except else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47" y="2065996"/>
            <a:ext cx="7303683" cy="213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6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 except else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70" y="1561668"/>
            <a:ext cx="6390714" cy="464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1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finally </a:t>
            </a:r>
            <a:r>
              <a:rPr lang="ko-KR" altLang="en-US" dirty="0" smtClean="0">
                <a:solidFill>
                  <a:srgbClr val="C00000"/>
                </a:solidFill>
              </a:rPr>
              <a:t>구문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예외 처리 구문에서 가장 마지막에 사용할 수 있는 구문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예외 발생 여부와 관계없이 무조건 실행할 경우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finally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16" y="2838701"/>
            <a:ext cx="7278863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3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</a:t>
            </a:r>
            <a:r>
              <a:rPr lang="ko-KR" altLang="en-US" b="1" dirty="0" smtClean="0"/>
              <a:t>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오류의 </a:t>
            </a:r>
            <a:r>
              <a:rPr lang="ko-KR" altLang="en-US" b="1" dirty="0" smtClean="0"/>
              <a:t>종류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기본 예외 </a:t>
            </a:r>
            <a:r>
              <a:rPr lang="ko-KR" altLang="en-US" b="1" dirty="0" smtClean="0"/>
              <a:t>처리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try except </a:t>
            </a:r>
            <a:r>
              <a:rPr lang="ko-KR" altLang="en-US" b="1" dirty="0" smtClean="0"/>
              <a:t>구문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try except else </a:t>
            </a:r>
            <a:r>
              <a:rPr lang="ko-KR" altLang="en-US" b="1" dirty="0" smtClean="0"/>
              <a:t>구문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finally </a:t>
            </a:r>
            <a:r>
              <a:rPr lang="ko-KR" altLang="en-US" b="1" dirty="0"/>
              <a:t>구문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finally </a:t>
            </a:r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51" y="1586344"/>
            <a:ext cx="7557829" cy="446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9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try</a:t>
            </a:r>
            <a:r>
              <a:rPr lang="en-US" altLang="ko-KR" dirty="0" smtClean="0"/>
              <a:t>, except, finally </a:t>
            </a:r>
            <a:r>
              <a:rPr lang="ko-KR" altLang="en-US" dirty="0" smtClean="0"/>
              <a:t>구문의 조합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try </a:t>
            </a:r>
            <a:r>
              <a:rPr lang="ko-KR" altLang="en-US" dirty="0" smtClean="0"/>
              <a:t>구문은 단독으로 사용할 수 없으며</a:t>
            </a:r>
            <a:r>
              <a:rPr lang="en-US" altLang="ko-KR" dirty="0" smtClean="0"/>
              <a:t>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반드시 </a:t>
            </a:r>
            <a:r>
              <a:rPr lang="en-US" altLang="ko-KR" dirty="0" smtClean="0"/>
              <a:t>except </a:t>
            </a:r>
            <a:r>
              <a:rPr lang="ko-KR" altLang="en-US" dirty="0" smtClean="0"/>
              <a:t>구문 또는 </a:t>
            </a:r>
            <a:r>
              <a:rPr lang="en-US" altLang="ko-KR" dirty="0" smtClean="0"/>
              <a:t>finally </a:t>
            </a:r>
            <a:r>
              <a:rPr lang="ko-KR" altLang="en-US" dirty="0" smtClean="0"/>
              <a:t>구문과 함께 사용해야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else </a:t>
            </a:r>
            <a:r>
              <a:rPr lang="ko-KR" altLang="en-US" dirty="0" smtClean="0"/>
              <a:t>구문은 반드시 </a:t>
            </a:r>
            <a:r>
              <a:rPr lang="en-US" altLang="ko-KR" dirty="0" smtClean="0"/>
              <a:t>except </a:t>
            </a:r>
            <a:r>
              <a:rPr lang="ko-KR" altLang="en-US" dirty="0" smtClean="0"/>
              <a:t>구문 뒤에 사용해야 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92" y="1175555"/>
            <a:ext cx="7074303" cy="217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try + except </a:t>
            </a:r>
            <a:r>
              <a:rPr lang="ko-KR" altLang="en-US" dirty="0" smtClean="0"/>
              <a:t>구문 조합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try + except + else </a:t>
            </a:r>
            <a:r>
              <a:rPr lang="ko-KR" altLang="en-US" dirty="0"/>
              <a:t>구문 조합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try + except + finally </a:t>
            </a:r>
            <a:r>
              <a:rPr lang="ko-KR" altLang="en-US" dirty="0"/>
              <a:t>구문 조합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try + except + else + finally </a:t>
            </a:r>
            <a:r>
              <a:rPr lang="ko-KR" altLang="en-US" dirty="0"/>
              <a:t>구문 조합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try + except </a:t>
            </a:r>
            <a:r>
              <a:rPr lang="ko-KR" altLang="en-US" dirty="0" smtClean="0"/>
              <a:t>구문 조합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</p:spTree>
    <p:extLst>
      <p:ext uri="{BB962C8B-B14F-4D97-AF65-F5344CB8AC3E}">
        <p14:creationId xmlns:p14="http://schemas.microsoft.com/office/powerpoint/2010/main" val="30028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오류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50" y="1541837"/>
            <a:ext cx="6934282" cy="304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51" y="4710634"/>
            <a:ext cx="6934281" cy="82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4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finally</a:t>
            </a:r>
            <a:r>
              <a:rPr lang="ko-KR" altLang="en-US" dirty="0" smtClean="0"/>
              <a:t>에 대한 오해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finally </a:t>
            </a:r>
            <a:r>
              <a:rPr lang="ko-KR" altLang="en-US" dirty="0" smtClean="0"/>
              <a:t>키워드 설명 예제로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파일 처리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자주 사용하나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</a:t>
            </a:r>
            <a:r>
              <a:rPr lang="en-US" altLang="ko-KR" dirty="0" smtClean="0"/>
              <a:t>finally</a:t>
            </a:r>
            <a:r>
              <a:rPr lang="ko-KR" altLang="en-US" dirty="0" smtClean="0"/>
              <a:t>의 사용과는 사실 전혀 관련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제대로 닫았는지는 파일 객체의 </a:t>
            </a:r>
            <a:r>
              <a:rPr lang="en-US" altLang="ko-KR" dirty="0" smtClean="0"/>
              <a:t>closed </a:t>
            </a:r>
            <a:r>
              <a:rPr lang="ko-KR" altLang="en-US" dirty="0" smtClean="0"/>
              <a:t>속성으로 알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16" y="3044661"/>
            <a:ext cx="6171800" cy="301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3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closed() 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과정에서 예외 발생하여 </a:t>
            </a:r>
            <a:r>
              <a:rPr lang="en-US" altLang="ko-KR" dirty="0" smtClean="0"/>
              <a:t>try </a:t>
            </a:r>
            <a:r>
              <a:rPr lang="ko-KR" altLang="en-US" dirty="0" smtClean="0"/>
              <a:t>구문 중간에 튕기는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21" y="1581669"/>
            <a:ext cx="7180204" cy="413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0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finally </a:t>
            </a:r>
            <a:r>
              <a:rPr lang="ko-KR" altLang="en-US" dirty="0" smtClean="0"/>
              <a:t>구문 사용하여 파일 닫게 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40" y="1546340"/>
            <a:ext cx="6890672" cy="34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9" y="4828038"/>
            <a:ext cx="7161382" cy="57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537" y="3978871"/>
            <a:ext cx="3242483" cy="142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5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try except </a:t>
            </a:r>
            <a:r>
              <a:rPr lang="ko-KR" altLang="en-US" dirty="0" smtClean="0"/>
              <a:t>구문 끝난 후 파일 닫기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/>
              <a:t>finally  </a:t>
            </a:r>
            <a:r>
              <a:rPr lang="ko-KR" altLang="en-US" dirty="0" smtClean="0"/>
              <a:t>키워드는 무조건 사용해야 하는 것 아님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98" y="1531793"/>
            <a:ext cx="6990224" cy="397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088858"/>
            <a:ext cx="7886700" cy="50881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try </a:t>
            </a:r>
            <a:r>
              <a:rPr lang="ko-KR" altLang="en-US" dirty="0" smtClean="0"/>
              <a:t>구문 내부에서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키워드를 사용하는 경우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57" y="2141548"/>
            <a:ext cx="5009759" cy="409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18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try </a:t>
            </a:r>
            <a:r>
              <a:rPr lang="ko-KR" altLang="en-US" dirty="0" smtClean="0"/>
              <a:t>구문 내부에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키워드 있음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try </a:t>
            </a:r>
            <a:r>
              <a:rPr lang="ko-KR" altLang="en-US" dirty="0" smtClean="0"/>
              <a:t>구문 중간에서 탈출해도 </a:t>
            </a:r>
            <a:r>
              <a:rPr lang="en-US" altLang="ko-KR" dirty="0" smtClean="0"/>
              <a:t>finally </a:t>
            </a:r>
            <a:r>
              <a:rPr lang="ko-KR" altLang="en-US" dirty="0" smtClean="0"/>
              <a:t>구문 무조건 실행됨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</p:spTree>
    <p:extLst>
      <p:ext uri="{BB962C8B-B14F-4D97-AF65-F5344CB8AC3E}">
        <p14:creationId xmlns:p14="http://schemas.microsoft.com/office/powerpoint/2010/main" val="13713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구문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런타임 에러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기본 예외 처리</a:t>
            </a:r>
            <a:r>
              <a:rPr lang="en-US" altLang="ko-KR" dirty="0" smtClean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by </a:t>
            </a:r>
            <a:r>
              <a:rPr lang="en-US" altLang="ko-KR" dirty="0" smtClean="0"/>
              <a:t>except </a:t>
            </a:r>
            <a:r>
              <a:rPr lang="ko-KR" altLang="en-US" dirty="0" smtClean="0"/>
              <a:t>구문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프로그램 활용 시 쉽게 예상치 못하는 상황들에 대해 </a:t>
            </a:r>
            <a:r>
              <a:rPr lang="ko-KR" altLang="en-US" dirty="0" smtClean="0"/>
              <a:t>알아보고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err="1" smtClean="0"/>
              <a:t>세분화해본다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finally </a:t>
            </a:r>
            <a:r>
              <a:rPr lang="ko-KR" altLang="en-US" dirty="0" smtClean="0"/>
              <a:t>키워드 활용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44" y="1544523"/>
            <a:ext cx="5498955" cy="464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5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finally </a:t>
            </a:r>
            <a:r>
              <a:rPr lang="ko-KR" altLang="en-US" dirty="0" smtClean="0"/>
              <a:t>구문에서 </a:t>
            </a:r>
            <a:r>
              <a:rPr lang="en-US" altLang="ko-KR" dirty="0" smtClean="0"/>
              <a:t>close() </a:t>
            </a:r>
            <a:r>
              <a:rPr lang="ko-KR" altLang="en-US" dirty="0" smtClean="0"/>
              <a:t>함수 호출하도록 작성하면 코드 깔끔해짐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반복문과 함께 사용하는 경우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break </a:t>
            </a:r>
            <a:r>
              <a:rPr lang="ko-KR" altLang="en-US" dirty="0" smtClean="0"/>
              <a:t>키워드로 </a:t>
            </a:r>
            <a:r>
              <a:rPr lang="en-US" altLang="ko-KR" dirty="0" smtClean="0"/>
              <a:t>try </a:t>
            </a:r>
            <a:r>
              <a:rPr lang="ko-KR" altLang="en-US" dirty="0" smtClean="0"/>
              <a:t>구문 전체 빠져나가도 </a:t>
            </a:r>
            <a:r>
              <a:rPr lang="en-US" altLang="ko-KR" dirty="0" smtClean="0"/>
              <a:t>finally </a:t>
            </a:r>
            <a:r>
              <a:rPr lang="ko-KR" altLang="en-US" dirty="0" smtClean="0"/>
              <a:t>구문 실행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</a:t>
            </a:r>
            <a:r>
              <a:rPr lang="ko-KR" altLang="en-US" dirty="0"/>
              <a:t>구문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31" y="2232486"/>
            <a:ext cx="6163696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5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구문 오류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프로그램의 문법적 오류로 프로그램이 실행조차 되지 않게 만드는 오류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예외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런타임 에러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프로그램 실행 중에 발생하는 오류</a:t>
            </a:r>
            <a:r>
              <a:rPr lang="en-US" altLang="ko-KR" sz="1800" dirty="0" smtClean="0"/>
              <a:t>. try catch </a:t>
            </a:r>
            <a:r>
              <a:rPr lang="ko-KR" altLang="en-US" sz="1800" dirty="0" smtClean="0"/>
              <a:t>구문 등으로 처리할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반대로 구문 오류는 실행 자체가 안 되므로 </a:t>
            </a:r>
            <a:r>
              <a:rPr lang="en-US" altLang="ko-KR" sz="1800" dirty="0" smtClean="0"/>
              <a:t>try catch </a:t>
            </a:r>
            <a:r>
              <a:rPr lang="ko-KR" altLang="en-US" sz="1800" dirty="0" smtClean="0"/>
              <a:t>구문으로 처리할 수 </a:t>
            </a:r>
            <a:r>
              <a:rPr lang="ko-KR" altLang="en-US" sz="1800" dirty="0" smtClean="0"/>
              <a:t>없다</a:t>
            </a:r>
            <a:r>
              <a:rPr lang="en-US" altLang="ko-KR" sz="1800" dirty="0" smtClean="0"/>
              <a:t>.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기본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예외 처리 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조건문</a:t>
            </a:r>
            <a:r>
              <a:rPr lang="ko-KR" altLang="en-US" sz="1800" dirty="0" smtClean="0"/>
              <a:t> 등을 사용해 예외를 처리하는 기본적 방법</a:t>
            </a:r>
            <a:endParaRPr lang="en-US" altLang="ko-KR" sz="1800" dirty="0" smtClean="0"/>
          </a:p>
          <a:p>
            <a:pPr algn="just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try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except 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구문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예외 처리에 특화된 구문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/>
              <a:t>구문 오류 </a:t>
            </a:r>
            <a:r>
              <a:rPr lang="en-US" altLang="ko-KR" dirty="0" smtClean="0"/>
              <a:t>(Syntax Error)</a:t>
            </a:r>
            <a:r>
              <a:rPr lang="ko-KR" altLang="en-US" dirty="0" smtClean="0"/>
              <a:t>와 예외</a:t>
            </a:r>
            <a:r>
              <a:rPr lang="en-US" altLang="ko-KR" dirty="0" smtClean="0"/>
              <a:t>(Exception)</a:t>
            </a:r>
            <a:r>
              <a:rPr lang="ko-KR" altLang="en-US" dirty="0" smtClean="0"/>
              <a:t>의 차이를 </a:t>
            </a:r>
            <a:r>
              <a:rPr lang="ko-KR" altLang="en-US" dirty="0" err="1" smtClean="0"/>
              <a:t>설명해보세요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algn="just">
              <a:lnSpc>
                <a:spcPct val="100000"/>
              </a:lnSpc>
            </a:pPr>
            <a:r>
              <a:rPr lang="ko-KR" altLang="en-US" dirty="0" smtClean="0"/>
              <a:t>리스트 </a:t>
            </a:r>
            <a:r>
              <a:rPr lang="ko-KR" altLang="en-US" dirty="0" smtClean="0"/>
              <a:t>내부에서 특정 값이 어디 있는지 확인할 </a:t>
            </a:r>
            <a:r>
              <a:rPr lang="ko-KR" altLang="en-US" dirty="0" smtClean="0"/>
              <a:t>때는</a:t>
            </a:r>
            <a:endParaRPr lang="en-US" altLang="ko-KR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리스트의 </a:t>
            </a:r>
            <a:r>
              <a:rPr lang="en-US" altLang="ko-KR" dirty="0" smtClean="0"/>
              <a:t>index() </a:t>
            </a:r>
            <a:r>
              <a:rPr lang="ko-KR" altLang="en-US" dirty="0" smtClean="0"/>
              <a:t>함수를 아래처럼 사용합니다</a:t>
            </a:r>
            <a:r>
              <a:rPr lang="en-US" altLang="ko-KR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endParaRPr lang="en-US" altLang="ko-KR" sz="200" dirty="0" smtClean="0"/>
          </a:p>
          <a:p>
            <a:pPr algn="just">
              <a:lnSpc>
                <a:spcPct val="150000"/>
              </a:lnSpc>
            </a:pPr>
            <a:endParaRPr lang="en-US" altLang="ko-KR" sz="200" dirty="0" smtClean="0"/>
          </a:p>
          <a:p>
            <a:pPr algn="just">
              <a:lnSpc>
                <a:spcPct val="150000"/>
              </a:lnSpc>
            </a:pPr>
            <a:endParaRPr lang="en-US" altLang="ko-KR" sz="200" dirty="0" smtClean="0"/>
          </a:p>
          <a:p>
            <a:pPr lvl="1" algn="just">
              <a:lnSpc>
                <a:spcPct val="100000"/>
              </a:lnSpc>
            </a:pPr>
            <a:r>
              <a:rPr lang="ko-KR" altLang="en-US" dirty="0" smtClean="0"/>
              <a:t>해당 </a:t>
            </a:r>
            <a:r>
              <a:rPr lang="ko-KR" altLang="en-US" dirty="0" smtClean="0"/>
              <a:t>값이 여러 개 있을 경우에는 다음과 </a:t>
            </a:r>
            <a:r>
              <a:rPr lang="ko-KR" altLang="en-US" dirty="0" smtClean="0"/>
              <a:t>같이</a:t>
            </a:r>
            <a:endParaRPr lang="en-US" altLang="ko-KR" dirty="0" smtClean="0"/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첫 </a:t>
            </a:r>
            <a:r>
              <a:rPr lang="ko-KR" altLang="en-US" dirty="0" smtClean="0"/>
              <a:t>번째 값의 위치를 </a:t>
            </a:r>
            <a:r>
              <a:rPr lang="ko-KR" altLang="en-US" dirty="0" err="1" smtClean="0"/>
              <a:t>리턴합니다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71" y="2625710"/>
            <a:ext cx="6587429" cy="153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72" y="4996323"/>
            <a:ext cx="6596749" cy="106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1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그런데 이 함수는 리스트의 없는 값에 접근하려고 할 때 </a:t>
            </a:r>
            <a:r>
              <a:rPr lang="en-US" altLang="ko-KR" dirty="0" err="1" smtClean="0"/>
              <a:t>ValueError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예외가 발생합니다</a:t>
            </a:r>
            <a:r>
              <a:rPr lang="en-US" altLang="ko-KR" dirty="0" smtClean="0"/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dirty="0" smtClean="0"/>
          </a:p>
          <a:p>
            <a:pPr lvl="1" algn="just">
              <a:lnSpc>
                <a:spcPct val="150000"/>
              </a:lnSpc>
            </a:pP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800" dirty="0" smtClean="0"/>
          </a:p>
          <a:p>
            <a:pPr lvl="1" algn="just">
              <a:lnSpc>
                <a:spcPct val="150000"/>
              </a:lnSpc>
            </a:pPr>
            <a:r>
              <a:rPr lang="ko-KR" altLang="en-US" dirty="0" smtClean="0"/>
              <a:t>다음 </a:t>
            </a:r>
            <a:r>
              <a:rPr lang="ko-KR" altLang="en-US" dirty="0" smtClean="0"/>
              <a:t>코드의 빈칸을 </a:t>
            </a:r>
            <a:r>
              <a:rPr lang="ko-KR" altLang="en-US" dirty="0" smtClean="0">
                <a:latin typeface="Calibri"/>
              </a:rPr>
              <a:t>①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사용한 코드</a:t>
            </a:r>
            <a:r>
              <a:rPr lang="en-US" altLang="ko-KR" dirty="0" smtClean="0"/>
              <a:t>, </a:t>
            </a:r>
            <a:r>
              <a:rPr lang="en-US" altLang="ko-KR" dirty="0" smtClean="0">
                <a:latin typeface="Calibri"/>
              </a:rPr>
              <a:t>② </a:t>
            </a:r>
            <a:r>
              <a:rPr lang="en-US" altLang="ko-KR" dirty="0" smtClean="0"/>
              <a:t>try except </a:t>
            </a:r>
            <a:r>
              <a:rPr lang="ko-KR" altLang="en-US" dirty="0" smtClean="0"/>
              <a:t>구문을 사용한 코드로 채워서 예외가 발생하지 않고 코드가 실행결과처럼 출력되게 만들어주세요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32" y="2054392"/>
            <a:ext cx="6281505" cy="164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6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92" y="1211984"/>
            <a:ext cx="7248785" cy="493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확인문제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40" y="1193281"/>
            <a:ext cx="7298662" cy="226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57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오류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(error)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예외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05" y="1735540"/>
            <a:ext cx="7104761" cy="240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5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오류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(error)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구문 오류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(syntax error)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프로그램 실행 전에 발생하는 오류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런타임 오류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(runtime error) </a:t>
            </a:r>
            <a:r>
              <a:rPr lang="en-US" altLang="ko-KR" dirty="0" smtClean="0"/>
              <a:t>/ </a:t>
            </a:r>
            <a:r>
              <a:rPr lang="ko-KR" altLang="en-US" dirty="0" smtClean="0">
                <a:solidFill>
                  <a:srgbClr val="C00000"/>
                </a:solidFill>
              </a:rPr>
              <a:t>예외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(exception)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프로그램 실행 중에 발생하는 오류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구문 오류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오류의 종류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77" y="4308236"/>
            <a:ext cx="6557814" cy="192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04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>
                <a:solidFill>
                  <a:srgbClr val="C00000"/>
                </a:solidFill>
              </a:rPr>
              <a:t>SyntaxError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/>
            <a:r>
              <a:rPr lang="ko-KR" altLang="en-US" dirty="0" smtClean="0"/>
              <a:t>구문에 문제가 있어 프로그램 실행부터 불가능한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1188460"/>
            <a:ext cx="7467600" cy="91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3120008"/>
            <a:ext cx="7467600" cy="221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3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예외 </a:t>
            </a:r>
            <a:r>
              <a:rPr lang="en-US" altLang="ko-KR" dirty="0" smtClean="0">
                <a:solidFill>
                  <a:srgbClr val="C00000"/>
                </a:solidFill>
              </a:rPr>
              <a:t>/ </a:t>
            </a:r>
            <a:r>
              <a:rPr lang="ko-KR" altLang="en-US" dirty="0" smtClean="0">
                <a:solidFill>
                  <a:srgbClr val="C00000"/>
                </a:solidFill>
              </a:rPr>
              <a:t>런타임 오류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실행 중에 발생하는 오류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" y="2147154"/>
            <a:ext cx="7529426" cy="2036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" y="4123113"/>
            <a:ext cx="7529426" cy="202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" y="1238135"/>
            <a:ext cx="7470795" cy="250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1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예외 처리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(exception handling)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조건문을</a:t>
            </a:r>
            <a:r>
              <a:rPr lang="ko-KR" altLang="en-US" dirty="0" smtClean="0"/>
              <a:t> 사용하는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기본 예외 처리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try </a:t>
            </a:r>
            <a:r>
              <a:rPr lang="ko-KR" altLang="en-US" dirty="0" smtClean="0"/>
              <a:t>구문을 사용하는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예외 상황 확인하기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예외 처리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69" y="4000066"/>
            <a:ext cx="5357094" cy="2112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7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1654</TotalTime>
  <Words>707</Words>
  <Application>Microsoft Office PowerPoint</Application>
  <PresentationFormat>화면 슬라이드 쇼(4:3)</PresentationFormat>
  <Paragraphs>191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PowerPoint 프레젠테이션</vt:lpstr>
      <vt:lpstr>목차</vt:lpstr>
      <vt:lpstr>시작하기 전에</vt:lpstr>
      <vt:lpstr>시작하기 전에</vt:lpstr>
      <vt:lpstr>오류의 종류</vt:lpstr>
      <vt:lpstr>오류의 종류</vt:lpstr>
      <vt:lpstr>오류의 종류</vt:lpstr>
      <vt:lpstr>오류의 종류</vt:lpstr>
      <vt:lpstr>기본 예외 처리</vt:lpstr>
      <vt:lpstr>기본 예외 처리</vt:lpstr>
      <vt:lpstr>기본 예외 처리</vt:lpstr>
      <vt:lpstr>기본 예외 처리</vt:lpstr>
      <vt:lpstr>try except 구문</vt:lpstr>
      <vt:lpstr>try except 구문</vt:lpstr>
      <vt:lpstr>try except 구문</vt:lpstr>
      <vt:lpstr>try except 구문</vt:lpstr>
      <vt:lpstr>try except else 구문</vt:lpstr>
      <vt:lpstr>try except else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finally 구문</vt:lpstr>
      <vt:lpstr>키워드로 정리하는 핵심 포인트</vt:lpstr>
      <vt:lpstr>확인문제</vt:lpstr>
      <vt:lpstr>확인문제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HMH</cp:lastModifiedBy>
  <cp:revision>127</cp:revision>
  <dcterms:created xsi:type="dcterms:W3CDTF">2019-06-04T09:17:40Z</dcterms:created>
  <dcterms:modified xsi:type="dcterms:W3CDTF">2019-07-11T07:41:08Z</dcterms:modified>
</cp:coreProperties>
</file>