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63" r:id="rId29"/>
    <p:sldId id="291" r:id="rId30"/>
    <p:sldId id="266" r:id="rId3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68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-1565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14" b="20595"/>
          <a:stretch/>
        </p:blipFill>
        <p:spPr>
          <a:xfrm>
            <a:off x="1371600" y="1800470"/>
            <a:ext cx="6858000" cy="402499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991" y="494625"/>
            <a:ext cx="9658248" cy="13502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47181" y="650649"/>
            <a:ext cx="7160079" cy="898071"/>
          </a:xfrm>
          <a:noFill/>
          <a:ln>
            <a:noFill/>
          </a:ln>
        </p:spPr>
        <p:txBody>
          <a:bodyPr anchor="ctr">
            <a:normAutofit/>
          </a:bodyPr>
          <a:lstStyle>
            <a:lvl1pPr algn="ctr">
              <a:defRPr sz="3600" b="1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 smtClean="0"/>
              <a:t>파이썬을 하기 전에 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277585" y="626158"/>
            <a:ext cx="1371600" cy="898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solidFill>
                  <a:schemeClr val="bg1"/>
                </a:solidFill>
                <a:latin typeface="+mn-ea"/>
                <a:ea typeface="+mn-ea"/>
              </a:rPr>
              <a:t>07-1</a:t>
            </a:r>
            <a:endParaRPr 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247"/>
          <a:stretch/>
        </p:blipFill>
        <p:spPr>
          <a:xfrm flipV="1">
            <a:off x="-97970" y="5747767"/>
            <a:ext cx="1934934" cy="60858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8"/>
          <a:stretch/>
        </p:blipFill>
        <p:spPr>
          <a:xfrm flipV="1">
            <a:off x="1836964" y="5674686"/>
            <a:ext cx="7568293" cy="681663"/>
          </a:xfrm>
          <a:prstGeom prst="rect">
            <a:avLst/>
          </a:prstGeom>
        </p:spPr>
      </p:pic>
      <p:pic>
        <p:nvPicPr>
          <p:cNvPr id="15" name="Picture 32" descr="hanbitmedia logo_RGB_72"/>
          <p:cNvPicPr>
            <a:picLocks noChangeAspect="1" noChangeArrowheads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53" y="5962366"/>
            <a:ext cx="1118507" cy="34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 userDrawn="1"/>
        </p:nvSpPr>
        <p:spPr>
          <a:xfrm>
            <a:off x="5812971" y="6010174"/>
            <a:ext cx="21308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0" dirty="0" smtClean="0"/>
              <a:t>혼자 공부하는 파이썬</a:t>
            </a:r>
            <a:r>
              <a:rPr lang="en-US" altLang="ko-KR" sz="1050" b="0" dirty="0" smtClean="0"/>
              <a:t>_</a:t>
            </a:r>
            <a:r>
              <a:rPr lang="ko-KR" altLang="en-US" sz="900" b="0" dirty="0" smtClean="0"/>
              <a:t>윤인성 지음</a:t>
            </a:r>
            <a:endParaRPr lang="ko-KR" altLang="en-US" sz="900" b="0" dirty="0"/>
          </a:p>
        </p:txBody>
      </p:sp>
    </p:spTree>
    <p:extLst>
      <p:ext uri="{BB962C8B-B14F-4D97-AF65-F5344CB8AC3E}">
        <p14:creationId xmlns:p14="http://schemas.microsoft.com/office/powerpoint/2010/main" val="655646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442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4090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14" b="20595"/>
          <a:stretch/>
        </p:blipFill>
        <p:spPr>
          <a:xfrm>
            <a:off x="1217054" y="723423"/>
            <a:ext cx="6858000" cy="40249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4658264"/>
            <a:ext cx="9144000" cy="898071"/>
          </a:xfrm>
          <a:solidFill>
            <a:srgbClr val="FF0066"/>
          </a:solidFill>
          <a:ln>
            <a:noFill/>
          </a:ln>
        </p:spPr>
        <p:txBody>
          <a:bodyPr anchor="ctr">
            <a:normAutofit/>
          </a:bodyPr>
          <a:lstStyle>
            <a:lvl1pPr algn="ctr">
              <a:defRPr sz="3600" b="1" baseline="0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277585" y="626158"/>
            <a:ext cx="1371600" cy="898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solidFill>
                  <a:schemeClr val="bg1"/>
                </a:solidFill>
                <a:latin typeface="+mn-ea"/>
                <a:ea typeface="+mn-ea"/>
              </a:rPr>
              <a:t>01-1</a:t>
            </a:r>
            <a:endParaRPr 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247"/>
          <a:stretch/>
        </p:blipFill>
        <p:spPr>
          <a:xfrm flipV="1">
            <a:off x="-97970" y="5747767"/>
            <a:ext cx="1934934" cy="60858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8"/>
          <a:stretch/>
        </p:blipFill>
        <p:spPr>
          <a:xfrm flipV="1">
            <a:off x="1836964" y="5674686"/>
            <a:ext cx="7568293" cy="681663"/>
          </a:xfrm>
          <a:prstGeom prst="rect">
            <a:avLst/>
          </a:prstGeom>
        </p:spPr>
      </p:pic>
      <p:pic>
        <p:nvPicPr>
          <p:cNvPr id="15" name="Picture 32" descr="hanbitmedia logo_RGB_72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53" y="5962366"/>
            <a:ext cx="1118507" cy="34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 userDrawn="1"/>
        </p:nvSpPr>
        <p:spPr>
          <a:xfrm>
            <a:off x="5812971" y="6010174"/>
            <a:ext cx="21308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0" dirty="0" smtClean="0"/>
              <a:t>혼자 공부하는 파이썬</a:t>
            </a:r>
            <a:r>
              <a:rPr lang="en-US" altLang="ko-KR" sz="1050" b="0" dirty="0" smtClean="0"/>
              <a:t>_</a:t>
            </a:r>
            <a:r>
              <a:rPr lang="ko-KR" altLang="en-US" sz="900" b="0" dirty="0" smtClean="0"/>
              <a:t>윤인성 지음</a:t>
            </a:r>
            <a:endParaRPr lang="ko-KR" altLang="en-US" sz="900" b="0" dirty="0"/>
          </a:p>
        </p:txBody>
      </p:sp>
    </p:spTree>
    <p:extLst>
      <p:ext uri="{BB962C8B-B14F-4D97-AF65-F5344CB8AC3E}">
        <p14:creationId xmlns:p14="http://schemas.microsoft.com/office/powerpoint/2010/main" val="4178326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49"/>
          <a:stretch/>
        </p:blipFill>
        <p:spPr>
          <a:xfrm>
            <a:off x="-73479" y="638430"/>
            <a:ext cx="9290957" cy="571792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1986"/>
            <a:ext cx="7886700" cy="49849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altLang="ko-KR" dirty="0" smtClean="0"/>
              <a:t>Chapter 01</a:t>
            </a:r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050" b="1"/>
            </a:lvl1pPr>
          </a:lstStyle>
          <a:p>
            <a:r>
              <a:rPr lang="ko-KR" altLang="en-US" dirty="0" smtClean="0"/>
              <a:t>파이썬 시작하기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09"/>
          <a:stretch/>
        </p:blipFill>
        <p:spPr>
          <a:xfrm>
            <a:off x="136385" y="1"/>
            <a:ext cx="9007615" cy="105606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48" t="22024" r="28214" b="23214"/>
          <a:stretch/>
        </p:blipFill>
        <p:spPr>
          <a:xfrm>
            <a:off x="7186346" y="4707391"/>
            <a:ext cx="1549440" cy="1469572"/>
          </a:xfrm>
          <a:prstGeom prst="rect">
            <a:avLst/>
          </a:prstGeom>
        </p:spPr>
      </p:pic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1867437" y="256581"/>
            <a:ext cx="6570148" cy="3818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859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709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775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771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698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00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325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622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C00000"/>
                </a:solidFill>
              </a:defRPr>
            </a:lvl1pPr>
          </a:lstStyle>
          <a:p>
            <a:r>
              <a:rPr lang="en-US" altLang="ko-KR" dirty="0" smtClean="0"/>
              <a:t>Chapter 01</a:t>
            </a:r>
            <a:endParaRPr lang="ko-KR" alt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 smtClean="0"/>
              <a:t>3454354354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20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78429" y="782595"/>
            <a:ext cx="7315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표준 모듈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61649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50" y="1052764"/>
            <a:ext cx="7886700" cy="5124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as </a:t>
            </a:r>
            <a:r>
              <a:rPr lang="ko-KR" altLang="en-US" dirty="0" smtClean="0">
                <a:solidFill>
                  <a:srgbClr val="C00000"/>
                </a:solidFill>
              </a:rPr>
              <a:t>구문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모듈의 이름이 너무 길어 짧게 줄여 사용하고 싶은 경우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 사용의 기본 </a:t>
            </a:r>
            <a:r>
              <a:rPr lang="en-US" altLang="ko-KR" dirty="0"/>
              <a:t>: math </a:t>
            </a:r>
            <a:r>
              <a:rPr lang="ko-KR" altLang="en-US" dirty="0"/>
              <a:t>모듈</a:t>
            </a: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26" y="2071382"/>
            <a:ext cx="7434349" cy="641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26" y="2826326"/>
            <a:ext cx="7434349" cy="3406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849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random </a:t>
            </a:r>
            <a:r>
              <a:rPr lang="ko-KR" altLang="en-US" dirty="0" smtClean="0">
                <a:solidFill>
                  <a:srgbClr val="C00000"/>
                </a:solidFill>
              </a:rPr>
              <a:t>모듈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en-US" altLang="ko-KR" dirty="0" smtClean="0"/>
              <a:t>random </a:t>
            </a:r>
            <a:r>
              <a:rPr lang="ko-KR" altLang="en-US" dirty="0" smtClean="0"/>
              <a:t>모듈 문서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http://docs.python.org/3/library/random.html#examples-and-recipes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random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628" y="1644708"/>
            <a:ext cx="7059293" cy="496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032" y="3429000"/>
            <a:ext cx="6917889" cy="2691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735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random </a:t>
            </a:r>
            <a:r>
              <a:rPr lang="ko-KR" altLang="en-US" dirty="0"/>
              <a:t>모듈</a:t>
            </a:r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121" y="1631718"/>
            <a:ext cx="7322733" cy="384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54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random </a:t>
            </a:r>
            <a:r>
              <a:rPr lang="ko-KR" altLang="en-US" dirty="0"/>
              <a:t>모듈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22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117" y="1157086"/>
            <a:ext cx="7256232" cy="4992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756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</a:pPr>
            <a:r>
              <a:rPr lang="en-US" altLang="ko-KR" dirty="0" smtClean="0"/>
              <a:t>5</a:t>
            </a:r>
            <a:r>
              <a:rPr lang="ko-KR" altLang="en-US" dirty="0" smtClean="0"/>
              <a:t>행의 </a:t>
            </a:r>
            <a:r>
              <a:rPr lang="en-US" altLang="ko-KR" dirty="0" err="1" smtClean="0"/>
              <a:t>random.random</a:t>
            </a:r>
            <a:r>
              <a:rPr lang="en-US" altLang="ko-KR" dirty="0" smtClean="0"/>
              <a:t>()</a:t>
            </a:r>
            <a:r>
              <a:rPr lang="ko-KR" altLang="en-US" dirty="0" smtClean="0"/>
              <a:t>처럼 </a:t>
            </a:r>
            <a:r>
              <a:rPr lang="en-US" altLang="ko-KR" dirty="0" smtClean="0"/>
              <a:t>random</a:t>
            </a:r>
            <a:r>
              <a:rPr lang="ko-KR" altLang="en-US" dirty="0" smtClean="0"/>
              <a:t>을 계속 입력하는 것은 효율적이지 못하므로 </a:t>
            </a:r>
            <a:r>
              <a:rPr lang="en-US" altLang="ko-KR" dirty="0" smtClean="0"/>
              <a:t>from </a:t>
            </a:r>
            <a:r>
              <a:rPr lang="ko-KR" altLang="en-US" dirty="0" smtClean="0"/>
              <a:t>구문 활용해서 </a:t>
            </a:r>
            <a:r>
              <a:rPr lang="ko-KR" altLang="en-US" dirty="0" err="1" smtClean="0"/>
              <a:t>임포트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sys </a:t>
            </a:r>
            <a:r>
              <a:rPr lang="ko-KR" altLang="en-US" dirty="0" smtClean="0">
                <a:solidFill>
                  <a:srgbClr val="C00000"/>
                </a:solidFill>
              </a:rPr>
              <a:t>모듈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시스템과 관련된 정보 가진 모듈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명령 매개변수 받을 때 많이 사용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random </a:t>
            </a:r>
            <a:r>
              <a:rPr lang="ko-KR" altLang="en-US" dirty="0"/>
              <a:t>모듈</a:t>
            </a:r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097" y="1993124"/>
            <a:ext cx="7035339" cy="581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645" y="4096022"/>
            <a:ext cx="7507952" cy="1684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790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5</a:t>
            </a:r>
            <a:r>
              <a:rPr lang="ko-KR" altLang="en-US" dirty="0" smtClean="0"/>
              <a:t>행 </a:t>
            </a:r>
            <a:r>
              <a:rPr lang="en-US" altLang="ko-KR" dirty="0" err="1" smtClean="0"/>
              <a:t>sys.argv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아래와 같이 실행하면 </a:t>
            </a:r>
            <a:r>
              <a:rPr lang="en-US" altLang="ko-KR" dirty="0" smtClean="0"/>
              <a:t>[‘module_sys.py’, ‘10’, ‘20’, ‘30’] </a:t>
            </a:r>
            <a:r>
              <a:rPr lang="ko-KR" altLang="en-US" dirty="0" smtClean="0"/>
              <a:t>리스트 들어옴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random </a:t>
            </a:r>
            <a:r>
              <a:rPr lang="ko-KR" altLang="en-US" dirty="0"/>
              <a:t>모듈</a:t>
            </a:r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528" y="1050518"/>
            <a:ext cx="7507952" cy="341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528" y="5514089"/>
            <a:ext cx="7507952" cy="618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858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random </a:t>
            </a:r>
            <a:r>
              <a:rPr lang="ko-KR" altLang="en-US" dirty="0"/>
              <a:t>모듈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2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131" y="1241425"/>
            <a:ext cx="7218218" cy="3751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106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50" y="1028700"/>
            <a:ext cx="7886700" cy="51482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altLang="ko-KR" dirty="0" err="1" smtClean="0">
                <a:solidFill>
                  <a:srgbClr val="C00000"/>
                </a:solidFill>
              </a:rPr>
              <a:t>os</a:t>
            </a:r>
            <a:r>
              <a:rPr lang="ko-KR" altLang="en-US" dirty="0" smtClean="0">
                <a:solidFill>
                  <a:srgbClr val="C00000"/>
                </a:solidFill>
              </a:rPr>
              <a:t> 모듈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운영체제와 관련된 기능 가진 모듈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새로운 폴더 만들거나 폴더 내부 파일 목록 보는 등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os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29" y="2557640"/>
            <a:ext cx="7265100" cy="3602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9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os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</a:p>
        </p:txBody>
      </p:sp>
      <p:pic>
        <p:nvPicPr>
          <p:cNvPr id="573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24" y="1173018"/>
            <a:ext cx="7401099" cy="3444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253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os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</a:p>
        </p:txBody>
      </p:sp>
      <p:pic>
        <p:nvPicPr>
          <p:cNvPr id="583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803" y="1225807"/>
            <a:ext cx="6270081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597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시작하기 </a:t>
            </a:r>
            <a:r>
              <a:rPr lang="ko-KR" altLang="en-US" b="1" dirty="0" smtClean="0"/>
              <a:t>전에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모듈 사용의 기본 </a:t>
            </a:r>
            <a:r>
              <a:rPr lang="en-US" altLang="ko-KR" b="1" dirty="0"/>
              <a:t>: math </a:t>
            </a:r>
            <a:r>
              <a:rPr lang="ko-KR" altLang="en-US" b="1" dirty="0" smtClean="0"/>
              <a:t>모듈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/>
              <a:t>random </a:t>
            </a:r>
            <a:r>
              <a:rPr lang="ko-KR" altLang="en-US" b="1" dirty="0" smtClean="0"/>
              <a:t>모듈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 err="1"/>
              <a:t>os</a:t>
            </a:r>
            <a:r>
              <a:rPr lang="en-US" altLang="ko-KR" b="1" dirty="0"/>
              <a:t> </a:t>
            </a:r>
            <a:r>
              <a:rPr lang="ko-KR" altLang="en-US" b="1" dirty="0" smtClean="0"/>
              <a:t>모듈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 err="1"/>
              <a:t>datetime</a:t>
            </a:r>
            <a:r>
              <a:rPr lang="en-US" altLang="ko-KR" b="1" dirty="0"/>
              <a:t> </a:t>
            </a:r>
            <a:r>
              <a:rPr lang="ko-KR" altLang="en-US" b="1" dirty="0" smtClean="0"/>
              <a:t>모듈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/>
              <a:t>time </a:t>
            </a:r>
            <a:r>
              <a:rPr lang="ko-KR" altLang="en-US" b="1" dirty="0" smtClean="0"/>
              <a:t>모듈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 err="1"/>
              <a:t>urllib</a:t>
            </a:r>
            <a:r>
              <a:rPr lang="en-US" altLang="ko-KR" b="1" dirty="0"/>
              <a:t> </a:t>
            </a:r>
            <a:r>
              <a:rPr lang="ko-KR" altLang="en-US" b="1" dirty="0"/>
              <a:t>모듈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키워드로 정리하는 핵심 포인트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확인문</a:t>
            </a:r>
            <a:r>
              <a:rPr lang="ko-KR" altLang="en-US" b="1" dirty="0"/>
              <a:t>제</a:t>
            </a:r>
            <a:endParaRPr lang="en-US" altLang="ko-KR" b="1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78903" y="256581"/>
            <a:ext cx="6570148" cy="381849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494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err="1" smtClean="0">
                <a:solidFill>
                  <a:srgbClr val="C00000"/>
                </a:solidFill>
              </a:rPr>
              <a:t>datetime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</a:rPr>
              <a:t>모듈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date(</a:t>
            </a:r>
            <a:r>
              <a:rPr lang="ko-KR" altLang="en-US" dirty="0" smtClean="0"/>
              <a:t>날짜</a:t>
            </a:r>
            <a:r>
              <a:rPr lang="en-US" altLang="ko-KR" dirty="0" smtClean="0"/>
              <a:t>)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time(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)</a:t>
            </a:r>
            <a:r>
              <a:rPr lang="ko-KR" altLang="en-US" dirty="0" smtClean="0"/>
              <a:t>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관련된 모듈로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날짜 형식 만들 때 자주 사용되는 코드들로 구성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datetime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779" y="2636897"/>
            <a:ext cx="6100010" cy="3352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987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datetime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04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73" y="1100888"/>
            <a:ext cx="7700356" cy="4483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846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 err="1" smtClean="0"/>
              <a:t>output_a</a:t>
            </a:r>
            <a:r>
              <a:rPr lang="ko-KR" altLang="en-US" dirty="0" err="1" smtClean="0"/>
              <a:t>차럼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strftime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 사용하면 시간을 형식에 맞춰 출력 가능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그 외 다양한 시간 처리 기능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datetime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753" y="2213955"/>
            <a:ext cx="7401098" cy="3627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12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datetime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24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12" y="1203239"/>
            <a:ext cx="7519815" cy="4176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386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ko-KR" dirty="0" err="1" smtClean="0"/>
              <a:t>timedelta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 사용하면 특정한 시간의 이전 또는 이후 구함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“1</a:t>
            </a:r>
            <a:r>
              <a:rPr lang="ko-KR" altLang="en-US" dirty="0" smtClean="0"/>
              <a:t>년 후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구할 때는 </a:t>
            </a:r>
            <a:r>
              <a:rPr lang="en-US" altLang="ko-KR" dirty="0" smtClean="0"/>
              <a:t>replace() </a:t>
            </a:r>
            <a:r>
              <a:rPr lang="ko-KR" altLang="en-US" dirty="0" smtClean="0"/>
              <a:t>함수 사용해 날짜 값을 교체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datetime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</a:p>
        </p:txBody>
      </p:sp>
    </p:spTree>
    <p:extLst>
      <p:ext uri="{BB962C8B-B14F-4D97-AF65-F5344CB8AC3E}">
        <p14:creationId xmlns:p14="http://schemas.microsoft.com/office/powerpoint/2010/main" val="380864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time </a:t>
            </a:r>
            <a:r>
              <a:rPr lang="ko-KR" altLang="en-US" dirty="0" smtClean="0">
                <a:solidFill>
                  <a:srgbClr val="C00000"/>
                </a:solidFill>
              </a:rPr>
              <a:t>모듈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시간과 관련된 </a:t>
            </a:r>
            <a:r>
              <a:rPr lang="ko-KR" altLang="en-US" dirty="0" smtClean="0"/>
              <a:t>기능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sz="1050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 err="1" smtClean="0">
                <a:solidFill>
                  <a:srgbClr val="C00000"/>
                </a:solidFill>
              </a:rPr>
              <a:t>time.sleep</a:t>
            </a:r>
            <a:r>
              <a:rPr lang="en-US" altLang="ko-KR" dirty="0" smtClean="0">
                <a:solidFill>
                  <a:srgbClr val="C00000"/>
                </a:solidFill>
              </a:rPr>
              <a:t>() </a:t>
            </a:r>
            <a:r>
              <a:rPr lang="ko-KR" altLang="en-US" dirty="0" smtClean="0">
                <a:solidFill>
                  <a:srgbClr val="C00000"/>
                </a:solidFill>
              </a:rPr>
              <a:t>함수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특정 시간 동안 코드 진행을 정지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정지하고 싶을 시간을 초 단위로 입력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time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399" y="2185773"/>
            <a:ext cx="7491325" cy="635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398" y="4379647"/>
            <a:ext cx="7491325" cy="1750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282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srgbClr val="C00000"/>
                </a:solidFill>
              </a:rPr>
              <a:t>urllib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</a:rPr>
              <a:t>모듈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/>
            <a:r>
              <a:rPr lang="en-US" altLang="ko-KR" dirty="0" smtClean="0"/>
              <a:t>URL </a:t>
            </a:r>
            <a:r>
              <a:rPr lang="ko-KR" altLang="en-US" dirty="0" smtClean="0"/>
              <a:t>다루는 라이브러리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err="1" smtClean="0"/>
              <a:t>urlopen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URL </a:t>
            </a:r>
            <a:r>
              <a:rPr lang="ko-KR" altLang="en-US" dirty="0" smtClean="0"/>
              <a:t>주소의 페이지 열기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urllib</a:t>
            </a:r>
            <a:r>
              <a:rPr lang="en-US" altLang="ko-KR" dirty="0"/>
              <a:t>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492" y="1939454"/>
            <a:ext cx="7227903" cy="2828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940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바이너리 데이터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urllib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492" y="1151832"/>
            <a:ext cx="7338442" cy="1892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977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b="1" dirty="0" smtClean="0">
                <a:solidFill>
                  <a:srgbClr val="C00000"/>
                </a:solidFill>
              </a:rPr>
              <a:t>표준 모듈 </a:t>
            </a:r>
            <a:r>
              <a:rPr lang="en-US" altLang="ko-KR" sz="1800" dirty="0" smtClean="0"/>
              <a:t>: </a:t>
            </a:r>
            <a:r>
              <a:rPr lang="ko-KR" altLang="en-US" sz="1800" dirty="0" err="1" smtClean="0"/>
              <a:t>파이썬이</a:t>
            </a:r>
            <a:r>
              <a:rPr lang="ko-KR" altLang="en-US" sz="1800" dirty="0" smtClean="0"/>
              <a:t> 기본적으로 제공하는 모듈</a:t>
            </a:r>
            <a:endParaRPr lang="en-US" altLang="ko-KR" sz="1800" dirty="0" smtClean="0"/>
          </a:p>
          <a:p>
            <a:endParaRPr lang="en-US" altLang="ko-KR" sz="1800" dirty="0" smtClean="0"/>
          </a:p>
          <a:p>
            <a:r>
              <a:rPr lang="en-US" altLang="ko-KR" sz="1800" b="1" dirty="0" smtClean="0">
                <a:solidFill>
                  <a:srgbClr val="C00000"/>
                </a:solidFill>
              </a:rPr>
              <a:t>import 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구문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모듈 읽어 들일 때 사용하는 구문</a:t>
            </a:r>
            <a:endParaRPr lang="en-US" altLang="ko-KR" sz="1800" dirty="0" smtClean="0"/>
          </a:p>
          <a:p>
            <a:endParaRPr lang="en-US" altLang="ko-KR" sz="1800" b="1" dirty="0" smtClean="0">
              <a:solidFill>
                <a:srgbClr val="C00000"/>
              </a:solidFill>
            </a:endParaRPr>
          </a:p>
          <a:p>
            <a:r>
              <a:rPr lang="en-US" altLang="ko-KR" sz="1800" b="1" dirty="0" smtClean="0">
                <a:solidFill>
                  <a:srgbClr val="C00000"/>
                </a:solidFill>
              </a:rPr>
              <a:t>as 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키워드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모듈을 읽어 들이고 </a:t>
            </a:r>
            <a:r>
              <a:rPr lang="ko-KR" altLang="en-US" sz="1800" dirty="0" smtClean="0"/>
              <a:t>별칭 붙일 때 사용하는 구문</a:t>
            </a:r>
            <a:endParaRPr lang="en-US" altLang="ko-KR" sz="1800" dirty="0" smtClean="0"/>
          </a:p>
          <a:p>
            <a:endParaRPr lang="en-US" altLang="ko-KR" sz="1800" dirty="0"/>
          </a:p>
          <a:p>
            <a:r>
              <a:rPr lang="ko-KR" altLang="en-US" sz="1800" b="1" dirty="0" err="1" smtClean="0">
                <a:solidFill>
                  <a:srgbClr val="C00000"/>
                </a:solidFill>
              </a:rPr>
              <a:t>파이썬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 문서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모듈의 자세한 사용 방법이 들어있는 문서</a:t>
            </a:r>
            <a:endParaRPr lang="en-US" altLang="ko-KR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키워드로 정리하는 핵심 포인트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963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ko-KR" altLang="en-US" dirty="0" smtClean="0"/>
              <a:t>다음 중 </a:t>
            </a:r>
            <a:r>
              <a:rPr lang="en-US" altLang="ko-KR" dirty="0" smtClean="0"/>
              <a:t>math </a:t>
            </a:r>
            <a:r>
              <a:rPr lang="ko-KR" altLang="en-US" dirty="0" smtClean="0"/>
              <a:t>모듈의 함수를 제대로 </a:t>
            </a:r>
            <a:r>
              <a:rPr lang="ko-KR" altLang="en-US" dirty="0" err="1" smtClean="0"/>
              <a:t>읽어들이지</a:t>
            </a:r>
            <a:r>
              <a:rPr lang="ko-KR" altLang="en-US" dirty="0" smtClean="0"/>
              <a:t> 못하는 코드를 </a:t>
            </a:r>
            <a:r>
              <a:rPr lang="ko-KR" altLang="en-US" dirty="0" smtClean="0"/>
              <a:t>고르세요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algn="just">
              <a:lnSpc>
                <a:spcPct val="150000"/>
              </a:lnSpc>
            </a:pPr>
            <a:endParaRPr lang="en-US" altLang="ko-KR" dirty="0" smtClean="0"/>
          </a:p>
          <a:p>
            <a:pPr algn="just">
              <a:lnSpc>
                <a:spcPct val="150000"/>
              </a:lnSpc>
            </a:pPr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ko-KR" altLang="en-US" dirty="0" smtClean="0"/>
              <a:t>문서를 보면서 본문에서 살펴보지 않았던 모듈의 이름을 다섯 개 적어보세요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그리고 해당 모듈에 어떠한 기능들이 들어 있는지도 간단하게 적어보세요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확인문제</a:t>
            </a:r>
            <a:endParaRPr lang="ko-KR" altLang="en-US" dirty="0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227" y="2159612"/>
            <a:ext cx="5354838" cy="665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569" y="4314529"/>
            <a:ext cx="5734995" cy="1760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570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핵심 키워드</a:t>
            </a:r>
            <a:r>
              <a:rPr lang="en-US" altLang="ko-KR" b="1" dirty="0" smtClean="0">
                <a:solidFill>
                  <a:srgbClr val="FF0000"/>
                </a:solidFill>
              </a:rPr>
              <a:t>]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표준 모듈</a:t>
            </a:r>
            <a:r>
              <a:rPr lang="en-US" altLang="ko-KR" dirty="0" smtClean="0"/>
              <a:t>, import </a:t>
            </a:r>
            <a:r>
              <a:rPr lang="ko-KR" altLang="en-US" dirty="0" smtClean="0"/>
              <a:t>구문</a:t>
            </a:r>
            <a:r>
              <a:rPr lang="en-US" altLang="ko-KR" dirty="0" smtClean="0"/>
              <a:t>, as </a:t>
            </a:r>
            <a:r>
              <a:rPr lang="ko-KR" altLang="en-US" dirty="0" smtClean="0"/>
              <a:t>키워드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문서</a:t>
            </a:r>
            <a:endParaRPr lang="en-US" altLang="ko-KR" dirty="0" smtClean="0"/>
          </a:p>
          <a:p>
            <a:pPr marL="0" indent="0" algn="just">
              <a:lnSpc>
                <a:spcPct val="150000"/>
              </a:lnSpc>
              <a:buNone/>
            </a:pPr>
            <a:endParaRPr lang="en-US" altLang="ko-KR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핵심 포인트</a:t>
            </a:r>
            <a:r>
              <a:rPr lang="en-US" altLang="ko-KR" b="1" dirty="0" smtClean="0">
                <a:solidFill>
                  <a:srgbClr val="FF0000"/>
                </a:solidFill>
              </a:rPr>
              <a:t>]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ko-KR" altLang="en-US" dirty="0" err="1" smtClean="0"/>
              <a:t>조건문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반복문을</a:t>
            </a:r>
            <a:r>
              <a:rPr lang="ko-KR" altLang="en-US" dirty="0" smtClean="0"/>
              <a:t> 조합해서 만들어주는 코드를 활용하는 방법을 배워본다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표준 모듈을 사용하면서 모듈 사용 방법을 익힌다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시작하기 전에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296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Thank You!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465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모듈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(module)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코드를 분리하고 공유하는 기능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표준 </a:t>
            </a:r>
            <a:r>
              <a:rPr lang="ko-KR" altLang="en-US" dirty="0" smtClean="0">
                <a:solidFill>
                  <a:srgbClr val="C00000"/>
                </a:solidFill>
              </a:rPr>
              <a:t>모듈 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2">
              <a:lnSpc>
                <a:spcPct val="150000"/>
              </a:lnSpc>
            </a:pPr>
            <a:r>
              <a:rPr lang="ko-KR" altLang="en-US" dirty="0" err="1" smtClean="0"/>
              <a:t>파이썬에</a:t>
            </a:r>
            <a:r>
              <a:rPr lang="ko-KR" altLang="en-US" dirty="0" smtClean="0"/>
              <a:t> 기본적으로 내장된 모듈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외부 </a:t>
            </a:r>
            <a:r>
              <a:rPr lang="ko-KR" altLang="en-US" dirty="0" smtClean="0">
                <a:solidFill>
                  <a:srgbClr val="C00000"/>
                </a:solidFill>
              </a:rPr>
              <a:t>모듈 </a:t>
            </a:r>
            <a:endParaRPr lang="en-US" altLang="ko-KR" dirty="0">
              <a:solidFill>
                <a:srgbClr val="C00000"/>
              </a:solidFill>
            </a:endParaRP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사람들이 만들어 공개한 모듈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시작하기 전에</a:t>
            </a: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93" y="4042077"/>
            <a:ext cx="7154192" cy="616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546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math </a:t>
            </a:r>
            <a:r>
              <a:rPr lang="ko-KR" altLang="en-US" dirty="0" smtClean="0">
                <a:solidFill>
                  <a:srgbClr val="C00000"/>
                </a:solidFill>
              </a:rPr>
              <a:t>모듈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수학과 관련된 기능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여러 </a:t>
            </a:r>
            <a:r>
              <a:rPr lang="ko-KR" altLang="en-US" dirty="0" smtClean="0"/>
              <a:t>변수와 함수를 가진 집합체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모듈 사용의 기본 </a:t>
            </a:r>
            <a:r>
              <a:rPr lang="en-US" altLang="ko-KR" dirty="0" smtClean="0"/>
              <a:t>: math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77" y="2128139"/>
            <a:ext cx="6741212" cy="506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77" y="3138145"/>
            <a:ext cx="5044759" cy="304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851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math </a:t>
            </a:r>
            <a:r>
              <a:rPr lang="ko-KR" altLang="en-US" dirty="0" smtClean="0"/>
              <a:t>모듈을 사용하는 코드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2"/>
            <a:r>
              <a:rPr lang="ko-KR" altLang="en-US" dirty="0" smtClean="0"/>
              <a:t>수학</a:t>
            </a:r>
            <a:r>
              <a:rPr lang="en-US" altLang="ko-KR" dirty="0" smtClean="0"/>
              <a:t>/</a:t>
            </a:r>
            <a:r>
              <a:rPr lang="ko-KR" altLang="en-US" dirty="0" smtClean="0"/>
              <a:t>삼각함수</a:t>
            </a:r>
            <a:endParaRPr lang="en-US" altLang="ko-KR" dirty="0" smtClean="0"/>
          </a:p>
          <a:p>
            <a:pPr lvl="2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 사용의 기본 </a:t>
            </a:r>
            <a:r>
              <a:rPr lang="en-US" altLang="ko-KR" dirty="0"/>
              <a:t>: math </a:t>
            </a:r>
            <a:r>
              <a:rPr lang="ko-KR" altLang="en-US" dirty="0"/>
              <a:t>모듈</a:t>
            </a: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413" y="1571019"/>
            <a:ext cx="6672303" cy="660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414" y="2774554"/>
            <a:ext cx="6672302" cy="751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06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413" y="3451824"/>
            <a:ext cx="6672303" cy="2678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725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모듈 문서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math </a:t>
            </a:r>
            <a:r>
              <a:rPr lang="ko-KR" altLang="en-US" dirty="0" smtClean="0"/>
              <a:t>모듈은 다양한 기능 가지고 있음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 사용의 기본 </a:t>
            </a:r>
            <a:r>
              <a:rPr lang="en-US" altLang="ko-KR" dirty="0"/>
              <a:t>: math </a:t>
            </a:r>
            <a:r>
              <a:rPr lang="ko-KR" altLang="en-US" dirty="0"/>
              <a:t>모듈</a:t>
            </a: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25" y="2338610"/>
            <a:ext cx="4083001" cy="2074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694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dirty="0" err="1" smtClean="0"/>
              <a:t>파이썬</a:t>
            </a:r>
            <a:r>
              <a:rPr lang="ko-KR" altLang="en-US" dirty="0" smtClean="0"/>
              <a:t> 공식 문서에서 표준 모듈 등 정보 확인 가능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http://docs.python.org/3/library/index.html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820" y="2288961"/>
            <a:ext cx="7079153" cy="367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106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50" y="1088858"/>
            <a:ext cx="7886700" cy="508810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from </a:t>
            </a:r>
            <a:r>
              <a:rPr lang="ko-KR" altLang="en-US" dirty="0" smtClean="0">
                <a:solidFill>
                  <a:srgbClr val="C00000"/>
                </a:solidFill>
              </a:rPr>
              <a:t>구문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다양한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함수를 계속해서 입력하는 것의 비효율성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‘</a:t>
            </a:r>
            <a:r>
              <a:rPr lang="ko-KR" altLang="en-US" dirty="0" smtClean="0"/>
              <a:t>가져오고 싶은 변수 또는 함수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에 여러 개의 변수 또는 함수 입력 가능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이를 통해 가져온 기능은 </a:t>
            </a:r>
            <a:r>
              <a:rPr lang="en-US" altLang="ko-KR" dirty="0" smtClean="0"/>
              <a:t>math </a:t>
            </a:r>
            <a:r>
              <a:rPr lang="ko-KR" altLang="en-US" dirty="0" smtClean="0"/>
              <a:t>붙이지 않고도 사용할 수 있음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 사용의 기본 </a:t>
            </a:r>
            <a:r>
              <a:rPr lang="en-US" altLang="ko-KR" dirty="0"/>
              <a:t>: math </a:t>
            </a:r>
            <a:r>
              <a:rPr lang="ko-KR" altLang="en-US" dirty="0"/>
              <a:t>모듈</a:t>
            </a: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237" y="2099775"/>
            <a:ext cx="5993741" cy="52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237" y="3698631"/>
            <a:ext cx="4946996" cy="2437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670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1638</TotalTime>
  <Words>483</Words>
  <Application>Microsoft Office PowerPoint</Application>
  <PresentationFormat>화면 슬라이드 쇼(4:3)</PresentationFormat>
  <Paragraphs>143</Paragraphs>
  <Slides>30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1" baseType="lpstr">
      <vt:lpstr>Office 테마</vt:lpstr>
      <vt:lpstr>PowerPoint 프레젠테이션</vt:lpstr>
      <vt:lpstr>목차</vt:lpstr>
      <vt:lpstr>시작하기 전에</vt:lpstr>
      <vt:lpstr>시작하기 전에</vt:lpstr>
      <vt:lpstr>모듈 사용의 기본 : math 모듈</vt:lpstr>
      <vt:lpstr>모듈 사용의 기본 : math 모듈</vt:lpstr>
      <vt:lpstr>모듈 사용의 기본 : math 모듈</vt:lpstr>
      <vt:lpstr>PowerPoint 프레젠테이션</vt:lpstr>
      <vt:lpstr>모듈 사용의 기본 : math 모듈</vt:lpstr>
      <vt:lpstr>모듈 사용의 기본 : math 모듈</vt:lpstr>
      <vt:lpstr>random 모듈</vt:lpstr>
      <vt:lpstr>random 모듈</vt:lpstr>
      <vt:lpstr>random 모듈</vt:lpstr>
      <vt:lpstr>random 모듈</vt:lpstr>
      <vt:lpstr>random 모듈</vt:lpstr>
      <vt:lpstr>random 모듈</vt:lpstr>
      <vt:lpstr>os 모듈</vt:lpstr>
      <vt:lpstr>os 모듈</vt:lpstr>
      <vt:lpstr>os 모듈</vt:lpstr>
      <vt:lpstr>datetime 모듈</vt:lpstr>
      <vt:lpstr>datetime 모듈</vt:lpstr>
      <vt:lpstr>datetime 모듈</vt:lpstr>
      <vt:lpstr>datetime 모듈</vt:lpstr>
      <vt:lpstr>datetime 모듈</vt:lpstr>
      <vt:lpstr>time 모듈</vt:lpstr>
      <vt:lpstr>urllib 모듈</vt:lpstr>
      <vt:lpstr>urllib 모듈</vt:lpstr>
      <vt:lpstr>키워드로 정리하는 핵심 포인트</vt:lpstr>
      <vt:lpstr>확인문제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JJA</dc:creator>
  <cp:lastModifiedBy>HMH</cp:lastModifiedBy>
  <cp:revision>124</cp:revision>
  <dcterms:created xsi:type="dcterms:W3CDTF">2019-06-04T09:17:40Z</dcterms:created>
  <dcterms:modified xsi:type="dcterms:W3CDTF">2019-07-11T08:15:44Z</dcterms:modified>
</cp:coreProperties>
</file>