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86" r:id="rId25"/>
    <p:sldId id="26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07-2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외부 모듈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97" y="1127559"/>
            <a:ext cx="5748120" cy="50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9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7" y="1215247"/>
            <a:ext cx="6337061" cy="468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8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ko-KR" altLang="en-US" dirty="0" smtClean="0"/>
              <a:t>여기에서 지역 표기된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찾고</a:t>
            </a:r>
            <a:r>
              <a:rPr lang="en-US" altLang="ko-KR" dirty="0" smtClean="0"/>
              <a:t>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내부에 있는 </a:t>
            </a:r>
            <a:r>
              <a:rPr lang="en-US" altLang="ko-KR" dirty="0" smtClean="0"/>
              <a:t>city, </a:t>
            </a:r>
            <a:r>
              <a:rPr lang="en-US" altLang="ko-KR" dirty="0" err="1" smtClean="0"/>
              <a:t>wf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추출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42" y="1930037"/>
            <a:ext cx="1874696" cy="42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Django </a:t>
            </a:r>
            <a:r>
              <a:rPr lang="ko-KR" altLang="en-US" dirty="0" smtClean="0">
                <a:solidFill>
                  <a:srgbClr val="FF0000"/>
                </a:solidFill>
              </a:rPr>
              <a:t>모듈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다양한 기능 제공하는 웹 개발 프레임워크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Flask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작은 기능만을 제공하는 웹 개발 프레임워크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[Window] + [R] </a:t>
            </a:r>
            <a:r>
              <a:rPr lang="ko-KR" altLang="en-US" dirty="0" smtClean="0"/>
              <a:t>눌러 프로그램 실행 창 띄우고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입력하여 명령 프롬프트 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Flask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77" y="4208102"/>
            <a:ext cx="6142149" cy="5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Flask </a:t>
            </a:r>
            <a:r>
              <a:rPr lang="ko-KR" altLang="en-US" dirty="0" smtClean="0"/>
              <a:t>모듈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(decorator)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app.route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" y="1560021"/>
            <a:ext cx="7251469" cy="21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Flask</a:t>
            </a:r>
            <a:r>
              <a:rPr lang="ko-KR" altLang="en-US" dirty="0" smtClean="0"/>
              <a:t>에서 코드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[Ctrl] + [c]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7" y="1212099"/>
            <a:ext cx="4672965" cy="11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72" y="2348230"/>
            <a:ext cx="7066250" cy="162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1509713"/>
            <a:ext cx="6923722" cy="458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3" y="1198302"/>
            <a:ext cx="7235905" cy="447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7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2" y="1264460"/>
            <a:ext cx="3612950" cy="41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라이브러리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(library)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정상적인 제어 하는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프레임워크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(framework)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제어 역전이 발생하는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제어 역전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: Invasion of Control)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역전되지 않은 정상적인 제어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라이브러리와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모듈 </a:t>
            </a:r>
            <a:r>
              <a:rPr lang="ko-KR" altLang="en-US" b="1" dirty="0"/>
              <a:t>설치하기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</a:t>
            </a:r>
            <a:r>
              <a:rPr lang="en-US" altLang="ko-KR" b="1" dirty="0"/>
              <a:t> </a:t>
            </a:r>
            <a:r>
              <a:rPr lang="ko-KR" altLang="en-US" b="1" dirty="0" smtClean="0"/>
              <a:t>찾아보기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BeautifulSoup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Flask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라이브러리와 프레임워크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개발자가 모듈 기능을 호출하는 형태의 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2245964"/>
            <a:ext cx="7206355" cy="38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내부에 함수만 정의하고 직접적으로 무언가 실행하는 코드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4" y="1538634"/>
            <a:ext cx="6668106" cy="21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4" y="4353706"/>
            <a:ext cx="6980927" cy="16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Flask </a:t>
            </a:r>
            <a:r>
              <a:rPr lang="ko-KR" altLang="en-US" dirty="0" smtClean="0"/>
              <a:t>모듈 내부에서 출력된 글자들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Flask</a:t>
            </a:r>
            <a:r>
              <a:rPr lang="ko-KR" altLang="en-US" dirty="0" smtClean="0"/>
              <a:t>가 내부적으로 서버를 실행한 뒤 지정한 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적절한 상황에 스스로 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프레임워크란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모듈이 개발자가 작성한 코드를 실행하는 형태의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제어 역전이란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만든 함수를 모듈이 실행하는 형태의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일반적인 경우와 반대인 제어 흐름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5301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외</a:t>
            </a:r>
            <a:r>
              <a:rPr lang="ko-KR" altLang="en-US" sz="1800" b="1" dirty="0">
                <a:solidFill>
                  <a:srgbClr val="C00000"/>
                </a:solidFill>
              </a:rPr>
              <a:t>부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제공하지 않는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사람들이 만들어 제공하는 모듈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pip install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외부 모듈을 설치할 때 사용하는 명령어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제어 역전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개발자가 모듈의 함수를 호출하는 것이 일반적인 제어 흐름이나</a:t>
            </a:r>
            <a:r>
              <a:rPr lang="en-US" altLang="ko-KR" sz="1800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이와 반대로 개발자가 만든 함수를 모듈이 실행하는 것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라이브러</a:t>
            </a:r>
            <a:r>
              <a:rPr lang="ko-KR" altLang="en-US" sz="1800" b="1" dirty="0">
                <a:solidFill>
                  <a:srgbClr val="C00000"/>
                </a:solidFill>
              </a:rPr>
              <a:t>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개발자가 모듈의 기능을 호출하는 형태와 같이 정상적인 제어를 하는 모듈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프레임워</a:t>
            </a:r>
            <a:r>
              <a:rPr lang="ko-KR" altLang="en-US" sz="1800" b="1" dirty="0">
                <a:solidFill>
                  <a:srgbClr val="C00000"/>
                </a:solidFill>
              </a:rPr>
              <a:t>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모듈이 개발자가 작성한 코드를 실행하는 형태의 모듈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검색으로 </a:t>
            </a:r>
            <a:r>
              <a:rPr lang="en-US" altLang="ko-KR" dirty="0" smtClean="0"/>
              <a:t>“python prime module”</a:t>
            </a:r>
            <a:r>
              <a:rPr lang="ko-KR" altLang="en-US" dirty="0" smtClean="0"/>
              <a:t>이라고 치면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소수 </a:t>
            </a:r>
            <a:r>
              <a:rPr lang="en-US" altLang="ko-KR" dirty="0" smtClean="0"/>
              <a:t>(prime number)</a:t>
            </a:r>
            <a:r>
              <a:rPr lang="ko-KR" altLang="en-US" dirty="0" smtClean="0"/>
              <a:t>를 구하는 모듈을 찾아보세요</a:t>
            </a:r>
            <a:r>
              <a:rPr lang="en-US" altLang="ko-KR" dirty="0" smtClean="0"/>
              <a:t>. prime, </a:t>
            </a:r>
            <a:r>
              <a:rPr lang="en-US" altLang="ko-KR" dirty="0" err="1" smtClean="0"/>
              <a:t>primenumbers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pyprimes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pyprimesieve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모듈이 나올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적당한 모듈을 선택해서 </a:t>
            </a:r>
            <a:r>
              <a:rPr lang="en-US" altLang="ko-KR" dirty="0" smtClean="0"/>
              <a:t>100~1000 </a:t>
            </a:r>
            <a:r>
              <a:rPr lang="ko-KR" altLang="en-US" dirty="0" smtClean="0"/>
              <a:t>사이에 있는 소수가 몇 개인지 구해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34087" cy="49849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모듈</a:t>
            </a:r>
            <a:r>
              <a:rPr lang="en-US" altLang="ko-KR" dirty="0" smtClean="0"/>
              <a:t>, pip install, </a:t>
            </a:r>
            <a:r>
              <a:rPr lang="ko-KR" altLang="en-US" dirty="0" smtClean="0"/>
              <a:t>제어 역전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파이썬이</a:t>
            </a:r>
            <a:r>
              <a:rPr lang="ko-KR" altLang="en-US" dirty="0" smtClean="0"/>
              <a:t> 기본적으로 제공하는 것이 아닌 다른 사람들이 만들어 배포하는 모듈을 외부 모듈</a:t>
            </a:r>
            <a:r>
              <a:rPr lang="en-US" altLang="ko-KR" dirty="0"/>
              <a:t> </a:t>
            </a:r>
            <a:r>
              <a:rPr lang="en-US" altLang="ko-KR" dirty="0" smtClean="0"/>
              <a:t>(external module) 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 모듈 중 </a:t>
            </a:r>
            <a:r>
              <a:rPr lang="en-US" altLang="ko-KR" dirty="0" smtClean="0"/>
              <a:t>Beautiful Soup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설치한 후 활용하는 방법을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외부 모듈 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[Windows] + [R] </a:t>
            </a:r>
            <a:r>
              <a:rPr lang="ko-KR" altLang="en-US" dirty="0" smtClean="0"/>
              <a:t>클릭하여 프로그램 실행창 띄우고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입력하면 명령 프롬프트 창 나타남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설치하기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76" y="2634045"/>
            <a:ext cx="7379710" cy="62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76" y="3346821"/>
            <a:ext cx="7379710" cy="232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버전 모듈 설치 및 제거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http://pip.pypa.io/en/stable/user_guide/#installing-packages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설치하기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1" y="2826859"/>
            <a:ext cx="7034039" cy="287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관련 도서 구매할 경우 </a:t>
            </a:r>
            <a:r>
              <a:rPr lang="ko-KR" altLang="en-US" dirty="0" err="1" smtClean="0"/>
              <a:t>추천받는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인터넷 </a:t>
            </a:r>
            <a:r>
              <a:rPr lang="ko-KR" altLang="en-US" dirty="0" smtClean="0"/>
              <a:t>커뮤니티 정보로 접하는 모듈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직접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검색하여 찾는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키워드 옆에 내가 원하는 것을 더하여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찾아보기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Beautiful Soup </a:t>
            </a:r>
            <a:r>
              <a:rPr lang="ko-KR" altLang="en-US" dirty="0" smtClean="0">
                <a:solidFill>
                  <a:srgbClr val="FF0000"/>
                </a:solidFill>
              </a:rPr>
              <a:t>모듈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페이지 분석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http://www.crummy.com/software/BeautifulSoup/bs4/doc/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16" y="2807689"/>
            <a:ext cx="5637609" cy="317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기상청 날씨 정보 가져와 출력하기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http://www.kma.go.kr/weather/lifenindustry/service_rss.jsp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9" y="2213513"/>
            <a:ext cx="5852439" cy="271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9" y="1308783"/>
            <a:ext cx="6136300" cy="45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483</Words>
  <Application>Microsoft Office PowerPoint</Application>
  <PresentationFormat>화면 슬라이드 쇼(4:3)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목차</vt:lpstr>
      <vt:lpstr>시작하기 전에</vt:lpstr>
      <vt:lpstr>모듈 설치하기</vt:lpstr>
      <vt:lpstr>모듈 설치하기</vt:lpstr>
      <vt:lpstr>모듈 찾아보기</vt:lpstr>
      <vt:lpstr>BeautifulSoup 모듈</vt:lpstr>
      <vt:lpstr>BeautifulSoup 모듈</vt:lpstr>
      <vt:lpstr>BeautifulSoup 모듈</vt:lpstr>
      <vt:lpstr>BeautifulSoup 모듈</vt:lpstr>
      <vt:lpstr>BeautifulSoup 모듈</vt:lpstr>
      <vt:lpstr>BeautifulSoup 모듈</vt:lpstr>
      <vt:lpstr>Flask 모듈</vt:lpstr>
      <vt:lpstr>Flask 모듈</vt:lpstr>
      <vt:lpstr>Flask 모듈</vt:lpstr>
      <vt:lpstr>Flask 모듈</vt:lpstr>
      <vt:lpstr>Flask 모듈</vt:lpstr>
      <vt:lpstr>Flask 모듈</vt:lpstr>
      <vt:lpstr>라이브러리와 프레임워크</vt:lpstr>
      <vt:lpstr>라이브러리와 프레임워크</vt:lpstr>
      <vt:lpstr>라이브러리와 프레임워크</vt:lpstr>
      <vt:lpstr>라이브러리와 프레임워크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133</cp:revision>
  <dcterms:created xsi:type="dcterms:W3CDTF">2019-06-04T09:17:40Z</dcterms:created>
  <dcterms:modified xsi:type="dcterms:W3CDTF">2019-07-11T08:49:26Z</dcterms:modified>
</cp:coreProperties>
</file>