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3" r:id="rId20"/>
    <p:sldId id="282" r:id="rId21"/>
    <p:sldId id="283" r:id="rId22"/>
    <p:sldId id="284" r:id="rId23"/>
    <p:sldId id="266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-156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371600" y="1800470"/>
            <a:ext cx="6858000" cy="40249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08-1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217054" y="723423"/>
            <a:ext cx="6858000" cy="4024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22024" r="28214" b="23214"/>
          <a:stretch/>
        </p:blipFill>
        <p:spPr>
          <a:xfrm>
            <a:off x="7186346" y="4707391"/>
            <a:ext cx="1549440" cy="1469572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8429" y="782595"/>
            <a:ext cx="731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클래스의 기본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50" y="1101927"/>
            <a:ext cx="6178134" cy="306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49" y="4174959"/>
            <a:ext cx="6195097" cy="147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45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클래스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(class)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조금 더 효율적으로 생성하기 위해 만들어진 구문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(instance)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사용하여 이러한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기반으로 만들어진 객체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선언하기</a:t>
            </a:r>
            <a:endParaRPr lang="ko-KR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3" y="2385197"/>
            <a:ext cx="7263332" cy="95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3" y="3431735"/>
            <a:ext cx="7263332" cy="702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3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08" y="1242551"/>
            <a:ext cx="6835833" cy="474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1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생성자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(constructor)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 이름과 같은 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 </a:t>
            </a:r>
            <a:r>
              <a:rPr lang="ko-KR" altLang="en-US" dirty="0" smtClean="0"/>
              <a:t>내부의 함수는 첫 번째 매개변수로 반드시 </a:t>
            </a:r>
            <a:r>
              <a:rPr lang="en-US" altLang="ko-KR" dirty="0" smtClean="0"/>
              <a:t>self </a:t>
            </a:r>
            <a:r>
              <a:rPr lang="ko-KR" altLang="en-US" dirty="0" smtClean="0"/>
              <a:t>입력해야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self : ‘</a:t>
            </a:r>
            <a:r>
              <a:rPr lang="ko-KR" altLang="en-US" dirty="0" smtClean="0"/>
              <a:t>자기 자신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나타내는 </a:t>
            </a:r>
            <a:r>
              <a:rPr lang="ko-KR" altLang="en-US" dirty="0" err="1" smtClean="0"/>
              <a:t>딕셔너리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self.&lt;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형태로 접근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27" y="2241145"/>
            <a:ext cx="7358323" cy="1193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68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6" y="1224106"/>
            <a:ext cx="7478303" cy="464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3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15" y="1199342"/>
            <a:ext cx="7389236" cy="323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2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(method)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클래스가 가지고 있는 함수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43" y="2360628"/>
            <a:ext cx="7120803" cy="118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4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클래스 내부에 함수 선언하기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89" y="1564180"/>
            <a:ext cx="630397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3" y="4545511"/>
            <a:ext cx="6431864" cy="88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4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56" y="2646490"/>
            <a:ext cx="6592728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66" y="3909406"/>
            <a:ext cx="2459158" cy="224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59" y="1187508"/>
            <a:ext cx="7019083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8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객</a:t>
            </a:r>
            <a:r>
              <a:rPr lang="ko-KR" altLang="en-US" sz="1800" b="1" dirty="0">
                <a:solidFill>
                  <a:srgbClr val="C00000"/>
                </a:solidFill>
              </a:rPr>
              <a:t>체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속성을 가질 수 있는 모든 것 의미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객체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지향 프로그래밍 언어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객체를 기반으로 프로그램 만드는 프로그래밍 언어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추상화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복잡한 자료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모듈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시스템 등으로부터 핵심적인 개념 또는 기능을 간추려 내는 것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클래스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객체를 쉽고 편리하게 생성하기 위해 만들어진 구문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err="1" smtClean="0">
                <a:solidFill>
                  <a:srgbClr val="C00000"/>
                </a:solidFill>
              </a:rPr>
              <a:t>인스턴스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클래스를 기반으로 생성한 객체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err="1" smtClean="0">
                <a:solidFill>
                  <a:srgbClr val="C00000"/>
                </a:solidFill>
              </a:rPr>
              <a:t>생성자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클래스 이름과 같은 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생성할 때 만드는 함수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클래스가 가진 함수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</a:t>
            </a:r>
            <a:r>
              <a:rPr lang="ko-KR" altLang="en-US" b="1" dirty="0" smtClean="0"/>
              <a:t>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객체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클래스 </a:t>
            </a:r>
            <a:r>
              <a:rPr lang="ko-KR" altLang="en-US" b="1" dirty="0" smtClean="0"/>
              <a:t>선언하기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err="1" smtClean="0"/>
              <a:t>생성자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err="1" smtClean="0"/>
              <a:t>메소드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smtClean="0"/>
              <a:t>같은 객체라도 사용되는 프로그램에 따라서 속성이 달라질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가게 정보를 생각해 볼까요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음식 주문 애플리케이션에서 가게 정보를 저장한다면 가게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 목록 등을 저장할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반면 세금 관리 애플리케이션에서 가게 정보를 저장한다면 메뉴 같은 것이 무엇이 있는지는 저장할 필요가 없죠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대신 사업자등록증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매출 상세 목록 등의 속성은 필요합니다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이와 같이 같은 객체라도 다른 속성을 갖게 되는 경우 세 종류 정도를 생각해 </a:t>
            </a:r>
            <a:r>
              <a:rPr lang="ko-KR" altLang="en-US" dirty="0" err="1" smtClean="0"/>
              <a:t>적어보세요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5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smtClean="0"/>
              <a:t>모든 객체에는 속성과 직접 행위가 따라옵니다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음식 주문 애플리케이션의 가게 정보를 생각해봅시다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어떤 버튼을 누르면 전화가 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버튼을 누르면 원하는 메뉴를 주문하고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버튼을 누르면 리뷰 목록에 리뷰를 추가하는 등 특정 자극에 대응되는 행위가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참고로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행위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작은 데이터 움직임 등도 지칭하는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프로그램의 객체 두 가지를 선택하여 그 행위를 다섯 가지씩 생각해 </a:t>
            </a:r>
            <a:r>
              <a:rPr lang="ko-KR" altLang="en-US" dirty="0" err="1" smtClean="0"/>
              <a:t>적어보세요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</p:spTree>
    <p:extLst>
      <p:ext uri="{BB962C8B-B14F-4D97-AF65-F5344CB8AC3E}">
        <p14:creationId xmlns:p14="http://schemas.microsoft.com/office/powerpoint/2010/main" val="3686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 err="1" smtClean="0"/>
              <a:t>페이스북이라면</a:t>
            </a:r>
            <a:r>
              <a:rPr lang="ko-KR" altLang="en-US" dirty="0" smtClean="0"/>
              <a:t> 개인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타임라인 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 정보 등의 객체가 있을 것이며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 정보에는 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프로필 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친구 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타임라인 글 목록 등이 있을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577" y="2885853"/>
            <a:ext cx="7148773" cy="161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2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지향 프로그래밍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클래스와 객체에 대해 알아본다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객체 지향 프로그래밍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(Object Oriented Programming)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객체를 우선으로 생각해서 프로그래밍하는 것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 기반의 객체 지향 프로그래밍 언어는 클래스를 기반으로 객체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그러한 객체를 우선으로 생각하여 프로그래밍함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클래스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(class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객체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(object)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4326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데이터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(data)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딕셔너리로</a:t>
            </a:r>
            <a:r>
              <a:rPr lang="ko-KR" altLang="en-US" dirty="0" smtClean="0"/>
              <a:t> 객체 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76" y="2279983"/>
            <a:ext cx="7290823" cy="369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46757" y="4385511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4" y="1233718"/>
            <a:ext cx="7410623" cy="4618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8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객체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(object)</a:t>
            </a:r>
          </a:p>
          <a:p>
            <a:pPr lvl="1"/>
            <a:r>
              <a:rPr lang="ko-KR" altLang="en-US" dirty="0" smtClean="0"/>
              <a:t>여러 가지 속성 가질 수 있는 모든 대상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객체를 만드는 함수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7" y="2557464"/>
            <a:ext cx="7163578" cy="71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3" y="3343791"/>
            <a:ext cx="7211203" cy="243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7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14" y="1177781"/>
            <a:ext cx="6183991" cy="491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44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학생을 매개변수로 받는 형태의 함수로 만들면 코드가 더 </a:t>
            </a:r>
            <a:r>
              <a:rPr lang="ko-KR" altLang="en-US" dirty="0" smtClean="0"/>
              <a:t>균형 잡히게 </a:t>
            </a:r>
            <a:r>
              <a:rPr lang="ko-KR" altLang="en-US" dirty="0" smtClean="0"/>
              <a:t>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42" y="1619250"/>
            <a:ext cx="4992712" cy="463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9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1903</TotalTime>
  <Words>467</Words>
  <Application>Microsoft Office PowerPoint</Application>
  <PresentationFormat>화면 슬라이드 쇼(4:3)</PresentationFormat>
  <Paragraphs>79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목차</vt:lpstr>
      <vt:lpstr>시작하기 전에</vt:lpstr>
      <vt:lpstr>시작하기 전에</vt:lpstr>
      <vt:lpstr>객체</vt:lpstr>
      <vt:lpstr>객체</vt:lpstr>
      <vt:lpstr>객체</vt:lpstr>
      <vt:lpstr>객체</vt:lpstr>
      <vt:lpstr>객체</vt:lpstr>
      <vt:lpstr>객체</vt:lpstr>
      <vt:lpstr>클래스 선언하기</vt:lpstr>
      <vt:lpstr>클래스 선언하기</vt:lpstr>
      <vt:lpstr>생성자</vt:lpstr>
      <vt:lpstr>생성자</vt:lpstr>
      <vt:lpstr>생성자</vt:lpstr>
      <vt:lpstr>메소드</vt:lpstr>
      <vt:lpstr>메소드</vt:lpstr>
      <vt:lpstr>메소드</vt:lpstr>
      <vt:lpstr>키워드로 정리하는 핵심 포인트</vt:lpstr>
      <vt:lpstr>확인문제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HMH</cp:lastModifiedBy>
  <cp:revision>139</cp:revision>
  <dcterms:created xsi:type="dcterms:W3CDTF">2019-06-04T09:17:40Z</dcterms:created>
  <dcterms:modified xsi:type="dcterms:W3CDTF">2019-07-12T01:12:36Z</dcterms:modified>
</cp:coreProperties>
</file>