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sldIdLst>
    <p:sldId id="256" r:id="rId5"/>
    <p:sldId id="258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96FFD-89E6-4B44-B6BF-2C7ACBA43CAB}" v="129" dt="2024-03-13T11:01:40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 PRIETO SANTAMARIA" userId="64e4516d-3eca-4300-ae57-959bb8ea1afb" providerId="ADAL" clId="{E72171E2-631B-4CAB-8C53-D7267FD23653}"/>
    <pc:docChg chg="delSld">
      <pc:chgData name="LUCIA PRIETO SANTAMARIA" userId="64e4516d-3eca-4300-ae57-959bb8ea1afb" providerId="ADAL" clId="{E72171E2-631B-4CAB-8C53-D7267FD23653}" dt="2022-02-25T10:59:35.913" v="2" actId="47"/>
      <pc:docMkLst>
        <pc:docMk/>
      </pc:docMkLst>
      <pc:sldChg chg="del">
        <pc:chgData name="LUCIA PRIETO SANTAMARIA" userId="64e4516d-3eca-4300-ae57-959bb8ea1afb" providerId="ADAL" clId="{E72171E2-631B-4CAB-8C53-D7267FD23653}" dt="2022-02-25T10:59:31.133" v="0" actId="47"/>
        <pc:sldMkLst>
          <pc:docMk/>
          <pc:sldMk cId="1297316978" sldId="257"/>
        </pc:sldMkLst>
      </pc:sldChg>
      <pc:sldChg chg="del">
        <pc:chgData name="LUCIA PRIETO SANTAMARIA" userId="64e4516d-3eca-4300-ae57-959bb8ea1afb" providerId="ADAL" clId="{E72171E2-631B-4CAB-8C53-D7267FD23653}" dt="2022-02-25T10:59:32.859" v="1" actId="47"/>
        <pc:sldMkLst>
          <pc:docMk/>
          <pc:sldMk cId="1144615231" sldId="265"/>
        </pc:sldMkLst>
      </pc:sldChg>
      <pc:sldChg chg="del">
        <pc:chgData name="LUCIA PRIETO SANTAMARIA" userId="64e4516d-3eca-4300-ae57-959bb8ea1afb" providerId="ADAL" clId="{E72171E2-631B-4CAB-8C53-D7267FD23653}" dt="2022-02-25T10:59:35.913" v="2" actId="47"/>
        <pc:sldMkLst>
          <pc:docMk/>
          <pc:sldMk cId="858398502" sldId="266"/>
        </pc:sldMkLst>
      </pc:sldChg>
    </pc:docChg>
  </pc:docChgLst>
  <pc:docChgLst>
    <pc:chgData name="DAVID FERNANDEZ LOBON" userId="S::david.fernandez.lobon@alumnos.upm.es::58b57104-14c9-4ffb-9ed6-26af1c1c74b8" providerId="AD" clId="Web-{021DE60E-C9F8-9358-AC68-279A188C7247}"/>
    <pc:docChg chg="modSld">
      <pc:chgData name="DAVID FERNANDEZ LOBON" userId="S::david.fernandez.lobon@alumnos.upm.es::58b57104-14c9-4ffb-9ed6-26af1c1c74b8" providerId="AD" clId="Web-{021DE60E-C9F8-9358-AC68-279A188C7247}" dt="2022-02-07T08:19:40.486" v="7" actId="20577"/>
      <pc:docMkLst>
        <pc:docMk/>
      </pc:docMkLst>
      <pc:sldChg chg="modSp">
        <pc:chgData name="DAVID FERNANDEZ LOBON" userId="S::david.fernandez.lobon@alumnos.upm.es::58b57104-14c9-4ffb-9ed6-26af1c1c74b8" providerId="AD" clId="Web-{021DE60E-C9F8-9358-AC68-279A188C7247}" dt="2022-02-07T08:19:40.486" v="7" actId="20577"/>
        <pc:sldMkLst>
          <pc:docMk/>
          <pc:sldMk cId="1404540517" sldId="256"/>
        </pc:sldMkLst>
        <pc:spChg chg="mod">
          <ac:chgData name="DAVID FERNANDEZ LOBON" userId="S::david.fernandez.lobon@alumnos.upm.es::58b57104-14c9-4ffb-9ed6-26af1c1c74b8" providerId="AD" clId="Web-{021DE60E-C9F8-9358-AC68-279A188C7247}" dt="2022-02-07T08:19:40.486" v="7" actId="20577"/>
          <ac:spMkLst>
            <pc:docMk/>
            <pc:sldMk cId="1404540517" sldId="256"/>
            <ac:spMk id="10" creationId="{CF7A5017-E090-4596-933A-91AA1A036AFF}"/>
          </ac:spMkLst>
        </pc:spChg>
      </pc:sldChg>
    </pc:docChg>
  </pc:docChgLst>
  <pc:docChgLst>
    <pc:chgData name="DAVID FERNANDEZ LOBON" userId="S::david.fernandez.lobon@alumnos.upm.es::58b57104-14c9-4ffb-9ed6-26af1c1c74b8" providerId="AD" clId="Web-{CF2C98D8-94C2-45C5-9537-BDEC54EE8628}"/>
    <pc:docChg chg="addSld modSld">
      <pc:chgData name="DAVID FERNANDEZ LOBON" userId="S::david.fernandez.lobon@alumnos.upm.es::58b57104-14c9-4ffb-9ed6-26af1c1c74b8" providerId="AD" clId="Web-{CF2C98D8-94C2-45C5-9537-BDEC54EE8628}" dt="2022-02-04T08:15:57.794" v="33" actId="1076"/>
      <pc:docMkLst>
        <pc:docMk/>
      </pc:docMkLst>
      <pc:sldChg chg="addSp delSp modSp">
        <pc:chgData name="DAVID FERNANDEZ LOBON" userId="S::david.fernandez.lobon@alumnos.upm.es::58b57104-14c9-4ffb-9ed6-26af1c1c74b8" providerId="AD" clId="Web-{CF2C98D8-94C2-45C5-9537-BDEC54EE8628}" dt="2022-02-04T08:15:57.794" v="33" actId="1076"/>
        <pc:sldMkLst>
          <pc:docMk/>
          <pc:sldMk cId="1297316978" sldId="257"/>
        </pc:sldMkLst>
        <pc:spChg chg="mod">
          <ac:chgData name="DAVID FERNANDEZ LOBON" userId="S::david.fernandez.lobon@alumnos.upm.es::58b57104-14c9-4ffb-9ed6-26af1c1c74b8" providerId="AD" clId="Web-{CF2C98D8-94C2-45C5-9537-BDEC54EE8628}" dt="2022-02-03T11:00:58.269" v="18" actId="20577"/>
          <ac:spMkLst>
            <pc:docMk/>
            <pc:sldMk cId="1297316978" sldId="257"/>
            <ac:spMk id="5" creationId="{6F3F4246-811A-4184-BDB0-E4E06C6BD6A8}"/>
          </ac:spMkLst>
        </pc:spChg>
        <pc:spChg chg="del">
          <ac:chgData name="DAVID FERNANDEZ LOBON" userId="S::david.fernandez.lobon@alumnos.upm.es::58b57104-14c9-4ffb-9ed6-26af1c1c74b8" providerId="AD" clId="Web-{CF2C98D8-94C2-45C5-9537-BDEC54EE8628}" dt="2022-02-03T11:00:59.441" v="19"/>
          <ac:spMkLst>
            <pc:docMk/>
            <pc:sldMk cId="1297316978" sldId="257"/>
            <ac:spMk id="7" creationId="{FF8B4CBB-B3FF-41B2-8F05-EAEA2F45FED0}"/>
          </ac:spMkLst>
        </pc:spChg>
        <pc:picChg chg="add mod ord">
          <ac:chgData name="DAVID FERNANDEZ LOBON" userId="S::david.fernandez.lobon@alumnos.upm.es::58b57104-14c9-4ffb-9ed6-26af1c1c74b8" providerId="AD" clId="Web-{CF2C98D8-94C2-45C5-9537-BDEC54EE8628}" dt="2022-02-04T08:15:57.794" v="33" actId="1076"/>
          <ac:picMkLst>
            <pc:docMk/>
            <pc:sldMk cId="1297316978" sldId="257"/>
            <ac:picMk id="2" creationId="{D292F6DC-9932-4E0D-A468-31650A0CEB34}"/>
          </ac:picMkLst>
        </pc:picChg>
      </pc:sldChg>
      <pc:sldChg chg="addSp delSp modSp add replId">
        <pc:chgData name="DAVID FERNANDEZ LOBON" userId="S::david.fernandez.lobon@alumnos.upm.es::58b57104-14c9-4ffb-9ed6-26af1c1c74b8" providerId="AD" clId="Web-{CF2C98D8-94C2-45C5-9537-BDEC54EE8628}" dt="2022-02-04T08:15:37.059" v="32" actId="1076"/>
        <pc:sldMkLst>
          <pc:docMk/>
          <pc:sldMk cId="1144615231" sldId="265"/>
        </pc:sldMkLst>
        <pc:spChg chg="add del mod">
          <ac:chgData name="DAVID FERNANDEZ LOBON" userId="S::david.fernandez.lobon@alumnos.upm.es::58b57104-14c9-4ffb-9ed6-26af1c1c74b8" providerId="AD" clId="Web-{CF2C98D8-94C2-45C5-9537-BDEC54EE8628}" dt="2022-02-04T08:14:10.541" v="22"/>
          <ac:spMkLst>
            <pc:docMk/>
            <pc:sldMk cId="1144615231" sldId="265"/>
            <ac:spMk id="7" creationId="{6475C01C-4AA2-40E9-AAA4-6CEFE8C3649F}"/>
          </ac:spMkLst>
        </pc:spChg>
        <pc:picChg chg="add mod ord">
          <ac:chgData name="DAVID FERNANDEZ LOBON" userId="S::david.fernandez.lobon@alumnos.upm.es::58b57104-14c9-4ffb-9ed6-26af1c1c74b8" providerId="AD" clId="Web-{CF2C98D8-94C2-45C5-9537-BDEC54EE8628}" dt="2022-02-04T08:14:23.823" v="25" actId="1076"/>
          <ac:picMkLst>
            <pc:docMk/>
            <pc:sldMk cId="1144615231" sldId="265"/>
            <ac:picMk id="2" creationId="{9CD4C127-F9FD-4677-8B58-8BFC53450155}"/>
          </ac:picMkLst>
        </pc:picChg>
        <pc:picChg chg="del">
          <ac:chgData name="DAVID FERNANDEZ LOBON" userId="S::david.fernandez.lobon@alumnos.upm.es::58b57104-14c9-4ffb-9ed6-26af1c1c74b8" providerId="AD" clId="Web-{CF2C98D8-94C2-45C5-9537-BDEC54EE8628}" dt="2022-02-03T11:01:09.847" v="21"/>
          <ac:picMkLst>
            <pc:docMk/>
            <pc:sldMk cId="1144615231" sldId="265"/>
            <ac:picMk id="2" creationId="{D292F6DC-9932-4E0D-A468-31650A0CEB34}"/>
          </ac:picMkLst>
        </pc:picChg>
        <pc:picChg chg="add mod">
          <ac:chgData name="DAVID FERNANDEZ LOBON" userId="S::david.fernandez.lobon@alumnos.upm.es::58b57104-14c9-4ffb-9ed6-26af1c1c74b8" providerId="AD" clId="Web-{CF2C98D8-94C2-45C5-9537-BDEC54EE8628}" dt="2022-02-04T08:15:37.059" v="32" actId="1076"/>
          <ac:picMkLst>
            <pc:docMk/>
            <pc:sldMk cId="1144615231" sldId="265"/>
            <ac:picMk id="3" creationId="{3C1C0149-9283-43CB-B92B-8495DE1A77BF}"/>
          </ac:picMkLst>
        </pc:picChg>
      </pc:sldChg>
    </pc:docChg>
  </pc:docChgLst>
  <pc:docChgLst>
    <pc:chgData name="RAFAEL ARTIÑANO MUÑOZ" userId="S::rafael.artinano.munoz@upm.es::122d6d20-05d6-47d9-a997-befaf3f08020" providerId="AD" clId="Web-{1D796FFD-89E6-4B44-B6BF-2C7ACBA43CAB}"/>
    <pc:docChg chg="addSld delSld modSld">
      <pc:chgData name="RAFAEL ARTIÑANO MUÑOZ" userId="S::rafael.artinano.munoz@upm.es::122d6d20-05d6-47d9-a997-befaf3f08020" providerId="AD" clId="Web-{1D796FFD-89E6-4B44-B6BF-2C7ACBA43CAB}" dt="2024-03-13T11:01:40.366" v="120" actId="20577"/>
      <pc:docMkLst>
        <pc:docMk/>
      </pc:docMkLst>
      <pc:sldChg chg="modSp">
        <pc:chgData name="RAFAEL ARTIÑANO MUÑOZ" userId="S::rafael.artinano.munoz@upm.es::122d6d20-05d6-47d9-a997-befaf3f08020" providerId="AD" clId="Web-{1D796FFD-89E6-4B44-B6BF-2C7ACBA43CAB}" dt="2024-03-13T11:01:40.366" v="120" actId="20577"/>
        <pc:sldMkLst>
          <pc:docMk/>
          <pc:sldMk cId="1404540517" sldId="256"/>
        </pc:sldMkLst>
        <pc:spChg chg="mod">
          <ac:chgData name="RAFAEL ARTIÑANO MUÑOZ" userId="S::rafael.artinano.munoz@upm.es::122d6d20-05d6-47d9-a997-befaf3f08020" providerId="AD" clId="Web-{1D796FFD-89E6-4B44-B6BF-2C7ACBA43CAB}" dt="2024-03-13T11:01:40.366" v="120" actId="20577"/>
          <ac:spMkLst>
            <pc:docMk/>
            <pc:sldMk cId="1404540517" sldId="256"/>
            <ac:spMk id="10" creationId="{CF7A5017-E090-4596-933A-91AA1A036AFF}"/>
          </ac:spMkLst>
        </pc:spChg>
      </pc:sldChg>
      <pc:sldChg chg="modSp">
        <pc:chgData name="RAFAEL ARTIÑANO MUÑOZ" userId="S::rafael.artinano.munoz@upm.es::122d6d20-05d6-47d9-a997-befaf3f08020" providerId="AD" clId="Web-{1D796FFD-89E6-4B44-B6BF-2C7ACBA43CAB}" dt="2024-03-13T11:00:03.440" v="84" actId="20577"/>
        <pc:sldMkLst>
          <pc:docMk/>
          <pc:sldMk cId="3373897333" sldId="258"/>
        </pc:sldMkLst>
        <pc:spChg chg="mod">
          <ac:chgData name="RAFAEL ARTIÑANO MUÑOZ" userId="S::rafael.artinano.munoz@upm.es::122d6d20-05d6-47d9-a997-befaf3f08020" providerId="AD" clId="Web-{1D796FFD-89E6-4B44-B6BF-2C7ACBA43CAB}" dt="2024-03-13T11:00:03.440" v="84" actId="20577"/>
          <ac:spMkLst>
            <pc:docMk/>
            <pc:sldMk cId="3373897333" sldId="258"/>
            <ac:spMk id="2" creationId="{622CE4B7-5059-303E-B653-1A431A73077A}"/>
          </ac:spMkLst>
        </pc:spChg>
      </pc:sldChg>
      <pc:sldChg chg="del">
        <pc:chgData name="RAFAEL ARTIÑANO MUÑOZ" userId="S::rafael.artinano.munoz@upm.es::122d6d20-05d6-47d9-a997-befaf3f08020" providerId="AD" clId="Web-{1D796FFD-89E6-4B44-B6BF-2C7ACBA43CAB}" dt="2024-03-13T10:59:09.891" v="67"/>
        <pc:sldMkLst>
          <pc:docMk/>
          <pc:sldMk cId="1813779261" sldId="259"/>
        </pc:sldMkLst>
      </pc:sldChg>
      <pc:sldChg chg="del">
        <pc:chgData name="RAFAEL ARTIÑANO MUÑOZ" userId="S::rafael.artinano.munoz@upm.es::122d6d20-05d6-47d9-a997-befaf3f08020" providerId="AD" clId="Web-{1D796FFD-89E6-4B44-B6BF-2C7ACBA43CAB}" dt="2024-03-13T10:59:09.891" v="66"/>
        <pc:sldMkLst>
          <pc:docMk/>
          <pc:sldMk cId="973100685" sldId="260"/>
        </pc:sldMkLst>
      </pc:sldChg>
      <pc:sldChg chg="del">
        <pc:chgData name="RAFAEL ARTIÑANO MUÑOZ" userId="S::rafael.artinano.munoz@upm.es::122d6d20-05d6-47d9-a997-befaf3f08020" providerId="AD" clId="Web-{1D796FFD-89E6-4B44-B6BF-2C7ACBA43CAB}" dt="2024-03-13T10:59:09.891" v="65"/>
        <pc:sldMkLst>
          <pc:docMk/>
          <pc:sldMk cId="1926386502" sldId="261"/>
        </pc:sldMkLst>
      </pc:sldChg>
      <pc:sldChg chg="del">
        <pc:chgData name="RAFAEL ARTIÑANO MUÑOZ" userId="S::rafael.artinano.munoz@upm.es::122d6d20-05d6-47d9-a997-befaf3f08020" providerId="AD" clId="Web-{1D796FFD-89E6-4B44-B6BF-2C7ACBA43CAB}" dt="2024-03-13T10:59:03.985" v="63"/>
        <pc:sldMkLst>
          <pc:docMk/>
          <pc:sldMk cId="2316432592" sldId="262"/>
        </pc:sldMkLst>
      </pc:sldChg>
      <pc:sldChg chg="del">
        <pc:chgData name="RAFAEL ARTIÑANO MUÑOZ" userId="S::rafael.artinano.munoz@upm.es::122d6d20-05d6-47d9-a997-befaf3f08020" providerId="AD" clId="Web-{1D796FFD-89E6-4B44-B6BF-2C7ACBA43CAB}" dt="2024-03-13T10:59:09.876" v="64"/>
        <pc:sldMkLst>
          <pc:docMk/>
          <pc:sldMk cId="3013501868" sldId="264"/>
        </pc:sldMkLst>
      </pc:sldChg>
      <pc:sldChg chg="delSp modSp">
        <pc:chgData name="RAFAEL ARTIÑANO MUÑOZ" userId="S::rafael.artinano.munoz@upm.es::122d6d20-05d6-47d9-a997-befaf3f08020" providerId="AD" clId="Web-{1D796FFD-89E6-4B44-B6BF-2C7ACBA43CAB}" dt="2024-03-13T10:58:58.188" v="61" actId="20577"/>
        <pc:sldMkLst>
          <pc:docMk/>
          <pc:sldMk cId="76754053" sldId="265"/>
        </pc:sldMkLst>
        <pc:spChg chg="mod">
          <ac:chgData name="RAFAEL ARTIÑANO MUÑOZ" userId="S::rafael.artinano.munoz@upm.es::122d6d20-05d6-47d9-a997-befaf3f08020" providerId="AD" clId="Web-{1D796FFD-89E6-4B44-B6BF-2C7ACBA43CAB}" dt="2024-03-13T10:57:14.465" v="38" actId="20577"/>
          <ac:spMkLst>
            <pc:docMk/>
            <pc:sldMk cId="76754053" sldId="265"/>
            <ac:spMk id="6" creationId="{007A1D2E-C1B5-7990-78D7-07525DCBD96E}"/>
          </ac:spMkLst>
        </pc:spChg>
        <pc:spChg chg="mod">
          <ac:chgData name="RAFAEL ARTIÑANO MUÑOZ" userId="S::rafael.artinano.munoz@upm.es::122d6d20-05d6-47d9-a997-befaf3f08020" providerId="AD" clId="Web-{1D796FFD-89E6-4B44-B6BF-2C7ACBA43CAB}" dt="2024-03-13T10:58:58.188" v="61" actId="20577"/>
          <ac:spMkLst>
            <pc:docMk/>
            <pc:sldMk cId="76754053" sldId="265"/>
            <ac:spMk id="8" creationId="{56400DE2-71DA-2C26-644C-0744719BEECC}"/>
          </ac:spMkLst>
        </pc:spChg>
        <pc:graphicFrameChg chg="del">
          <ac:chgData name="RAFAEL ARTIÑANO MUÑOZ" userId="S::rafael.artinano.munoz@upm.es::122d6d20-05d6-47d9-a997-befaf3f08020" providerId="AD" clId="Web-{1D796FFD-89E6-4B44-B6BF-2C7ACBA43CAB}" dt="2024-03-13T10:57:10.996" v="36"/>
          <ac:graphicFrameMkLst>
            <pc:docMk/>
            <pc:sldMk cId="76754053" sldId="265"/>
            <ac:graphicFrameMk id="4" creationId="{071C5CD2-B4E3-C789-7530-6294B7AC6EDE}"/>
          </ac:graphicFrameMkLst>
        </pc:graphicFrameChg>
      </pc:sldChg>
      <pc:sldChg chg="modSp new">
        <pc:chgData name="RAFAEL ARTIÑANO MUÑOZ" userId="S::rafael.artinano.munoz@upm.es::122d6d20-05d6-47d9-a997-befaf3f08020" providerId="AD" clId="Web-{1D796FFD-89E6-4B44-B6BF-2C7ACBA43CAB}" dt="2024-03-13T11:01:23.412" v="112" actId="20577"/>
        <pc:sldMkLst>
          <pc:docMk/>
          <pc:sldMk cId="1548054246" sldId="266"/>
        </pc:sldMkLst>
        <pc:spChg chg="mod">
          <ac:chgData name="RAFAEL ARTIÑANO MUÑOZ" userId="S::rafael.artinano.munoz@upm.es::122d6d20-05d6-47d9-a997-befaf3f08020" providerId="AD" clId="Web-{1D796FFD-89E6-4B44-B6BF-2C7ACBA43CAB}" dt="2024-03-13T10:59:53.549" v="81" actId="20577"/>
          <ac:spMkLst>
            <pc:docMk/>
            <pc:sldMk cId="1548054246" sldId="266"/>
            <ac:spMk id="2" creationId="{127B934A-B311-B81B-62BA-D09537ED2481}"/>
          </ac:spMkLst>
        </pc:spChg>
        <pc:spChg chg="mod">
          <ac:chgData name="RAFAEL ARTIÑANO MUÑOZ" userId="S::rafael.artinano.munoz@upm.es::122d6d20-05d6-47d9-a997-befaf3f08020" providerId="AD" clId="Web-{1D796FFD-89E6-4B44-B6BF-2C7ACBA43CAB}" dt="2024-03-13T11:01:23.412" v="112" actId="20577"/>
          <ac:spMkLst>
            <pc:docMk/>
            <pc:sldMk cId="1548054246" sldId="266"/>
            <ac:spMk id="3" creationId="{A19B4183-B6EE-748F-E26F-40C163D4AC0B}"/>
          </ac:spMkLst>
        </pc:spChg>
      </pc:sldChg>
    </pc:docChg>
  </pc:docChgLst>
  <pc:docChgLst>
    <pc:chgData name="ALVARO GARCIA BARRAGAN" userId="S::alvaro.gbarragan@upm.es::8d231177-37aa-4e9c-bdf7-897c4f84feb7" providerId="AD" clId="Web-{AA72417E-6B25-4080-B621-029FACFC7E18}"/>
    <pc:docChg chg="modSld">
      <pc:chgData name="ALVARO GARCIA BARRAGAN" userId="S::alvaro.gbarragan@upm.es::8d231177-37aa-4e9c-bdf7-897c4f84feb7" providerId="AD" clId="Web-{AA72417E-6B25-4080-B621-029FACFC7E18}" dt="2023-10-17T09:31:42.954" v="41" actId="20577"/>
      <pc:docMkLst>
        <pc:docMk/>
      </pc:docMkLst>
      <pc:sldChg chg="modSp">
        <pc:chgData name="ALVARO GARCIA BARRAGAN" userId="S::alvaro.gbarragan@upm.es::8d231177-37aa-4e9c-bdf7-897c4f84feb7" providerId="AD" clId="Web-{AA72417E-6B25-4080-B621-029FACFC7E18}" dt="2023-10-17T09:31:42.954" v="41" actId="20577"/>
        <pc:sldMkLst>
          <pc:docMk/>
          <pc:sldMk cId="1404540517" sldId="256"/>
        </pc:sldMkLst>
        <pc:spChg chg="mod">
          <ac:chgData name="ALVARO GARCIA BARRAGAN" userId="S::alvaro.gbarragan@upm.es::8d231177-37aa-4e9c-bdf7-897c4f84feb7" providerId="AD" clId="Web-{AA72417E-6B25-4080-B621-029FACFC7E18}" dt="2023-10-17T09:31:42.954" v="41" actId="20577"/>
          <ac:spMkLst>
            <pc:docMk/>
            <pc:sldMk cId="1404540517" sldId="256"/>
            <ac:spMk id="10" creationId="{CF7A5017-E090-4596-933A-91AA1A036AFF}"/>
          </ac:spMkLst>
        </pc:spChg>
        <pc:spChg chg="mod">
          <ac:chgData name="ALVARO GARCIA BARRAGAN" userId="S::alvaro.gbarragan@upm.es::8d231177-37aa-4e9c-bdf7-897c4f84feb7" providerId="AD" clId="Web-{AA72417E-6B25-4080-B621-029FACFC7E18}" dt="2023-10-17T09:31:40.375" v="31" actId="20577"/>
          <ac:spMkLst>
            <pc:docMk/>
            <pc:sldMk cId="1404540517" sldId="256"/>
            <ac:spMk id="11" creationId="{81CAFBA3-1BE7-4316-A368-705C186775E4}"/>
          </ac:spMkLst>
        </pc:spChg>
        <pc:spChg chg="mod">
          <ac:chgData name="ALVARO GARCIA BARRAGAN" userId="S::alvaro.gbarragan@upm.es::8d231177-37aa-4e9c-bdf7-897c4f84feb7" providerId="AD" clId="Web-{AA72417E-6B25-4080-B621-029FACFC7E18}" dt="2023-10-17T09:31:38.235" v="21" actId="20577"/>
          <ac:spMkLst>
            <pc:docMk/>
            <pc:sldMk cId="1404540517" sldId="256"/>
            <ac:spMk id="12" creationId="{6E854A32-0C77-4768-AB8F-7954588C40D7}"/>
          </ac:spMkLst>
        </pc:spChg>
      </pc:sldChg>
    </pc:docChg>
  </pc:docChgLst>
  <pc:docChgLst>
    <pc:chgData name="ALVARO GARCIA BARRAGAN" userId="8d231177-37aa-4e9c-bdf7-897c4f84feb7" providerId="ADAL" clId="{A801F469-A2CD-40C0-845C-AF6D810CDAEA}"/>
    <pc:docChg chg="undo custSel modSld modMainMaster">
      <pc:chgData name="ALVARO GARCIA BARRAGAN" userId="8d231177-37aa-4e9c-bdf7-897c4f84feb7" providerId="ADAL" clId="{A801F469-A2CD-40C0-845C-AF6D810CDAEA}" dt="2023-12-27T12:46:34.025" v="45" actId="6014"/>
      <pc:docMkLst>
        <pc:docMk/>
      </pc:docMkLst>
      <pc:sldChg chg="addSp delSp modSp mod modClrScheme chgLayout">
        <pc:chgData name="ALVARO GARCIA BARRAGAN" userId="8d231177-37aa-4e9c-bdf7-897c4f84feb7" providerId="ADAL" clId="{A801F469-A2CD-40C0-845C-AF6D810CDAEA}" dt="2023-12-27T12:46:12.186" v="43" actId="700"/>
        <pc:sldMkLst>
          <pc:docMk/>
          <pc:sldMk cId="1494787343" sldId="263"/>
        </pc:sldMkLst>
        <pc:spChg chg="add mod ord">
          <ac:chgData name="ALVARO GARCIA BARRAGAN" userId="8d231177-37aa-4e9c-bdf7-897c4f84feb7" providerId="ADAL" clId="{A801F469-A2CD-40C0-845C-AF6D810CDAEA}" dt="2023-12-27T12:46:12.186" v="43" actId="700"/>
          <ac:spMkLst>
            <pc:docMk/>
            <pc:sldMk cId="1494787343" sldId="263"/>
            <ac:spMk id="2" creationId="{6BD6FFCD-66C3-A106-6428-BD7C5B01A466}"/>
          </ac:spMkLst>
        </pc:spChg>
        <pc:spChg chg="del mod ord">
          <ac:chgData name="ALVARO GARCIA BARRAGAN" userId="8d231177-37aa-4e9c-bdf7-897c4f84feb7" providerId="ADAL" clId="{A801F469-A2CD-40C0-845C-AF6D810CDAEA}" dt="2023-12-27T12:46:12.186" v="43" actId="700"/>
          <ac:spMkLst>
            <pc:docMk/>
            <pc:sldMk cId="1494787343" sldId="263"/>
            <ac:spMk id="6" creationId="{1340D332-F4BA-4E86-833C-29C17327F004}"/>
          </ac:spMkLst>
        </pc:spChg>
      </pc:sldChg>
      <pc:sldMasterChg chg="delSldLayout modSldLayout sldLayoutOrd">
        <pc:chgData name="ALVARO GARCIA BARRAGAN" userId="8d231177-37aa-4e9c-bdf7-897c4f84feb7" providerId="ADAL" clId="{A801F469-A2CD-40C0-845C-AF6D810CDAEA}" dt="2023-12-27T12:46:34.025" v="45" actId="6014"/>
        <pc:sldMasterMkLst>
          <pc:docMk/>
          <pc:sldMasterMk cId="2757664105" sldId="2147483648"/>
        </pc:sldMasterMkLst>
        <pc:sldLayoutChg chg="addSp delSp modSp mod">
          <pc:chgData name="ALVARO GARCIA BARRAGAN" userId="8d231177-37aa-4e9c-bdf7-897c4f84feb7" providerId="ADAL" clId="{A801F469-A2CD-40C0-845C-AF6D810CDAEA}" dt="2023-12-27T12:44:06.307" v="32" actId="1076"/>
          <pc:sldLayoutMkLst>
            <pc:docMk/>
            <pc:sldMasterMk cId="2757664105" sldId="2147483648"/>
            <pc:sldLayoutMk cId="2931770006" sldId="2147483649"/>
          </pc:sldLayoutMkLst>
          <pc:grpChg chg="mod">
            <ac:chgData name="ALVARO GARCIA BARRAGAN" userId="8d231177-37aa-4e9c-bdf7-897c4f84feb7" providerId="ADAL" clId="{A801F469-A2CD-40C0-845C-AF6D810CDAEA}" dt="2023-12-27T12:43:56.126" v="26" actId="1076"/>
            <ac:grpSpMkLst>
              <pc:docMk/>
              <pc:sldMasterMk cId="2757664105" sldId="2147483648"/>
              <pc:sldLayoutMk cId="2931770006" sldId="2147483649"/>
              <ac:grpSpMk id="27" creationId="{C843BD09-FD3B-49E1-AF7C-3D1233697698}"/>
            </ac:grpSpMkLst>
          </pc:grpChg>
          <pc:picChg chg="add mod">
            <ac:chgData name="ALVARO GARCIA BARRAGAN" userId="8d231177-37aa-4e9c-bdf7-897c4f84feb7" providerId="ADAL" clId="{A801F469-A2CD-40C0-845C-AF6D810CDAEA}" dt="2023-12-27T12:43:59.409" v="30"/>
            <ac:picMkLst>
              <pc:docMk/>
              <pc:sldMasterMk cId="2757664105" sldId="2147483648"/>
              <pc:sldLayoutMk cId="2931770006" sldId="2147483649"/>
              <ac:picMk id="4" creationId="{FD75DA42-DF40-0E19-5DF9-2CF7FDAC22F6}"/>
            </ac:picMkLst>
          </pc:picChg>
          <pc:picChg chg="mod">
            <ac:chgData name="ALVARO GARCIA BARRAGAN" userId="8d231177-37aa-4e9c-bdf7-897c4f84feb7" providerId="ADAL" clId="{A801F469-A2CD-40C0-845C-AF6D810CDAEA}" dt="2023-12-27T12:44:06.307" v="32" actId="1076"/>
            <ac:picMkLst>
              <pc:docMk/>
              <pc:sldMasterMk cId="2757664105" sldId="2147483648"/>
              <pc:sldLayoutMk cId="2931770006" sldId="2147483649"/>
              <ac:picMk id="14" creationId="{63CDEE55-9FF4-4C99-9A7C-0A848860A2A3}"/>
            </ac:picMkLst>
          </pc:picChg>
          <pc:picChg chg="add del mod">
            <ac:chgData name="ALVARO GARCIA BARRAGAN" userId="8d231177-37aa-4e9c-bdf7-897c4f84feb7" providerId="ADAL" clId="{A801F469-A2CD-40C0-845C-AF6D810CDAEA}" dt="2023-12-27T12:43:55.258" v="22"/>
            <ac:picMkLst>
              <pc:docMk/>
              <pc:sldMasterMk cId="2757664105" sldId="2147483648"/>
              <pc:sldLayoutMk cId="2931770006" sldId="2147483649"/>
              <ac:picMk id="1026" creationId="{A6EAAB7B-E96A-DA55-A480-0D34F63B7369}"/>
            </ac:picMkLst>
          </pc:picChg>
        </pc:sldLayoutChg>
        <pc:sldLayoutChg chg="delSp del mod ord">
          <pc:chgData name="ALVARO GARCIA BARRAGAN" userId="8d231177-37aa-4e9c-bdf7-897c4f84feb7" providerId="ADAL" clId="{A801F469-A2CD-40C0-845C-AF6D810CDAEA}" dt="2023-12-27T12:46:26.033" v="44" actId="2696"/>
          <pc:sldLayoutMkLst>
            <pc:docMk/>
            <pc:sldMasterMk cId="2757664105" sldId="2147483648"/>
            <pc:sldLayoutMk cId="310183350" sldId="2147483661"/>
          </pc:sldLayoutMkLst>
          <pc:spChg chg="del">
            <ac:chgData name="ALVARO GARCIA BARRAGAN" userId="8d231177-37aa-4e9c-bdf7-897c4f84feb7" providerId="ADAL" clId="{A801F469-A2CD-40C0-845C-AF6D810CDAEA}" dt="2023-12-27T12:45:29.366" v="40" actId="21"/>
            <ac:spMkLst>
              <pc:docMk/>
              <pc:sldMasterMk cId="2757664105" sldId="2147483648"/>
              <pc:sldLayoutMk cId="310183350" sldId="2147483661"/>
              <ac:spMk id="2" creationId="{B18CCEC0-2073-41C6-ACA8-AC5B30CAD3B2}"/>
            </ac:spMkLst>
          </pc:spChg>
        </pc:sldLayoutChg>
        <pc:sldLayoutChg chg="del ord">
          <pc:chgData name="ALVARO GARCIA BARRAGAN" userId="8d231177-37aa-4e9c-bdf7-897c4f84feb7" providerId="ADAL" clId="{A801F469-A2CD-40C0-845C-AF6D810CDAEA}" dt="2023-12-27T12:44:41.937" v="34" actId="2696"/>
          <pc:sldLayoutMkLst>
            <pc:docMk/>
            <pc:sldMasterMk cId="2757664105" sldId="2147483648"/>
            <pc:sldLayoutMk cId="1091147993" sldId="2147483662"/>
          </pc:sldLayoutMkLst>
        </pc:sldLayoutChg>
        <pc:sldLayoutChg chg="addSp delSp modSp mod">
          <pc:chgData name="ALVARO GARCIA BARRAGAN" userId="8d231177-37aa-4e9c-bdf7-897c4f84feb7" providerId="ADAL" clId="{A801F469-A2CD-40C0-845C-AF6D810CDAEA}" dt="2023-12-27T12:46:34.025" v="45" actId="6014"/>
          <pc:sldLayoutMkLst>
            <pc:docMk/>
            <pc:sldMasterMk cId="2757664105" sldId="2147483648"/>
            <pc:sldLayoutMk cId="1912417082" sldId="2147483662"/>
          </pc:sldLayoutMkLst>
          <pc:spChg chg="del mod">
            <ac:chgData name="ALVARO GARCIA BARRAGAN" userId="8d231177-37aa-4e9c-bdf7-897c4f84feb7" providerId="ADAL" clId="{A801F469-A2CD-40C0-845C-AF6D810CDAEA}" dt="2023-12-27T12:45:22.592" v="38" actId="478"/>
            <ac:spMkLst>
              <pc:docMk/>
              <pc:sldMasterMk cId="2757664105" sldId="2147483648"/>
              <pc:sldLayoutMk cId="1912417082" sldId="2147483662"/>
              <ac:spMk id="2" creationId="{E1951C02-A4E1-4836-B993-AD461DDCCCDC}"/>
            </ac:spMkLst>
          </pc:spChg>
          <pc:spChg chg="del">
            <ac:chgData name="ALVARO GARCIA BARRAGAN" userId="8d231177-37aa-4e9c-bdf7-897c4f84feb7" providerId="ADAL" clId="{A801F469-A2CD-40C0-845C-AF6D810CDAEA}" dt="2023-12-27T12:45:24.064" v="39" actId="478"/>
            <ac:spMkLst>
              <pc:docMk/>
              <pc:sldMasterMk cId="2757664105" sldId="2147483648"/>
              <pc:sldLayoutMk cId="1912417082" sldId="2147483662"/>
              <ac:spMk id="3" creationId="{9AD570C8-8ED5-4C08-9BEE-CB91C59120B6}"/>
            </ac:spMkLst>
          </pc:spChg>
          <pc:spChg chg="add mod">
            <ac:chgData name="ALVARO GARCIA BARRAGAN" userId="8d231177-37aa-4e9c-bdf7-897c4f84feb7" providerId="ADAL" clId="{A801F469-A2CD-40C0-845C-AF6D810CDAEA}" dt="2023-12-27T12:45:32.036" v="41"/>
            <ac:spMkLst>
              <pc:docMk/>
              <pc:sldMasterMk cId="2757664105" sldId="2147483648"/>
              <pc:sldLayoutMk cId="1912417082" sldId="2147483662"/>
              <ac:spMk id="5" creationId="{19AE17D0-9B86-A7B6-446D-ECA2B8D08879}"/>
            </ac:spMkLst>
          </pc:spChg>
          <pc:spChg chg="del">
            <ac:chgData name="ALVARO GARCIA BARRAGAN" userId="8d231177-37aa-4e9c-bdf7-897c4f84feb7" providerId="ADAL" clId="{A801F469-A2CD-40C0-845C-AF6D810CDAEA}" dt="2023-12-27T12:45:16.686" v="36" actId="478"/>
            <ac:spMkLst>
              <pc:docMk/>
              <pc:sldMasterMk cId="2757664105" sldId="2147483648"/>
              <pc:sldLayoutMk cId="1912417082" sldId="2147483662"/>
              <ac:spMk id="6" creationId="{036DB243-53C5-4CE1-9CBB-AEF0683C3D5B}"/>
            </ac:spMkLst>
          </pc:spChg>
          <pc:spChg chg="del">
            <ac:chgData name="ALVARO GARCIA BARRAGAN" userId="8d231177-37aa-4e9c-bdf7-897c4f84feb7" providerId="ADAL" clId="{A801F469-A2CD-40C0-845C-AF6D810CDAEA}" dt="2023-12-27T12:45:15.195" v="35" actId="478"/>
            <ac:spMkLst>
              <pc:docMk/>
              <pc:sldMasterMk cId="2757664105" sldId="2147483648"/>
              <pc:sldLayoutMk cId="1912417082" sldId="2147483662"/>
              <ac:spMk id="18" creationId="{F2B93243-64A4-4FAE-89DA-1809FA1DE8D0}"/>
            </ac:spMkLst>
          </pc:spChg>
        </pc:sldLayoutChg>
      </pc:sldMasterChg>
    </pc:docChg>
  </pc:docChgLst>
  <pc:docChgLst>
    <pc:chgData name="lucia.prieto.santamaria@alumnos.upm.es" userId="64e4516d-3eca-4300-ae57-959bb8ea1afb" providerId="ADAL" clId="{123042B5-9660-495F-B38B-4AB151D8DD6A}"/>
    <pc:docChg chg="undo custSel modSld modMainMaster">
      <pc:chgData name="lucia.prieto.santamaria@alumnos.upm.es" userId="64e4516d-3eca-4300-ae57-959bb8ea1afb" providerId="ADAL" clId="{123042B5-9660-495F-B38B-4AB151D8DD6A}" dt="2020-05-25T10:09:49.037" v="87" actId="207"/>
      <pc:docMkLst>
        <pc:docMk/>
      </pc:docMkLst>
      <pc:sldChg chg="modSp mod">
        <pc:chgData name="lucia.prieto.santamaria@alumnos.upm.es" userId="64e4516d-3eca-4300-ae57-959bb8ea1afb" providerId="ADAL" clId="{123042B5-9660-495F-B38B-4AB151D8DD6A}" dt="2020-05-25T10:08:31.628" v="79" actId="113"/>
        <pc:sldMkLst>
          <pc:docMk/>
          <pc:sldMk cId="1297316978" sldId="257"/>
        </pc:sldMkLst>
        <pc:spChg chg="mod">
          <ac:chgData name="lucia.prieto.santamaria@alumnos.upm.es" userId="64e4516d-3eca-4300-ae57-959bb8ea1afb" providerId="ADAL" clId="{123042B5-9660-495F-B38B-4AB151D8DD6A}" dt="2020-05-25T10:08:31.628" v="79" actId="113"/>
          <ac:spMkLst>
            <pc:docMk/>
            <pc:sldMk cId="1297316978" sldId="257"/>
            <ac:spMk id="6" creationId="{DAA9A5D1-5BFD-4A64-8292-39D4B7171DAA}"/>
          </ac:spMkLst>
        </pc:spChg>
      </pc:sldChg>
      <pc:sldChg chg="modSp mod">
        <pc:chgData name="lucia.prieto.santamaria@alumnos.upm.es" userId="64e4516d-3eca-4300-ae57-959bb8ea1afb" providerId="ADAL" clId="{123042B5-9660-495F-B38B-4AB151D8DD6A}" dt="2020-05-25T10:08:39.148" v="80" actId="113"/>
        <pc:sldMkLst>
          <pc:docMk/>
          <pc:sldMk cId="3373897333" sldId="258"/>
        </pc:sldMkLst>
        <pc:spChg chg="mod">
          <ac:chgData name="lucia.prieto.santamaria@alumnos.upm.es" userId="64e4516d-3eca-4300-ae57-959bb8ea1afb" providerId="ADAL" clId="{123042B5-9660-495F-B38B-4AB151D8DD6A}" dt="2020-05-25T10:08:39.148" v="80" actId="113"/>
          <ac:spMkLst>
            <pc:docMk/>
            <pc:sldMk cId="3373897333" sldId="258"/>
            <ac:spMk id="7" creationId="{4F6C625E-6F31-40D0-98EC-55DEAED30882}"/>
          </ac:spMkLst>
        </pc:spChg>
      </pc:sldChg>
      <pc:sldChg chg="modSp mod">
        <pc:chgData name="lucia.prieto.santamaria@alumnos.upm.es" userId="64e4516d-3eca-4300-ae57-959bb8ea1afb" providerId="ADAL" clId="{123042B5-9660-495F-B38B-4AB151D8DD6A}" dt="2020-05-25T10:08:44.021" v="81" actId="113"/>
        <pc:sldMkLst>
          <pc:docMk/>
          <pc:sldMk cId="1813779261" sldId="259"/>
        </pc:sldMkLst>
        <pc:spChg chg="mod">
          <ac:chgData name="lucia.prieto.santamaria@alumnos.upm.es" userId="64e4516d-3eca-4300-ae57-959bb8ea1afb" providerId="ADAL" clId="{123042B5-9660-495F-B38B-4AB151D8DD6A}" dt="2020-05-25T10:08:44.021" v="81" actId="113"/>
          <ac:spMkLst>
            <pc:docMk/>
            <pc:sldMk cId="1813779261" sldId="259"/>
            <ac:spMk id="7" creationId="{B4C26108-A436-4577-BED8-2E50FFEFC7AF}"/>
          </ac:spMkLst>
        </pc:spChg>
      </pc:sldChg>
      <pc:sldChg chg="modSp mod">
        <pc:chgData name="lucia.prieto.santamaria@alumnos.upm.es" userId="64e4516d-3eca-4300-ae57-959bb8ea1afb" providerId="ADAL" clId="{123042B5-9660-495F-B38B-4AB151D8DD6A}" dt="2020-05-25T10:08:47.448" v="82" actId="113"/>
        <pc:sldMkLst>
          <pc:docMk/>
          <pc:sldMk cId="973100685" sldId="260"/>
        </pc:sldMkLst>
        <pc:spChg chg="mod">
          <ac:chgData name="lucia.prieto.santamaria@alumnos.upm.es" userId="64e4516d-3eca-4300-ae57-959bb8ea1afb" providerId="ADAL" clId="{123042B5-9660-495F-B38B-4AB151D8DD6A}" dt="2020-05-25T10:08:47.448" v="82" actId="113"/>
          <ac:spMkLst>
            <pc:docMk/>
            <pc:sldMk cId="973100685" sldId="260"/>
            <ac:spMk id="7" creationId="{A6DBF5EA-A3F6-478D-8807-3038520A042B}"/>
          </ac:spMkLst>
        </pc:spChg>
      </pc:sldChg>
      <pc:sldChg chg="modSp mod">
        <pc:chgData name="lucia.prieto.santamaria@alumnos.upm.es" userId="64e4516d-3eca-4300-ae57-959bb8ea1afb" providerId="ADAL" clId="{123042B5-9660-495F-B38B-4AB151D8DD6A}" dt="2020-05-25T10:08:51.623" v="83" actId="113"/>
        <pc:sldMkLst>
          <pc:docMk/>
          <pc:sldMk cId="1926386502" sldId="261"/>
        </pc:sldMkLst>
        <pc:spChg chg="mod">
          <ac:chgData name="lucia.prieto.santamaria@alumnos.upm.es" userId="64e4516d-3eca-4300-ae57-959bb8ea1afb" providerId="ADAL" clId="{123042B5-9660-495F-B38B-4AB151D8DD6A}" dt="2020-05-25T10:08:51.623" v="83" actId="113"/>
          <ac:spMkLst>
            <pc:docMk/>
            <pc:sldMk cId="1926386502" sldId="261"/>
            <ac:spMk id="8" creationId="{59E6AECC-4EA2-429C-B725-EB650770CDD7}"/>
          </ac:spMkLst>
        </pc:spChg>
      </pc:sldChg>
      <pc:sldChg chg="modSp mod">
        <pc:chgData name="lucia.prieto.santamaria@alumnos.upm.es" userId="64e4516d-3eca-4300-ae57-959bb8ea1afb" providerId="ADAL" clId="{123042B5-9660-495F-B38B-4AB151D8DD6A}" dt="2020-05-25T10:08:59.246" v="84" actId="113"/>
        <pc:sldMkLst>
          <pc:docMk/>
          <pc:sldMk cId="2316432592" sldId="262"/>
        </pc:sldMkLst>
        <pc:spChg chg="mod">
          <ac:chgData name="lucia.prieto.santamaria@alumnos.upm.es" userId="64e4516d-3eca-4300-ae57-959bb8ea1afb" providerId="ADAL" clId="{123042B5-9660-495F-B38B-4AB151D8DD6A}" dt="2020-05-25T10:08:59.246" v="84" actId="113"/>
          <ac:spMkLst>
            <pc:docMk/>
            <pc:sldMk cId="2316432592" sldId="262"/>
            <ac:spMk id="7" creationId="{84E9A958-12E7-49FA-8ACD-8A49F2E6E4FB}"/>
          </ac:spMkLst>
        </pc:spChg>
      </pc:sldChg>
      <pc:sldChg chg="delSp mod">
        <pc:chgData name="lucia.prieto.santamaria@alumnos.upm.es" userId="64e4516d-3eca-4300-ae57-959bb8ea1afb" providerId="ADAL" clId="{123042B5-9660-495F-B38B-4AB151D8DD6A}" dt="2020-05-25T10:09:11.441" v="86" actId="478"/>
        <pc:sldMkLst>
          <pc:docMk/>
          <pc:sldMk cId="1494787343" sldId="263"/>
        </pc:sldMkLst>
        <pc:spChg chg="del">
          <ac:chgData name="lucia.prieto.santamaria@alumnos.upm.es" userId="64e4516d-3eca-4300-ae57-959bb8ea1afb" providerId="ADAL" clId="{123042B5-9660-495F-B38B-4AB151D8DD6A}" dt="2020-05-25T10:09:11.441" v="86" actId="478"/>
          <ac:spMkLst>
            <pc:docMk/>
            <pc:sldMk cId="1494787343" sldId="263"/>
            <ac:spMk id="5" creationId="{4A70777D-D18E-4F0C-B887-E0700652E266}"/>
          </ac:spMkLst>
        </pc:spChg>
      </pc:sldChg>
      <pc:sldChg chg="modSp mod">
        <pc:chgData name="lucia.prieto.santamaria@alumnos.upm.es" userId="64e4516d-3eca-4300-ae57-959bb8ea1afb" providerId="ADAL" clId="{123042B5-9660-495F-B38B-4AB151D8DD6A}" dt="2020-05-25T10:09:04.126" v="85" actId="113"/>
        <pc:sldMkLst>
          <pc:docMk/>
          <pc:sldMk cId="3013501868" sldId="264"/>
        </pc:sldMkLst>
        <pc:spChg chg="mod">
          <ac:chgData name="lucia.prieto.santamaria@alumnos.upm.es" userId="64e4516d-3eca-4300-ae57-959bb8ea1afb" providerId="ADAL" clId="{123042B5-9660-495F-B38B-4AB151D8DD6A}" dt="2020-05-25T10:09:04.126" v="85" actId="113"/>
          <ac:spMkLst>
            <pc:docMk/>
            <pc:sldMk cId="3013501868" sldId="264"/>
            <ac:spMk id="4" creationId="{95A09F18-38B8-4387-9E20-9C91FADCD173}"/>
          </ac:spMkLst>
        </pc:spChg>
      </pc:sldChg>
      <pc:sldMasterChg chg="modSp modSldLayout">
        <pc:chgData name="lucia.prieto.santamaria@alumnos.upm.es" userId="64e4516d-3eca-4300-ae57-959bb8ea1afb" providerId="ADAL" clId="{123042B5-9660-495F-B38B-4AB151D8DD6A}" dt="2020-05-25T10:09:49.037" v="87" actId="207"/>
        <pc:sldMasterMkLst>
          <pc:docMk/>
          <pc:sldMasterMk cId="2757664105" sldId="2147483648"/>
        </pc:sldMasterMkLst>
        <pc:spChg chg="mod">
          <ac:chgData name="lucia.prieto.santamaria@alumnos.upm.es" userId="64e4516d-3eca-4300-ae57-959bb8ea1afb" providerId="ADAL" clId="{123042B5-9660-495F-B38B-4AB151D8DD6A}" dt="2020-05-25T10:05:17.969" v="51" actId="113"/>
          <ac:spMkLst>
            <pc:docMk/>
            <pc:sldMasterMk cId="2757664105" sldId="2147483648"/>
            <ac:spMk id="5" creationId="{96DC4D6F-31C7-4202-B9E8-9FAE3BA94FEC}"/>
          </ac:spMkLst>
        </pc:spChg>
        <pc:sldLayoutChg chg="addSp delSp">
          <pc:chgData name="lucia.prieto.santamaria@alumnos.upm.es" userId="64e4516d-3eca-4300-ae57-959bb8ea1afb" providerId="ADAL" clId="{123042B5-9660-495F-B38B-4AB151D8DD6A}" dt="2020-05-25T10:04:34.438" v="49"/>
          <pc:sldLayoutMkLst>
            <pc:docMk/>
            <pc:sldMasterMk cId="2757664105" sldId="2147483648"/>
            <pc:sldLayoutMk cId="2931770006" sldId="2147483649"/>
          </pc:sldLayoutMkLst>
          <pc:picChg chg="add del">
            <ac:chgData name="lucia.prieto.santamaria@alumnos.upm.es" userId="64e4516d-3eca-4300-ae57-959bb8ea1afb" providerId="ADAL" clId="{123042B5-9660-495F-B38B-4AB151D8DD6A}" dt="2020-05-25T10:04:34.438" v="49"/>
            <ac:picMkLst>
              <pc:docMk/>
              <pc:sldMasterMk cId="2757664105" sldId="2147483648"/>
              <pc:sldLayoutMk cId="2931770006" sldId="2147483649"/>
              <ac:picMk id="2050" creationId="{F33BCF34-BB46-4603-8093-13C3354903F6}"/>
            </ac:picMkLst>
          </pc:picChg>
        </pc:sldLayoutChg>
        <pc:sldLayoutChg chg="addSp delSp modSp mod">
          <pc:chgData name="lucia.prieto.santamaria@alumnos.upm.es" userId="64e4516d-3eca-4300-ae57-959bb8ea1afb" providerId="ADAL" clId="{123042B5-9660-495F-B38B-4AB151D8DD6A}" dt="2020-05-25T10:05:25.055" v="54" actId="113"/>
          <pc:sldLayoutMkLst>
            <pc:docMk/>
            <pc:sldMasterMk cId="2757664105" sldId="2147483648"/>
            <pc:sldLayoutMk cId="2121478101" sldId="2147483650"/>
          </pc:sldLayoutMkLst>
          <pc:spChg chg="mod">
            <ac:chgData name="lucia.prieto.santamaria@alumnos.upm.es" userId="64e4516d-3eca-4300-ae57-959bb8ea1afb" providerId="ADAL" clId="{123042B5-9660-495F-B38B-4AB151D8DD6A}" dt="2020-05-25T10:05:25.055" v="54" actId="113"/>
            <ac:spMkLst>
              <pc:docMk/>
              <pc:sldMasterMk cId="2757664105" sldId="2147483648"/>
              <pc:sldLayoutMk cId="2121478101" sldId="2147483650"/>
              <ac:spMk id="5" creationId="{7F3757EA-17A9-4E4F-BDE7-DB357C40134E}"/>
            </ac:spMkLst>
          </pc:spChg>
          <pc:picChg chg="del">
            <ac:chgData name="lucia.prieto.santamaria@alumnos.upm.es" userId="64e4516d-3eca-4300-ae57-959bb8ea1afb" providerId="ADAL" clId="{123042B5-9660-495F-B38B-4AB151D8DD6A}" dt="2020-05-25T10:00:47.972" v="21" actId="478"/>
            <ac:picMkLst>
              <pc:docMk/>
              <pc:sldMasterMk cId="2757664105" sldId="2147483648"/>
              <pc:sldLayoutMk cId="2121478101" sldId="2147483650"/>
              <ac:picMk id="14" creationId="{6529496D-D70F-4B91-B0A1-1AC42958743D}"/>
            </ac:picMkLst>
          </pc:picChg>
          <pc:picChg chg="mod modCrop">
            <ac:chgData name="lucia.prieto.santamaria@alumnos.upm.es" userId="64e4516d-3eca-4300-ae57-959bb8ea1afb" providerId="ADAL" clId="{123042B5-9660-495F-B38B-4AB151D8DD6A}" dt="2020-05-25T10:02:16.762" v="35" actId="14100"/>
            <ac:picMkLst>
              <pc:docMk/>
              <pc:sldMasterMk cId="2757664105" sldId="2147483648"/>
              <pc:sldLayoutMk cId="2121478101" sldId="2147483650"/>
              <ac:picMk id="15" creationId="{F4EF91AE-C564-4FDE-9B3B-F668A2348957}"/>
            </ac:picMkLst>
          </pc:picChg>
          <pc:picChg chg="mod">
            <ac:chgData name="lucia.prieto.santamaria@alumnos.upm.es" userId="64e4516d-3eca-4300-ae57-959bb8ea1afb" providerId="ADAL" clId="{123042B5-9660-495F-B38B-4AB151D8DD6A}" dt="2020-05-25T10:02:19.560" v="39" actId="1076"/>
            <ac:picMkLst>
              <pc:docMk/>
              <pc:sldMasterMk cId="2757664105" sldId="2147483648"/>
              <pc:sldLayoutMk cId="2121478101" sldId="2147483650"/>
              <ac:picMk id="17" creationId="{C325CF11-3F56-435B-B675-F28B4CAF0270}"/>
            </ac:picMkLst>
          </pc:picChg>
          <pc:picChg chg="add mod">
            <ac:chgData name="lucia.prieto.santamaria@alumnos.upm.es" userId="64e4516d-3eca-4300-ae57-959bb8ea1afb" providerId="ADAL" clId="{123042B5-9660-495F-B38B-4AB151D8DD6A}" dt="2020-05-25T10:03:23.063" v="47" actId="14100"/>
            <ac:picMkLst>
              <pc:docMk/>
              <pc:sldMasterMk cId="2757664105" sldId="2147483648"/>
              <pc:sldLayoutMk cId="2121478101" sldId="2147483650"/>
              <ac:picMk id="1026" creationId="{39A3CC5E-50FD-46A5-BD1A-9B3B33C9609F}"/>
            </ac:picMkLst>
          </pc:picChg>
        </pc:sldLayoutChg>
        <pc:sldLayoutChg chg="addSp delSp modSp mod">
          <pc:chgData name="lucia.prieto.santamaria@alumnos.upm.es" userId="64e4516d-3eca-4300-ae57-959bb8ea1afb" providerId="ADAL" clId="{123042B5-9660-495F-B38B-4AB151D8DD6A}" dt="2020-05-25T10:07:08.100" v="68"/>
          <pc:sldLayoutMkLst>
            <pc:docMk/>
            <pc:sldMasterMk cId="2757664105" sldId="2147483648"/>
            <pc:sldLayoutMk cId="2661002060" sldId="2147483653"/>
          </pc:sldLayoutMkLst>
          <pc:spChg chg="mod">
            <ac:chgData name="lucia.prieto.santamaria@alumnos.upm.es" userId="64e4516d-3eca-4300-ae57-959bb8ea1afb" providerId="ADAL" clId="{123042B5-9660-495F-B38B-4AB151D8DD6A}" dt="2020-05-25T10:05:41.503" v="57" actId="113"/>
            <ac:spMkLst>
              <pc:docMk/>
              <pc:sldMasterMk cId="2757664105" sldId="2147483648"/>
              <pc:sldLayoutMk cId="2661002060" sldId="2147483653"/>
              <ac:spMk id="21" creationId="{31B5748F-A531-4C87-903F-09E2177BEA4D}"/>
            </ac:spMkLst>
          </pc:spChg>
          <pc:picChg chg="add mod">
            <ac:chgData name="lucia.prieto.santamaria@alumnos.upm.es" userId="64e4516d-3eca-4300-ae57-959bb8ea1afb" providerId="ADAL" clId="{123042B5-9660-495F-B38B-4AB151D8DD6A}" dt="2020-05-25T09:02:57.577" v="8"/>
            <ac:picMkLst>
              <pc:docMk/>
              <pc:sldMasterMk cId="2757664105" sldId="2147483648"/>
              <pc:sldLayoutMk cId="2661002060" sldId="2147483653"/>
              <ac:picMk id="14" creationId="{79B07C78-D825-4FB9-9C9F-1A1E06C6D5CB}"/>
            </ac:picMkLst>
          </pc:picChg>
          <pc:picChg chg="add mod">
            <ac:chgData name="lucia.prieto.santamaria@alumnos.upm.es" userId="64e4516d-3eca-4300-ae57-959bb8ea1afb" providerId="ADAL" clId="{123042B5-9660-495F-B38B-4AB151D8DD6A}" dt="2020-05-25T10:07:08.100" v="68"/>
            <ac:picMkLst>
              <pc:docMk/>
              <pc:sldMasterMk cId="2757664105" sldId="2147483648"/>
              <pc:sldLayoutMk cId="2661002060" sldId="2147483653"/>
              <ac:picMk id="16" creationId="{297A648E-A471-41BF-B7A8-6368F5BCC7FD}"/>
            </ac:picMkLst>
          </pc:picChg>
          <pc:picChg chg="del">
            <ac:chgData name="lucia.prieto.santamaria@alumnos.upm.es" userId="64e4516d-3eca-4300-ae57-959bb8ea1afb" providerId="ADAL" clId="{123042B5-9660-495F-B38B-4AB151D8DD6A}" dt="2020-05-25T09:02:57.235" v="7" actId="478"/>
            <ac:picMkLst>
              <pc:docMk/>
              <pc:sldMasterMk cId="2757664105" sldId="2147483648"/>
              <pc:sldLayoutMk cId="2661002060" sldId="2147483653"/>
              <ac:picMk id="20" creationId="{31D23C8F-2256-40F5-8CF6-88865ADF9793}"/>
            </ac:picMkLst>
          </pc:picChg>
          <pc:picChg chg="del">
            <ac:chgData name="lucia.prieto.santamaria@alumnos.upm.es" userId="64e4516d-3eca-4300-ae57-959bb8ea1afb" providerId="ADAL" clId="{123042B5-9660-495F-B38B-4AB151D8DD6A}" dt="2020-05-25T10:07:07.802" v="67" actId="478"/>
            <ac:picMkLst>
              <pc:docMk/>
              <pc:sldMasterMk cId="2757664105" sldId="2147483648"/>
              <pc:sldLayoutMk cId="2661002060" sldId="2147483653"/>
              <ac:picMk id="22" creationId="{AD7A6496-07D0-4050-AA46-95A7CE52A64B}"/>
            </ac:picMkLst>
          </pc:picChg>
        </pc:sldLayoutChg>
        <pc:sldLayoutChg chg="addSp delSp modSp mod">
          <pc:chgData name="lucia.prieto.santamaria@alumnos.upm.es" userId="64e4516d-3eca-4300-ae57-959bb8ea1afb" providerId="ADAL" clId="{123042B5-9660-495F-B38B-4AB151D8DD6A}" dt="2020-05-25T10:07:14.508" v="72"/>
          <pc:sldLayoutMkLst>
            <pc:docMk/>
            <pc:sldMasterMk cId="2757664105" sldId="2147483648"/>
            <pc:sldLayoutMk cId="1203302244" sldId="2147483654"/>
          </pc:sldLayoutMkLst>
          <pc:spChg chg="mod">
            <ac:chgData name="lucia.prieto.santamaria@alumnos.upm.es" userId="64e4516d-3eca-4300-ae57-959bb8ea1afb" providerId="ADAL" clId="{123042B5-9660-495F-B38B-4AB151D8DD6A}" dt="2020-05-25T10:05:51.856" v="59" actId="113"/>
            <ac:spMkLst>
              <pc:docMk/>
              <pc:sldMasterMk cId="2757664105" sldId="2147483648"/>
              <pc:sldLayoutMk cId="1203302244" sldId="2147483654"/>
              <ac:spMk id="20" creationId="{0F4EF889-04E1-4F57-9A95-62B198D2FE32}"/>
            </ac:spMkLst>
          </pc:spChg>
          <pc:picChg chg="add mod">
            <ac:chgData name="lucia.prieto.santamaria@alumnos.upm.es" userId="64e4516d-3eca-4300-ae57-959bb8ea1afb" providerId="ADAL" clId="{123042B5-9660-495F-B38B-4AB151D8DD6A}" dt="2020-05-25T09:03:07.514" v="12"/>
            <ac:picMkLst>
              <pc:docMk/>
              <pc:sldMasterMk cId="2757664105" sldId="2147483648"/>
              <pc:sldLayoutMk cId="1203302244" sldId="2147483654"/>
              <ac:picMk id="9" creationId="{D66D6791-4A1A-44FE-9DA6-30AE595ED676}"/>
            </ac:picMkLst>
          </pc:picChg>
          <pc:picChg chg="add mod">
            <ac:chgData name="lucia.prieto.santamaria@alumnos.upm.es" userId="64e4516d-3eca-4300-ae57-959bb8ea1afb" providerId="ADAL" clId="{123042B5-9660-495F-B38B-4AB151D8DD6A}" dt="2020-05-25T10:07:14.508" v="72"/>
            <ac:picMkLst>
              <pc:docMk/>
              <pc:sldMasterMk cId="2757664105" sldId="2147483648"/>
              <pc:sldLayoutMk cId="1203302244" sldId="2147483654"/>
              <ac:picMk id="11" creationId="{D7FF078B-36CD-453F-BE9B-29CDD7657D25}"/>
            </ac:picMkLst>
          </pc:picChg>
          <pc:picChg chg="del">
            <ac:chgData name="lucia.prieto.santamaria@alumnos.upm.es" userId="64e4516d-3eca-4300-ae57-959bb8ea1afb" providerId="ADAL" clId="{123042B5-9660-495F-B38B-4AB151D8DD6A}" dt="2020-05-25T09:03:07.069" v="11" actId="478"/>
            <ac:picMkLst>
              <pc:docMk/>
              <pc:sldMasterMk cId="2757664105" sldId="2147483648"/>
              <pc:sldLayoutMk cId="1203302244" sldId="2147483654"/>
              <ac:picMk id="16" creationId="{DAAD02A3-9387-4390-9417-DF10C4ED897F}"/>
            </ac:picMkLst>
          </pc:picChg>
          <pc:picChg chg="del">
            <ac:chgData name="lucia.prieto.santamaria@alumnos.upm.es" userId="64e4516d-3eca-4300-ae57-959bb8ea1afb" providerId="ADAL" clId="{123042B5-9660-495F-B38B-4AB151D8DD6A}" dt="2020-05-25T10:07:14.281" v="71" actId="478"/>
            <ac:picMkLst>
              <pc:docMk/>
              <pc:sldMasterMk cId="2757664105" sldId="2147483648"/>
              <pc:sldLayoutMk cId="1203302244" sldId="2147483654"/>
              <ac:picMk id="17" creationId="{50C243EF-0874-4A3C-A38B-B9B59AE4096E}"/>
            </ac:picMkLst>
          </pc:picChg>
        </pc:sldLayoutChg>
        <pc:sldLayoutChg chg="addSp delSp modSp mod">
          <pc:chgData name="lucia.prieto.santamaria@alumnos.upm.es" userId="64e4516d-3eca-4300-ae57-959bb8ea1afb" providerId="ADAL" clId="{123042B5-9660-495F-B38B-4AB151D8DD6A}" dt="2020-05-25T10:07:23.848" v="74"/>
          <pc:sldLayoutMkLst>
            <pc:docMk/>
            <pc:sldMasterMk cId="2757664105" sldId="2147483648"/>
            <pc:sldLayoutMk cId="2188054268" sldId="2147483655"/>
          </pc:sldLayoutMkLst>
          <pc:spChg chg="mod">
            <ac:chgData name="lucia.prieto.santamaria@alumnos.upm.es" userId="64e4516d-3eca-4300-ae57-959bb8ea1afb" providerId="ADAL" clId="{123042B5-9660-495F-B38B-4AB151D8DD6A}" dt="2020-05-25T10:05:56.795" v="60" actId="113"/>
            <ac:spMkLst>
              <pc:docMk/>
              <pc:sldMasterMk cId="2757664105" sldId="2147483648"/>
              <pc:sldLayoutMk cId="2188054268" sldId="2147483655"/>
              <ac:spMk id="18" creationId="{73D88D67-86D3-4AA8-9638-26DF00C2DAF0}"/>
            </ac:spMkLst>
          </pc:spChg>
          <pc:picChg chg="add mod">
            <ac:chgData name="lucia.prieto.santamaria@alumnos.upm.es" userId="64e4516d-3eca-4300-ae57-959bb8ea1afb" providerId="ADAL" clId="{123042B5-9660-495F-B38B-4AB151D8DD6A}" dt="2020-05-25T09:03:12.850" v="14"/>
            <ac:picMkLst>
              <pc:docMk/>
              <pc:sldMasterMk cId="2757664105" sldId="2147483648"/>
              <pc:sldLayoutMk cId="2188054268" sldId="2147483655"/>
              <ac:picMk id="8" creationId="{319F99AB-B612-41C4-863D-2F49CF0F6E70}"/>
            </ac:picMkLst>
          </pc:picChg>
          <pc:picChg chg="add mod">
            <ac:chgData name="lucia.prieto.santamaria@alumnos.upm.es" userId="64e4516d-3eca-4300-ae57-959bb8ea1afb" providerId="ADAL" clId="{123042B5-9660-495F-B38B-4AB151D8DD6A}" dt="2020-05-25T10:07:23.848" v="74"/>
            <ac:picMkLst>
              <pc:docMk/>
              <pc:sldMasterMk cId="2757664105" sldId="2147483648"/>
              <pc:sldLayoutMk cId="2188054268" sldId="2147483655"/>
              <ac:picMk id="10" creationId="{69692961-894E-4D08-A9BD-18A5AA56B2A0}"/>
            </ac:picMkLst>
          </pc:picChg>
          <pc:picChg chg="del">
            <ac:chgData name="lucia.prieto.santamaria@alumnos.upm.es" userId="64e4516d-3eca-4300-ae57-959bb8ea1afb" providerId="ADAL" clId="{123042B5-9660-495F-B38B-4AB151D8DD6A}" dt="2020-05-25T09:03:11.844" v="13" actId="478"/>
            <ac:picMkLst>
              <pc:docMk/>
              <pc:sldMasterMk cId="2757664105" sldId="2147483648"/>
              <pc:sldLayoutMk cId="2188054268" sldId="2147483655"/>
              <ac:picMk id="14" creationId="{9793F0F2-547C-4BAF-98BA-22982E5C1D64}"/>
            </ac:picMkLst>
          </pc:picChg>
          <pc:picChg chg="del">
            <ac:chgData name="lucia.prieto.santamaria@alumnos.upm.es" userId="64e4516d-3eca-4300-ae57-959bb8ea1afb" providerId="ADAL" clId="{123042B5-9660-495F-B38B-4AB151D8DD6A}" dt="2020-05-25T10:07:23.546" v="73" actId="478"/>
            <ac:picMkLst>
              <pc:docMk/>
              <pc:sldMasterMk cId="2757664105" sldId="2147483648"/>
              <pc:sldLayoutMk cId="2188054268" sldId="2147483655"/>
              <ac:picMk id="15" creationId="{AF89505F-A276-4B25-BCAA-0E6F060DA6F6}"/>
            </ac:picMkLst>
          </pc:picChg>
        </pc:sldLayoutChg>
        <pc:sldLayoutChg chg="addSp delSp modSp mod">
          <pc:chgData name="lucia.prieto.santamaria@alumnos.upm.es" userId="64e4516d-3eca-4300-ae57-959bb8ea1afb" providerId="ADAL" clId="{123042B5-9660-495F-B38B-4AB151D8DD6A}" dt="2020-05-25T10:07:27.016" v="76"/>
          <pc:sldLayoutMkLst>
            <pc:docMk/>
            <pc:sldMasterMk cId="2757664105" sldId="2147483648"/>
            <pc:sldLayoutMk cId="1619574612" sldId="2147483656"/>
          </pc:sldLayoutMkLst>
          <pc:spChg chg="mod">
            <ac:chgData name="lucia.prieto.santamaria@alumnos.upm.es" userId="64e4516d-3eca-4300-ae57-959bb8ea1afb" providerId="ADAL" clId="{123042B5-9660-495F-B38B-4AB151D8DD6A}" dt="2020-05-25T10:06:03.128" v="61" actId="113"/>
            <ac:spMkLst>
              <pc:docMk/>
              <pc:sldMasterMk cId="2757664105" sldId="2147483648"/>
              <pc:sldLayoutMk cId="1619574612" sldId="2147483656"/>
              <ac:spMk id="19" creationId="{674E54D5-EC6C-41AF-A925-913E36C069D4}"/>
            </ac:spMkLst>
          </pc:spChg>
          <pc:picChg chg="add mod">
            <ac:chgData name="lucia.prieto.santamaria@alumnos.upm.es" userId="64e4516d-3eca-4300-ae57-959bb8ea1afb" providerId="ADAL" clId="{123042B5-9660-495F-B38B-4AB151D8DD6A}" dt="2020-05-25T09:03:21.745" v="16"/>
            <ac:picMkLst>
              <pc:docMk/>
              <pc:sldMasterMk cId="2757664105" sldId="2147483648"/>
              <pc:sldLayoutMk cId="1619574612" sldId="2147483656"/>
              <ac:picMk id="11" creationId="{65CB9726-2567-496C-9163-05A7C9484C0D}"/>
            </ac:picMkLst>
          </pc:picChg>
          <pc:picChg chg="add mod">
            <ac:chgData name="lucia.prieto.santamaria@alumnos.upm.es" userId="64e4516d-3eca-4300-ae57-959bb8ea1afb" providerId="ADAL" clId="{123042B5-9660-495F-B38B-4AB151D8DD6A}" dt="2020-05-25T10:07:27.016" v="76"/>
            <ac:picMkLst>
              <pc:docMk/>
              <pc:sldMasterMk cId="2757664105" sldId="2147483648"/>
              <pc:sldLayoutMk cId="1619574612" sldId="2147483656"/>
              <ac:picMk id="12" creationId="{33CEF9CE-6F9B-4816-ACB5-EF32AAC21752}"/>
            </ac:picMkLst>
          </pc:picChg>
          <pc:picChg chg="del">
            <ac:chgData name="lucia.prieto.santamaria@alumnos.upm.es" userId="64e4516d-3eca-4300-ae57-959bb8ea1afb" providerId="ADAL" clId="{123042B5-9660-495F-B38B-4AB151D8DD6A}" dt="2020-05-25T09:03:21.332" v="15" actId="478"/>
            <ac:picMkLst>
              <pc:docMk/>
              <pc:sldMasterMk cId="2757664105" sldId="2147483648"/>
              <pc:sldLayoutMk cId="1619574612" sldId="2147483656"/>
              <ac:picMk id="15" creationId="{2899A5DE-7F01-4D92-9CDE-33BBD41F07A2}"/>
            </ac:picMkLst>
          </pc:picChg>
          <pc:picChg chg="del">
            <ac:chgData name="lucia.prieto.santamaria@alumnos.upm.es" userId="64e4516d-3eca-4300-ae57-959bb8ea1afb" providerId="ADAL" clId="{123042B5-9660-495F-B38B-4AB151D8DD6A}" dt="2020-05-25T10:07:26.833" v="75" actId="478"/>
            <ac:picMkLst>
              <pc:docMk/>
              <pc:sldMasterMk cId="2757664105" sldId="2147483648"/>
              <pc:sldLayoutMk cId="1619574612" sldId="2147483656"/>
              <ac:picMk id="16" creationId="{0D8B34C7-3533-4227-A9D0-25B12F808F01}"/>
            </ac:picMkLst>
          </pc:picChg>
        </pc:sldLayoutChg>
        <pc:sldLayoutChg chg="addSp delSp modSp mod">
          <pc:chgData name="lucia.prieto.santamaria@alumnos.upm.es" userId="64e4516d-3eca-4300-ae57-959bb8ea1afb" providerId="ADAL" clId="{123042B5-9660-495F-B38B-4AB151D8DD6A}" dt="2020-05-25T10:09:49.037" v="87" actId="207"/>
          <pc:sldLayoutMkLst>
            <pc:docMk/>
            <pc:sldMasterMk cId="2757664105" sldId="2147483648"/>
            <pc:sldLayoutMk cId="3506936520" sldId="2147483657"/>
          </pc:sldLayoutMkLst>
          <pc:spChg chg="mod">
            <ac:chgData name="lucia.prieto.santamaria@alumnos.upm.es" userId="64e4516d-3eca-4300-ae57-959bb8ea1afb" providerId="ADAL" clId="{123042B5-9660-495F-B38B-4AB151D8DD6A}" dt="2020-05-25T10:09:49.037" v="87" actId="207"/>
            <ac:spMkLst>
              <pc:docMk/>
              <pc:sldMasterMk cId="2757664105" sldId="2147483648"/>
              <pc:sldLayoutMk cId="3506936520" sldId="2147483657"/>
              <ac:spMk id="12" creationId="{30E68EE2-43BE-4546-AC69-A797BFD4D2AE}"/>
            </ac:spMkLst>
          </pc:spChg>
          <pc:spChg chg="mod">
            <ac:chgData name="lucia.prieto.santamaria@alumnos.upm.es" userId="64e4516d-3eca-4300-ae57-959bb8ea1afb" providerId="ADAL" clId="{123042B5-9660-495F-B38B-4AB151D8DD6A}" dt="2020-05-25T10:06:10.286" v="62" actId="113"/>
            <ac:spMkLst>
              <pc:docMk/>
              <pc:sldMasterMk cId="2757664105" sldId="2147483648"/>
              <pc:sldLayoutMk cId="3506936520" sldId="2147483657"/>
              <ac:spMk id="21" creationId="{795B2D0C-A74A-4D2D-A95C-8635518D00A7}"/>
            </ac:spMkLst>
          </pc:spChg>
          <pc:picChg chg="add mod">
            <ac:chgData name="lucia.prieto.santamaria@alumnos.upm.es" userId="64e4516d-3eca-4300-ae57-959bb8ea1afb" providerId="ADAL" clId="{123042B5-9660-495F-B38B-4AB151D8DD6A}" dt="2020-05-25T09:03:26.219" v="18"/>
            <ac:picMkLst>
              <pc:docMk/>
              <pc:sldMasterMk cId="2757664105" sldId="2147483648"/>
              <pc:sldLayoutMk cId="3506936520" sldId="2147483657"/>
              <ac:picMk id="11" creationId="{BF5D707A-DC48-429F-926F-2BB82812D34A}"/>
            </ac:picMkLst>
          </pc:picChg>
          <pc:picChg chg="add mod">
            <ac:chgData name="lucia.prieto.santamaria@alumnos.upm.es" userId="64e4516d-3eca-4300-ae57-959bb8ea1afb" providerId="ADAL" clId="{123042B5-9660-495F-B38B-4AB151D8DD6A}" dt="2020-05-25T10:07:30.192" v="78"/>
            <ac:picMkLst>
              <pc:docMk/>
              <pc:sldMasterMk cId="2757664105" sldId="2147483648"/>
              <pc:sldLayoutMk cId="3506936520" sldId="2147483657"/>
              <ac:picMk id="13" creationId="{6287C5E4-07AD-4815-8ACE-3AB1392C6D79}"/>
            </ac:picMkLst>
          </pc:picChg>
          <pc:picChg chg="del">
            <ac:chgData name="lucia.prieto.santamaria@alumnos.upm.es" userId="64e4516d-3eca-4300-ae57-959bb8ea1afb" providerId="ADAL" clId="{123042B5-9660-495F-B38B-4AB151D8DD6A}" dt="2020-05-25T09:03:25.763" v="17" actId="478"/>
            <ac:picMkLst>
              <pc:docMk/>
              <pc:sldMasterMk cId="2757664105" sldId="2147483648"/>
              <pc:sldLayoutMk cId="3506936520" sldId="2147483657"/>
              <ac:picMk id="17" creationId="{464367E1-B596-4665-8ABA-E37B24DE478D}"/>
            </ac:picMkLst>
          </pc:picChg>
          <pc:picChg chg="del">
            <ac:chgData name="lucia.prieto.santamaria@alumnos.upm.es" userId="64e4516d-3eca-4300-ae57-959bb8ea1afb" providerId="ADAL" clId="{123042B5-9660-495F-B38B-4AB151D8DD6A}" dt="2020-05-25T10:07:29.984" v="77" actId="478"/>
            <ac:picMkLst>
              <pc:docMk/>
              <pc:sldMasterMk cId="2757664105" sldId="2147483648"/>
              <pc:sldLayoutMk cId="3506936520" sldId="2147483657"/>
              <ac:picMk id="18" creationId="{78F6B1BA-FBA2-44CF-AA47-C7BED8FFA403}"/>
            </ac:picMkLst>
          </pc:picChg>
        </pc:sldLayoutChg>
        <pc:sldLayoutChg chg="addSp delSp modSp mod">
          <pc:chgData name="lucia.prieto.santamaria@alumnos.upm.es" userId="64e4516d-3eca-4300-ae57-959bb8ea1afb" providerId="ADAL" clId="{123042B5-9660-495F-B38B-4AB151D8DD6A}" dt="2020-05-25T10:07:04.600" v="66"/>
          <pc:sldLayoutMkLst>
            <pc:docMk/>
            <pc:sldMasterMk cId="2757664105" sldId="2147483648"/>
            <pc:sldLayoutMk cId="1339389256" sldId="2147483658"/>
          </pc:sldLayoutMkLst>
          <pc:spChg chg="mod">
            <ac:chgData name="lucia.prieto.santamaria@alumnos.upm.es" userId="64e4516d-3eca-4300-ae57-959bb8ea1afb" providerId="ADAL" clId="{123042B5-9660-495F-B38B-4AB151D8DD6A}" dt="2020-05-25T10:05:35.216" v="56" actId="113"/>
            <ac:spMkLst>
              <pc:docMk/>
              <pc:sldMasterMk cId="2757664105" sldId="2147483648"/>
              <pc:sldLayoutMk cId="1339389256" sldId="2147483658"/>
              <ac:spMk id="18" creationId="{BD965DE4-449D-496D-A45B-86B2FCE5BA7E}"/>
            </ac:spMkLst>
          </pc:spChg>
          <pc:picChg chg="add mod">
            <ac:chgData name="lucia.prieto.santamaria@alumnos.upm.es" userId="64e4516d-3eca-4300-ae57-959bb8ea1afb" providerId="ADAL" clId="{123042B5-9660-495F-B38B-4AB151D8DD6A}" dt="2020-05-25T09:02:53.506" v="6"/>
            <ac:picMkLst>
              <pc:docMk/>
              <pc:sldMasterMk cId="2757664105" sldId="2147483648"/>
              <pc:sldLayoutMk cId="1339389256" sldId="2147483658"/>
              <ac:picMk id="10" creationId="{8D3FF9D0-FFB8-4A72-B9BD-89D341C31416}"/>
            </ac:picMkLst>
          </pc:picChg>
          <pc:picChg chg="add mod">
            <ac:chgData name="lucia.prieto.santamaria@alumnos.upm.es" userId="64e4516d-3eca-4300-ae57-959bb8ea1afb" providerId="ADAL" clId="{123042B5-9660-495F-B38B-4AB151D8DD6A}" dt="2020-05-25T10:07:04.600" v="66"/>
            <ac:picMkLst>
              <pc:docMk/>
              <pc:sldMasterMk cId="2757664105" sldId="2147483648"/>
              <pc:sldLayoutMk cId="1339389256" sldId="2147483658"/>
              <ac:picMk id="11" creationId="{37EAE6F7-E900-4D05-B38A-CB6F86054E49}"/>
            </ac:picMkLst>
          </pc:picChg>
          <pc:picChg chg="del">
            <ac:chgData name="lucia.prieto.santamaria@alumnos.upm.es" userId="64e4516d-3eca-4300-ae57-959bb8ea1afb" providerId="ADAL" clId="{123042B5-9660-495F-B38B-4AB151D8DD6A}" dt="2020-05-25T09:02:52.724" v="5" actId="478"/>
            <ac:picMkLst>
              <pc:docMk/>
              <pc:sldMasterMk cId="2757664105" sldId="2147483648"/>
              <pc:sldLayoutMk cId="1339389256" sldId="2147483658"/>
              <ac:picMk id="17" creationId="{8A99EC42-AE68-452D-8B08-E91281449D53}"/>
            </ac:picMkLst>
          </pc:picChg>
          <pc:picChg chg="del">
            <ac:chgData name="lucia.prieto.santamaria@alumnos.upm.es" userId="64e4516d-3eca-4300-ae57-959bb8ea1afb" providerId="ADAL" clId="{123042B5-9660-495F-B38B-4AB151D8DD6A}" dt="2020-05-25T10:07:04.306" v="65" actId="478"/>
            <ac:picMkLst>
              <pc:docMk/>
              <pc:sldMasterMk cId="2757664105" sldId="2147483648"/>
              <pc:sldLayoutMk cId="1339389256" sldId="2147483658"/>
              <ac:picMk id="19" creationId="{8087F181-EEFA-4DC8-9379-4CD45B41059E}"/>
            </ac:picMkLst>
          </pc:picChg>
        </pc:sldLayoutChg>
        <pc:sldLayoutChg chg="addSp delSp modSp mod">
          <pc:chgData name="lucia.prieto.santamaria@alumnos.upm.es" userId="64e4516d-3eca-4300-ae57-959bb8ea1afb" providerId="ADAL" clId="{123042B5-9660-495F-B38B-4AB151D8DD6A}" dt="2020-05-25T10:07:01.695" v="64"/>
          <pc:sldLayoutMkLst>
            <pc:docMk/>
            <pc:sldMasterMk cId="2757664105" sldId="2147483648"/>
            <pc:sldLayoutMk cId="2420210028" sldId="2147483659"/>
          </pc:sldLayoutMkLst>
          <pc:spChg chg="mod">
            <ac:chgData name="lucia.prieto.santamaria@alumnos.upm.es" userId="64e4516d-3eca-4300-ae57-959bb8ea1afb" providerId="ADAL" clId="{123042B5-9660-495F-B38B-4AB151D8DD6A}" dt="2020-05-25T10:05:30.221" v="55" actId="113"/>
            <ac:spMkLst>
              <pc:docMk/>
              <pc:sldMasterMk cId="2757664105" sldId="2147483648"/>
              <pc:sldLayoutMk cId="2420210028" sldId="2147483659"/>
              <ac:spMk id="26" creationId="{197E3E31-1C88-4AC0-85BB-C1ED4AC700B8}"/>
            </ac:spMkLst>
          </pc:spChg>
          <pc:picChg chg="add mod">
            <ac:chgData name="lucia.prieto.santamaria@alumnos.upm.es" userId="64e4516d-3eca-4300-ae57-959bb8ea1afb" providerId="ADAL" clId="{123042B5-9660-495F-B38B-4AB151D8DD6A}" dt="2020-05-25T09:02:49.062" v="4"/>
            <ac:picMkLst>
              <pc:docMk/>
              <pc:sldMasterMk cId="2757664105" sldId="2147483648"/>
              <pc:sldLayoutMk cId="2420210028" sldId="2147483659"/>
              <ac:picMk id="12" creationId="{6546B1A0-81FC-4375-9357-A7AEBA1F4994}"/>
            </ac:picMkLst>
          </pc:picChg>
          <pc:picChg chg="add mod">
            <ac:chgData name="lucia.prieto.santamaria@alumnos.upm.es" userId="64e4516d-3eca-4300-ae57-959bb8ea1afb" providerId="ADAL" clId="{123042B5-9660-495F-B38B-4AB151D8DD6A}" dt="2020-05-25T10:07:01.695" v="64"/>
            <ac:picMkLst>
              <pc:docMk/>
              <pc:sldMasterMk cId="2757664105" sldId="2147483648"/>
              <pc:sldLayoutMk cId="2420210028" sldId="2147483659"/>
              <ac:picMk id="13" creationId="{22DD42D4-B532-4605-902C-14E2B5D4B040}"/>
            </ac:picMkLst>
          </pc:picChg>
          <pc:picChg chg="del">
            <ac:chgData name="lucia.prieto.santamaria@alumnos.upm.es" userId="64e4516d-3eca-4300-ae57-959bb8ea1afb" providerId="ADAL" clId="{123042B5-9660-495F-B38B-4AB151D8DD6A}" dt="2020-05-25T09:02:43.266" v="3" actId="478"/>
            <ac:picMkLst>
              <pc:docMk/>
              <pc:sldMasterMk cId="2757664105" sldId="2147483648"/>
              <pc:sldLayoutMk cId="2420210028" sldId="2147483659"/>
              <ac:picMk id="25" creationId="{DB5B2AC0-8879-4EB9-817A-5C65901D288B}"/>
            </ac:picMkLst>
          </pc:picChg>
          <pc:picChg chg="del">
            <ac:chgData name="lucia.prieto.santamaria@alumnos.upm.es" userId="64e4516d-3eca-4300-ae57-959bb8ea1afb" providerId="ADAL" clId="{123042B5-9660-495F-B38B-4AB151D8DD6A}" dt="2020-05-25T10:07:01.298" v="63" actId="478"/>
            <ac:picMkLst>
              <pc:docMk/>
              <pc:sldMasterMk cId="2757664105" sldId="2147483648"/>
              <pc:sldLayoutMk cId="2420210028" sldId="2147483659"/>
              <ac:picMk id="27" creationId="{EAB0FBA8-E76A-40B2-9C41-209D6A720E90}"/>
            </ac:picMkLst>
          </pc:picChg>
        </pc:sldLayoutChg>
        <pc:sldLayoutChg chg="addSp delSp modSp mod">
          <pc:chgData name="lucia.prieto.santamaria@alumnos.upm.es" userId="64e4516d-3eca-4300-ae57-959bb8ea1afb" providerId="ADAL" clId="{123042B5-9660-495F-B38B-4AB151D8DD6A}" dt="2020-05-25T10:07:11.200" v="70"/>
          <pc:sldLayoutMkLst>
            <pc:docMk/>
            <pc:sldMasterMk cId="2757664105" sldId="2147483648"/>
            <pc:sldLayoutMk cId="364725758" sldId="2147483660"/>
          </pc:sldLayoutMkLst>
          <pc:spChg chg="mod">
            <ac:chgData name="lucia.prieto.santamaria@alumnos.upm.es" userId="64e4516d-3eca-4300-ae57-959bb8ea1afb" providerId="ADAL" clId="{123042B5-9660-495F-B38B-4AB151D8DD6A}" dt="2020-05-25T09:14:07.869" v="19" actId="207"/>
            <ac:spMkLst>
              <pc:docMk/>
              <pc:sldMasterMk cId="2757664105" sldId="2147483648"/>
              <pc:sldLayoutMk cId="364725758" sldId="2147483660"/>
              <ac:spMk id="2" creationId="{7EEA11FA-210C-4225-978D-9D8AB40D01BE}"/>
            </ac:spMkLst>
          </pc:spChg>
          <pc:spChg chg="mod">
            <ac:chgData name="lucia.prieto.santamaria@alumnos.upm.es" userId="64e4516d-3eca-4300-ae57-959bb8ea1afb" providerId="ADAL" clId="{123042B5-9660-495F-B38B-4AB151D8DD6A}" dt="2020-05-25T09:14:15.314" v="20" actId="207"/>
            <ac:spMkLst>
              <pc:docMk/>
              <pc:sldMasterMk cId="2757664105" sldId="2147483648"/>
              <pc:sldLayoutMk cId="364725758" sldId="2147483660"/>
              <ac:spMk id="3" creationId="{FE7C95A2-0923-491D-A319-52BE85132BCF}"/>
            </ac:spMkLst>
          </pc:spChg>
          <pc:spChg chg="mod">
            <ac:chgData name="lucia.prieto.santamaria@alumnos.upm.es" userId="64e4516d-3eca-4300-ae57-959bb8ea1afb" providerId="ADAL" clId="{123042B5-9660-495F-B38B-4AB151D8DD6A}" dt="2020-05-25T10:05:45.524" v="58" actId="113"/>
            <ac:spMkLst>
              <pc:docMk/>
              <pc:sldMasterMk cId="2757664105" sldId="2147483648"/>
              <pc:sldLayoutMk cId="364725758" sldId="2147483660"/>
              <ac:spMk id="20" creationId="{17225FC3-9716-4DB1-8CF0-2BC0C7525A49}"/>
            </ac:spMkLst>
          </pc:spChg>
          <pc:picChg chg="add mod">
            <ac:chgData name="lucia.prieto.santamaria@alumnos.upm.es" userId="64e4516d-3eca-4300-ae57-959bb8ea1afb" providerId="ADAL" clId="{123042B5-9660-495F-B38B-4AB151D8DD6A}" dt="2020-05-25T09:03:03.439" v="10"/>
            <ac:picMkLst>
              <pc:docMk/>
              <pc:sldMasterMk cId="2757664105" sldId="2147483648"/>
              <pc:sldLayoutMk cId="364725758" sldId="2147483660"/>
              <ac:picMk id="12" creationId="{E00BCE08-EA3C-4031-AAB3-D979E616789F}"/>
            </ac:picMkLst>
          </pc:picChg>
          <pc:picChg chg="add mod">
            <ac:chgData name="lucia.prieto.santamaria@alumnos.upm.es" userId="64e4516d-3eca-4300-ae57-959bb8ea1afb" providerId="ADAL" clId="{123042B5-9660-495F-B38B-4AB151D8DD6A}" dt="2020-05-25T10:07:11.200" v="70"/>
            <ac:picMkLst>
              <pc:docMk/>
              <pc:sldMasterMk cId="2757664105" sldId="2147483648"/>
              <pc:sldLayoutMk cId="364725758" sldId="2147483660"/>
              <ac:picMk id="13" creationId="{30AB174A-0BAF-467D-95A8-9CA44706BF36}"/>
            </ac:picMkLst>
          </pc:picChg>
          <pc:picChg chg="del">
            <ac:chgData name="lucia.prieto.santamaria@alumnos.upm.es" userId="64e4516d-3eca-4300-ae57-959bb8ea1afb" providerId="ADAL" clId="{123042B5-9660-495F-B38B-4AB151D8DD6A}" dt="2020-05-25T09:03:03.076" v="9" actId="478"/>
            <ac:picMkLst>
              <pc:docMk/>
              <pc:sldMasterMk cId="2757664105" sldId="2147483648"/>
              <pc:sldLayoutMk cId="364725758" sldId="2147483660"/>
              <ac:picMk id="22" creationId="{7B6BC0A8-257D-4273-854A-BB7C1AFC130C}"/>
            </ac:picMkLst>
          </pc:picChg>
          <pc:picChg chg="del">
            <ac:chgData name="lucia.prieto.santamaria@alumnos.upm.es" userId="64e4516d-3eca-4300-ae57-959bb8ea1afb" providerId="ADAL" clId="{123042B5-9660-495F-B38B-4AB151D8DD6A}" dt="2020-05-25T10:07:10.978" v="69" actId="478"/>
            <ac:picMkLst>
              <pc:docMk/>
              <pc:sldMasterMk cId="2757664105" sldId="2147483648"/>
              <pc:sldLayoutMk cId="364725758" sldId="2147483660"/>
              <ac:picMk id="23" creationId="{19B73E1B-81B2-4830-891D-52EBC0EDDB5D}"/>
            </ac:picMkLst>
          </pc:picChg>
        </pc:sldLayoutChg>
      </pc:sldMasterChg>
    </pc:docChg>
  </pc:docChgLst>
  <pc:docChgLst>
    <pc:chgData name="ADRIAN AYUSO MUÑOZ" userId="S::adrian.ayuso.munoz@alumnos.upm.es::33376145-e797-49b0-a2b4-d35a3a5e6aea" providerId="AD" clId="Web-{E06B24E1-30CB-40B1-92F0-CA53493E58DC}"/>
    <pc:docChg chg="modSld">
      <pc:chgData name="ADRIAN AYUSO MUÑOZ" userId="S::adrian.ayuso.munoz@alumnos.upm.es::33376145-e797-49b0-a2b4-d35a3a5e6aea" providerId="AD" clId="Web-{E06B24E1-30CB-40B1-92F0-CA53493E58DC}" dt="2022-06-07T08:35:11.022" v="1"/>
      <pc:docMkLst>
        <pc:docMk/>
      </pc:docMkLst>
      <pc:sldChg chg="addSp delSp">
        <pc:chgData name="ADRIAN AYUSO MUÑOZ" userId="S::adrian.ayuso.munoz@alumnos.upm.es::33376145-e797-49b0-a2b4-d35a3a5e6aea" providerId="AD" clId="Web-{E06B24E1-30CB-40B1-92F0-CA53493E58DC}" dt="2022-06-07T08:35:11.022" v="1"/>
        <pc:sldMkLst>
          <pc:docMk/>
          <pc:sldMk cId="1404540517" sldId="256"/>
        </pc:sldMkLst>
        <pc:spChg chg="add del">
          <ac:chgData name="ADRIAN AYUSO MUÑOZ" userId="S::adrian.ayuso.munoz@alumnos.upm.es::33376145-e797-49b0-a2b4-d35a3a5e6aea" providerId="AD" clId="Web-{E06B24E1-30CB-40B1-92F0-CA53493E58DC}" dt="2022-06-07T08:35:11.022" v="1"/>
          <ac:spMkLst>
            <pc:docMk/>
            <pc:sldMk cId="1404540517" sldId="256"/>
            <ac:spMk id="2" creationId="{3AEB6BE8-21E2-E6B3-E83D-23F769C38792}"/>
          </ac:spMkLst>
        </pc:spChg>
      </pc:sldChg>
    </pc:docChg>
  </pc:docChgLst>
  <pc:docChgLst>
    <pc:chgData name="ALVARO GARCIA BARRAGAN" userId="S::alvaro.gbarragan@upm.es::8d231177-37aa-4e9c-bdf7-897c4f84feb7" providerId="AD" clId="Web-{8DBBCBE9-764D-4E62-B897-A9B3FF244CF5}"/>
    <pc:docChg chg="addSld modSld">
      <pc:chgData name="ALVARO GARCIA BARRAGAN" userId="S::alvaro.gbarragan@upm.es::8d231177-37aa-4e9c-bdf7-897c4f84feb7" providerId="AD" clId="Web-{8DBBCBE9-764D-4E62-B897-A9B3FF244CF5}" dt="2023-12-18T15:05:45.630" v="5"/>
      <pc:docMkLst>
        <pc:docMk/>
      </pc:docMkLst>
      <pc:sldChg chg="addSp delSp modSp">
        <pc:chgData name="ALVARO GARCIA BARRAGAN" userId="S::alvaro.gbarragan@upm.es::8d231177-37aa-4e9c-bdf7-897c4f84feb7" providerId="AD" clId="Web-{8DBBCBE9-764D-4E62-B897-A9B3FF244CF5}" dt="2023-12-18T15:05:45.630" v="5"/>
        <pc:sldMkLst>
          <pc:docMk/>
          <pc:sldMk cId="3373897333" sldId="258"/>
        </pc:sldMkLst>
        <pc:spChg chg="add">
          <ac:chgData name="ALVARO GARCIA BARRAGAN" userId="S::alvaro.gbarragan@upm.es::8d231177-37aa-4e9c-bdf7-897c4f84feb7" providerId="AD" clId="Web-{8DBBCBE9-764D-4E62-B897-A9B3FF244CF5}" dt="2023-12-18T15:05:45.630" v="5"/>
          <ac:spMkLst>
            <pc:docMk/>
            <pc:sldMk cId="3373897333" sldId="258"/>
            <ac:spMk id="2" creationId="{622CE4B7-5059-303E-B653-1A431A73077A}"/>
          </ac:spMkLst>
        </pc:spChg>
        <pc:spChg chg="mod">
          <ac:chgData name="ALVARO GARCIA BARRAGAN" userId="S::alvaro.gbarragan@upm.es::8d231177-37aa-4e9c-bdf7-897c4f84feb7" providerId="AD" clId="Web-{8DBBCBE9-764D-4E62-B897-A9B3FF244CF5}" dt="2023-12-18T15:05:06.192" v="4" actId="20577"/>
          <ac:spMkLst>
            <pc:docMk/>
            <pc:sldMk cId="3373897333" sldId="258"/>
            <ac:spMk id="6" creationId="{0D3DAA89-44A7-45C1-838D-9E7661EF2209}"/>
          </ac:spMkLst>
        </pc:spChg>
        <pc:spChg chg="del">
          <ac:chgData name="ALVARO GARCIA BARRAGAN" userId="S::alvaro.gbarragan@upm.es::8d231177-37aa-4e9c-bdf7-897c4f84feb7" providerId="AD" clId="Web-{8DBBCBE9-764D-4E62-B897-A9B3FF244CF5}" dt="2023-12-18T15:05:02.285" v="2"/>
          <ac:spMkLst>
            <pc:docMk/>
            <pc:sldMk cId="3373897333" sldId="258"/>
            <ac:spMk id="8" creationId="{3A7A04DD-72DF-4A6F-BBBA-4BA4BE3A2467}"/>
          </ac:spMkLst>
        </pc:spChg>
        <pc:graphicFrameChg chg="del">
          <ac:chgData name="ALVARO GARCIA BARRAGAN" userId="S::alvaro.gbarragan@upm.es::8d231177-37aa-4e9c-bdf7-897c4f84feb7" providerId="AD" clId="Web-{8DBBCBE9-764D-4E62-B897-A9B3FF244CF5}" dt="2023-12-18T15:04:55.051" v="1"/>
          <ac:graphicFrameMkLst>
            <pc:docMk/>
            <pc:sldMk cId="3373897333" sldId="258"/>
            <ac:graphicFrameMk id="4" creationId="{677E9104-FAB9-462B-AD28-4336BB10D30E}"/>
          </ac:graphicFrameMkLst>
        </pc:graphicFrameChg>
      </pc:sldChg>
      <pc:sldChg chg="add replId">
        <pc:chgData name="ALVARO GARCIA BARRAGAN" userId="S::alvaro.gbarragan@upm.es::8d231177-37aa-4e9c-bdf7-897c4f84feb7" providerId="AD" clId="Web-{8DBBCBE9-764D-4E62-B897-A9B3FF244CF5}" dt="2023-12-18T15:04:53.035" v="0"/>
        <pc:sldMkLst>
          <pc:docMk/>
          <pc:sldMk cId="76754053" sldId="265"/>
        </pc:sldMkLst>
      </pc:sldChg>
    </pc:docChg>
  </pc:docChgLst>
  <pc:docChgLst>
    <pc:chgData name="DAVID FERNANDEZ LOBON" userId="S::david.fernandez.lobon@alumnos.upm.es::58b57104-14c9-4ffb-9ed6-26af1c1c74b8" providerId="AD" clId="Web-{7DDD07DE-562A-D5A6-42A9-39F00F94BF08}"/>
    <pc:docChg chg="addSld modSld">
      <pc:chgData name="DAVID FERNANDEZ LOBON" userId="S::david.fernandez.lobon@alumnos.upm.es::58b57104-14c9-4ffb-9ed6-26af1c1c74b8" providerId="AD" clId="Web-{7DDD07DE-562A-D5A6-42A9-39F00F94BF08}" dt="2022-02-07T10:36:23.565" v="72" actId="20577"/>
      <pc:docMkLst>
        <pc:docMk/>
      </pc:docMkLst>
      <pc:sldChg chg="modSp">
        <pc:chgData name="DAVID FERNANDEZ LOBON" userId="S::david.fernandez.lobon@alumnos.upm.es::58b57104-14c9-4ffb-9ed6-26af1c1c74b8" providerId="AD" clId="Web-{7DDD07DE-562A-D5A6-42A9-39F00F94BF08}" dt="2022-02-07T10:34:29.671" v="6" actId="20577"/>
        <pc:sldMkLst>
          <pc:docMk/>
          <pc:sldMk cId="1297316978" sldId="257"/>
        </pc:sldMkLst>
        <pc:spChg chg="mod">
          <ac:chgData name="DAVID FERNANDEZ LOBON" userId="S::david.fernandez.lobon@alumnos.upm.es::58b57104-14c9-4ffb-9ed6-26af1c1c74b8" providerId="AD" clId="Web-{7DDD07DE-562A-D5A6-42A9-39F00F94BF08}" dt="2022-02-07T10:34:29.671" v="6" actId="20577"/>
          <ac:spMkLst>
            <pc:docMk/>
            <pc:sldMk cId="1297316978" sldId="257"/>
            <ac:spMk id="5" creationId="{6F3F4246-811A-4184-BDB0-E4E06C6BD6A8}"/>
          </ac:spMkLst>
        </pc:spChg>
      </pc:sldChg>
      <pc:sldChg chg="modSp">
        <pc:chgData name="DAVID FERNANDEZ LOBON" userId="S::david.fernandez.lobon@alumnos.upm.es::58b57104-14c9-4ffb-9ed6-26af1c1c74b8" providerId="AD" clId="Web-{7DDD07DE-562A-D5A6-42A9-39F00F94BF08}" dt="2022-02-07T10:34:25.233" v="5" actId="20577"/>
        <pc:sldMkLst>
          <pc:docMk/>
          <pc:sldMk cId="1144615231" sldId="265"/>
        </pc:sldMkLst>
        <pc:spChg chg="mod">
          <ac:chgData name="DAVID FERNANDEZ LOBON" userId="S::david.fernandez.lobon@alumnos.upm.es::58b57104-14c9-4ffb-9ed6-26af1c1c74b8" providerId="AD" clId="Web-{7DDD07DE-562A-D5A6-42A9-39F00F94BF08}" dt="2022-02-07T10:34:25.233" v="5" actId="20577"/>
          <ac:spMkLst>
            <pc:docMk/>
            <pc:sldMk cId="1144615231" sldId="265"/>
            <ac:spMk id="5" creationId="{6F3F4246-811A-4184-BDB0-E4E06C6BD6A8}"/>
          </ac:spMkLst>
        </pc:spChg>
      </pc:sldChg>
      <pc:sldChg chg="addSp delSp modSp add replId">
        <pc:chgData name="DAVID FERNANDEZ LOBON" userId="S::david.fernandez.lobon@alumnos.upm.es::58b57104-14c9-4ffb-9ed6-26af1c1c74b8" providerId="AD" clId="Web-{7DDD07DE-562A-D5A6-42A9-39F00F94BF08}" dt="2022-02-07T10:36:23.565" v="72" actId="20577"/>
        <pc:sldMkLst>
          <pc:docMk/>
          <pc:sldMk cId="858398502" sldId="266"/>
        </pc:sldMkLst>
        <pc:spChg chg="mod">
          <ac:chgData name="DAVID FERNANDEZ LOBON" userId="S::david.fernandez.lobon@alumnos.upm.es::58b57104-14c9-4ffb-9ed6-26af1c1c74b8" providerId="AD" clId="Web-{7DDD07DE-562A-D5A6-42A9-39F00F94BF08}" dt="2022-02-07T10:35:22.360" v="21" actId="20577"/>
          <ac:spMkLst>
            <pc:docMk/>
            <pc:sldMk cId="858398502" sldId="266"/>
            <ac:spMk id="5" creationId="{6F3F4246-811A-4184-BDB0-E4E06C6BD6A8}"/>
          </ac:spMkLst>
        </pc:spChg>
        <pc:spChg chg="add mod">
          <ac:chgData name="DAVID FERNANDEZ LOBON" userId="S::david.fernandez.lobon@alumnos.upm.es::58b57104-14c9-4ffb-9ed6-26af1c1c74b8" providerId="AD" clId="Web-{7DDD07DE-562A-D5A6-42A9-39F00F94BF08}" dt="2022-02-07T10:36:23.565" v="72" actId="20577"/>
          <ac:spMkLst>
            <pc:docMk/>
            <pc:sldMk cId="858398502" sldId="266"/>
            <ac:spMk id="8" creationId="{C0ACDB07-58BD-4737-AD2F-629946D81612}"/>
          </ac:spMkLst>
        </pc:spChg>
        <pc:picChg chg="del">
          <ac:chgData name="DAVID FERNANDEZ LOBON" userId="S::david.fernandez.lobon@alumnos.upm.es::58b57104-14c9-4ffb-9ed6-26af1c1c74b8" providerId="AD" clId="Web-{7DDD07DE-562A-D5A6-42A9-39F00F94BF08}" dt="2022-02-07T10:35:24.766" v="22"/>
          <ac:picMkLst>
            <pc:docMk/>
            <pc:sldMk cId="858398502" sldId="266"/>
            <ac:picMk id="2" creationId="{9CD4C127-F9FD-4677-8B58-8BFC53450155}"/>
          </ac:picMkLst>
        </pc:picChg>
        <pc:picChg chg="del">
          <ac:chgData name="DAVID FERNANDEZ LOBON" userId="S::david.fernandez.lobon@alumnos.upm.es::58b57104-14c9-4ffb-9ed6-26af1c1c74b8" providerId="AD" clId="Web-{7DDD07DE-562A-D5A6-42A9-39F00F94BF08}" dt="2022-02-07T10:35:43.689" v="32"/>
          <ac:picMkLst>
            <pc:docMk/>
            <pc:sldMk cId="858398502" sldId="266"/>
            <ac:picMk id="3" creationId="{3C1C0149-9283-43CB-B92B-8495DE1A77BF}"/>
          </ac:picMkLst>
        </pc:picChg>
      </pc:sldChg>
    </pc:docChg>
  </pc:docChgLst>
  <pc:docChgLst>
    <pc:chgData name="lucia.prieto.santamaria@alumnos.upm.es" userId="64e4516d-3eca-4300-ae57-959bb8ea1afb" providerId="ADAL" clId="{102581E4-FBE1-4FF3-A9DB-04778537F024}"/>
    <pc:docChg chg="undo custSel addSld delSld modSld modMainMaster">
      <pc:chgData name="lucia.prieto.santamaria@alumnos.upm.es" userId="64e4516d-3eca-4300-ae57-959bb8ea1afb" providerId="ADAL" clId="{102581E4-FBE1-4FF3-A9DB-04778537F024}" dt="2020-05-01T20:34:31.654" v="432"/>
      <pc:docMkLst>
        <pc:docMk/>
      </pc:docMkLst>
      <pc:sldChg chg="addSp delSp modSp">
        <pc:chgData name="lucia.prieto.santamaria@alumnos.upm.es" userId="64e4516d-3eca-4300-ae57-959bb8ea1afb" providerId="ADAL" clId="{102581E4-FBE1-4FF3-A9DB-04778537F024}" dt="2020-05-01T20:34:31.654" v="432"/>
        <pc:sldMkLst>
          <pc:docMk/>
          <pc:sldMk cId="1404540517" sldId="256"/>
        </pc:sldMkLst>
        <pc:spChg chg="del">
          <ac:chgData name="lucia.prieto.santamaria@alumnos.upm.es" userId="64e4516d-3eca-4300-ae57-959bb8ea1afb" providerId="ADAL" clId="{102581E4-FBE1-4FF3-A9DB-04778537F024}" dt="2020-05-01T20:07:51.326" v="351"/>
          <ac:spMkLst>
            <pc:docMk/>
            <pc:sldMk cId="1404540517" sldId="256"/>
            <ac:spMk id="2" creationId="{F09EC6CB-B101-4243-9580-51E308555D78}"/>
          </ac:spMkLst>
        </pc:spChg>
        <pc:spChg chg="del">
          <ac:chgData name="lucia.prieto.santamaria@alumnos.upm.es" userId="64e4516d-3eca-4300-ae57-959bb8ea1afb" providerId="ADAL" clId="{102581E4-FBE1-4FF3-A9DB-04778537F024}" dt="2020-05-01T20:07:51.326" v="351"/>
          <ac:spMkLst>
            <pc:docMk/>
            <pc:sldMk cId="1404540517" sldId="256"/>
            <ac:spMk id="3" creationId="{C9886D6C-F65D-4DA0-8EC7-E093A11C21FD}"/>
          </ac:spMkLst>
        </pc:spChg>
        <pc:spChg chg="add del mod">
          <ac:chgData name="lucia.prieto.santamaria@alumnos.upm.es" userId="64e4516d-3eca-4300-ae57-959bb8ea1afb" providerId="ADAL" clId="{102581E4-FBE1-4FF3-A9DB-04778537F024}" dt="2020-05-01T20:09:37.218" v="372"/>
          <ac:spMkLst>
            <pc:docMk/>
            <pc:sldMk cId="1404540517" sldId="256"/>
            <ac:spMk id="4" creationId="{227D714E-2C28-44D7-BD13-BCDA228FC36A}"/>
          </ac:spMkLst>
        </pc:spChg>
        <pc:spChg chg="add del mod">
          <ac:chgData name="lucia.prieto.santamaria@alumnos.upm.es" userId="64e4516d-3eca-4300-ae57-959bb8ea1afb" providerId="ADAL" clId="{102581E4-FBE1-4FF3-A9DB-04778537F024}" dt="2020-05-01T20:09:37.218" v="372"/>
          <ac:spMkLst>
            <pc:docMk/>
            <pc:sldMk cId="1404540517" sldId="256"/>
            <ac:spMk id="5" creationId="{D3F3DB11-7EE1-4EDF-9601-74241A88BADD}"/>
          </ac:spMkLst>
        </pc:spChg>
        <pc:spChg chg="add del mod">
          <ac:chgData name="lucia.prieto.santamaria@alumnos.upm.es" userId="64e4516d-3eca-4300-ae57-959bb8ea1afb" providerId="ADAL" clId="{102581E4-FBE1-4FF3-A9DB-04778537F024}" dt="2020-05-01T20:09:37.218" v="372"/>
          <ac:spMkLst>
            <pc:docMk/>
            <pc:sldMk cId="1404540517" sldId="256"/>
            <ac:spMk id="6" creationId="{B6F9DA68-298F-41C2-956B-1E40E210BF18}"/>
          </ac:spMkLst>
        </pc:spChg>
        <pc:spChg chg="add del mod">
          <ac:chgData name="lucia.prieto.santamaria@alumnos.upm.es" userId="64e4516d-3eca-4300-ae57-959bb8ea1afb" providerId="ADAL" clId="{102581E4-FBE1-4FF3-A9DB-04778537F024}" dt="2020-05-01T20:34:31.654" v="432"/>
          <ac:spMkLst>
            <pc:docMk/>
            <pc:sldMk cId="1404540517" sldId="256"/>
            <ac:spMk id="7" creationId="{6729CA18-3289-4759-93C5-C741742FBC70}"/>
          </ac:spMkLst>
        </pc:spChg>
        <pc:spChg chg="add del mod">
          <ac:chgData name="lucia.prieto.santamaria@alumnos.upm.es" userId="64e4516d-3eca-4300-ae57-959bb8ea1afb" providerId="ADAL" clId="{102581E4-FBE1-4FF3-A9DB-04778537F024}" dt="2020-05-01T20:34:31.654" v="432"/>
          <ac:spMkLst>
            <pc:docMk/>
            <pc:sldMk cId="1404540517" sldId="256"/>
            <ac:spMk id="8" creationId="{E41DE919-082F-4874-BFE0-4C373C2931A5}"/>
          </ac:spMkLst>
        </pc:spChg>
        <pc:spChg chg="add del mod">
          <ac:chgData name="lucia.prieto.santamaria@alumnos.upm.es" userId="64e4516d-3eca-4300-ae57-959bb8ea1afb" providerId="ADAL" clId="{102581E4-FBE1-4FF3-A9DB-04778537F024}" dt="2020-05-01T20:34:31.654" v="432"/>
          <ac:spMkLst>
            <pc:docMk/>
            <pc:sldMk cId="1404540517" sldId="256"/>
            <ac:spMk id="9" creationId="{0B8BB2B3-8874-4C2C-A6CF-CAC0EEA9CCA1}"/>
          </ac:spMkLst>
        </pc:spChg>
        <pc:spChg chg="add mod">
          <ac:chgData name="lucia.prieto.santamaria@alumnos.upm.es" userId="64e4516d-3eca-4300-ae57-959bb8ea1afb" providerId="ADAL" clId="{102581E4-FBE1-4FF3-A9DB-04778537F024}" dt="2020-05-01T20:34:31.654" v="432"/>
          <ac:spMkLst>
            <pc:docMk/>
            <pc:sldMk cId="1404540517" sldId="256"/>
            <ac:spMk id="10" creationId="{CF7A5017-E090-4596-933A-91AA1A036AFF}"/>
          </ac:spMkLst>
        </pc:spChg>
        <pc:spChg chg="add mod">
          <ac:chgData name="lucia.prieto.santamaria@alumnos.upm.es" userId="64e4516d-3eca-4300-ae57-959bb8ea1afb" providerId="ADAL" clId="{102581E4-FBE1-4FF3-A9DB-04778537F024}" dt="2020-05-01T20:34:31.654" v="432"/>
          <ac:spMkLst>
            <pc:docMk/>
            <pc:sldMk cId="1404540517" sldId="256"/>
            <ac:spMk id="11" creationId="{81CAFBA3-1BE7-4316-A368-705C186775E4}"/>
          </ac:spMkLst>
        </pc:spChg>
        <pc:spChg chg="add mod">
          <ac:chgData name="lucia.prieto.santamaria@alumnos.upm.es" userId="64e4516d-3eca-4300-ae57-959bb8ea1afb" providerId="ADAL" clId="{102581E4-FBE1-4FF3-A9DB-04778537F024}" dt="2020-05-01T20:34:31.654" v="432"/>
          <ac:spMkLst>
            <pc:docMk/>
            <pc:sldMk cId="1404540517" sldId="256"/>
            <ac:spMk id="12" creationId="{6E854A32-0C77-4768-AB8F-7954588C40D7}"/>
          </ac:spMkLst>
        </pc:spChg>
        <pc:spChg chg="add mod">
          <ac:chgData name="lucia.prieto.santamaria@alumnos.upm.es" userId="64e4516d-3eca-4300-ae57-959bb8ea1afb" providerId="ADAL" clId="{102581E4-FBE1-4FF3-A9DB-04778537F024}" dt="2020-05-01T20:34:31.654" v="432"/>
          <ac:spMkLst>
            <pc:docMk/>
            <pc:sldMk cId="1404540517" sldId="256"/>
            <ac:spMk id="13" creationId="{73DD071E-1CAB-4BC7-89D9-B491883C9B21}"/>
          </ac:spMkLst>
        </pc:spChg>
      </pc:sldChg>
      <pc:sldChg chg="addSp delSp modSp">
        <pc:chgData name="lucia.prieto.santamaria@alumnos.upm.es" userId="64e4516d-3eca-4300-ae57-959bb8ea1afb" providerId="ADAL" clId="{102581E4-FBE1-4FF3-A9DB-04778537F024}" dt="2020-05-01T20:00:49.907" v="337"/>
        <pc:sldMkLst>
          <pc:docMk/>
          <pc:sldMk cId="1297316978" sldId="257"/>
        </pc:sldMkLst>
        <pc:spChg chg="del">
          <ac:chgData name="lucia.prieto.santamaria@alumnos.upm.es" userId="64e4516d-3eca-4300-ae57-959bb8ea1afb" providerId="ADAL" clId="{102581E4-FBE1-4FF3-A9DB-04778537F024}" dt="2020-05-01T20:00:49.907" v="337"/>
          <ac:spMkLst>
            <pc:docMk/>
            <pc:sldMk cId="1297316978" sldId="257"/>
            <ac:spMk id="2" creationId="{0C9482C2-C818-4544-BDDA-56997F435795}"/>
          </ac:spMkLst>
        </pc:spChg>
        <pc:spChg chg="del">
          <ac:chgData name="lucia.prieto.santamaria@alumnos.upm.es" userId="64e4516d-3eca-4300-ae57-959bb8ea1afb" providerId="ADAL" clId="{102581E4-FBE1-4FF3-A9DB-04778537F024}" dt="2020-05-01T20:00:49.907" v="337"/>
          <ac:spMkLst>
            <pc:docMk/>
            <pc:sldMk cId="1297316978" sldId="257"/>
            <ac:spMk id="3" creationId="{FBBA5183-3D99-45BE-8801-D166B11D71A7}"/>
          </ac:spMkLst>
        </pc:spChg>
        <pc:spChg chg="add">
          <ac:chgData name="lucia.prieto.santamaria@alumnos.upm.es" userId="64e4516d-3eca-4300-ae57-959bb8ea1afb" providerId="ADAL" clId="{102581E4-FBE1-4FF3-A9DB-04778537F024}" dt="2020-05-01T19:35:59.661" v="19"/>
          <ac:spMkLst>
            <pc:docMk/>
            <pc:sldMk cId="1297316978" sldId="257"/>
            <ac:spMk id="4" creationId="{4C4D8512-ACDD-4800-B35A-198CF2EBE19E}"/>
          </ac:spMkLst>
        </pc:spChg>
        <pc:spChg chg="add mod">
          <ac:chgData name="lucia.prieto.santamaria@alumnos.upm.es" userId="64e4516d-3eca-4300-ae57-959bb8ea1afb" providerId="ADAL" clId="{102581E4-FBE1-4FF3-A9DB-04778537F024}" dt="2020-05-01T20:00:49.907" v="337"/>
          <ac:spMkLst>
            <pc:docMk/>
            <pc:sldMk cId="1297316978" sldId="257"/>
            <ac:spMk id="5" creationId="{6F3F4246-811A-4184-BDB0-E4E06C6BD6A8}"/>
          </ac:spMkLst>
        </pc:spChg>
        <pc:spChg chg="del">
          <ac:chgData name="lucia.prieto.santamaria@alumnos.upm.es" userId="64e4516d-3eca-4300-ae57-959bb8ea1afb" providerId="ADAL" clId="{102581E4-FBE1-4FF3-A9DB-04778537F024}" dt="2020-05-01T19:35:59.661" v="19"/>
          <ac:spMkLst>
            <pc:docMk/>
            <pc:sldMk cId="1297316978" sldId="257"/>
            <ac:spMk id="5" creationId="{CDD90FCD-F48D-4CCA-9AD5-C6BB6B13716D}"/>
          </ac:spMkLst>
        </pc:spChg>
        <pc:spChg chg="add mod">
          <ac:chgData name="lucia.prieto.santamaria@alumnos.upm.es" userId="64e4516d-3eca-4300-ae57-959bb8ea1afb" providerId="ADAL" clId="{102581E4-FBE1-4FF3-A9DB-04778537F024}" dt="2020-05-01T20:00:49.907" v="337"/>
          <ac:spMkLst>
            <pc:docMk/>
            <pc:sldMk cId="1297316978" sldId="257"/>
            <ac:spMk id="7" creationId="{FF8B4CBB-B3FF-41B2-8F05-EAEA2F45FED0}"/>
          </ac:spMkLst>
        </pc:spChg>
      </pc:sldChg>
      <pc:sldChg chg="addSp delSp modSp new">
        <pc:chgData name="lucia.prieto.santamaria@alumnos.upm.es" userId="64e4516d-3eca-4300-ae57-959bb8ea1afb" providerId="ADAL" clId="{102581E4-FBE1-4FF3-A9DB-04778537F024}" dt="2020-05-01T20:00:53.474" v="338"/>
        <pc:sldMkLst>
          <pc:docMk/>
          <pc:sldMk cId="3373897333" sldId="258"/>
        </pc:sldMkLst>
        <pc:spChg chg="del">
          <ac:chgData name="lucia.prieto.santamaria@alumnos.upm.es" userId="64e4516d-3eca-4300-ae57-959bb8ea1afb" providerId="ADAL" clId="{102581E4-FBE1-4FF3-A9DB-04778537F024}" dt="2020-05-01T20:00:53.474" v="338"/>
          <ac:spMkLst>
            <pc:docMk/>
            <pc:sldMk cId="3373897333" sldId="258"/>
            <ac:spMk id="2" creationId="{3FC56CA9-B290-4F97-AF4F-FF5FFBF1BC64}"/>
          </ac:spMkLst>
        </pc:spChg>
        <pc:spChg chg="del">
          <ac:chgData name="lucia.prieto.santamaria@alumnos.upm.es" userId="64e4516d-3eca-4300-ae57-959bb8ea1afb" providerId="ADAL" clId="{102581E4-FBE1-4FF3-A9DB-04778537F024}" dt="2020-05-01T20:00:53.474" v="338"/>
          <ac:spMkLst>
            <pc:docMk/>
            <pc:sldMk cId="3373897333" sldId="258"/>
            <ac:spMk id="3" creationId="{623F348F-2E06-4D1F-9D35-71082779F6DD}"/>
          </ac:spMkLst>
        </pc:spChg>
        <pc:spChg chg="add">
          <ac:chgData name="lucia.prieto.santamaria@alumnos.upm.es" userId="64e4516d-3eca-4300-ae57-959bb8ea1afb" providerId="ADAL" clId="{102581E4-FBE1-4FF3-A9DB-04778537F024}" dt="2020-05-01T19:35:59.661" v="19"/>
          <ac:spMkLst>
            <pc:docMk/>
            <pc:sldMk cId="3373897333" sldId="258"/>
            <ac:spMk id="5" creationId="{2CDB2B44-EE05-455B-93A2-54397C26603C}"/>
          </ac:spMkLst>
        </pc:spChg>
        <pc:spChg chg="add mod">
          <ac:chgData name="lucia.prieto.santamaria@alumnos.upm.es" userId="64e4516d-3eca-4300-ae57-959bb8ea1afb" providerId="ADAL" clId="{102581E4-FBE1-4FF3-A9DB-04778537F024}" dt="2020-05-01T20:00:53.474" v="338"/>
          <ac:spMkLst>
            <pc:docMk/>
            <pc:sldMk cId="3373897333" sldId="258"/>
            <ac:spMk id="6" creationId="{0D3DAA89-44A7-45C1-838D-9E7661EF2209}"/>
          </ac:spMkLst>
        </pc:spChg>
        <pc:spChg chg="del">
          <ac:chgData name="lucia.prieto.santamaria@alumnos.upm.es" userId="64e4516d-3eca-4300-ae57-959bb8ea1afb" providerId="ADAL" clId="{102581E4-FBE1-4FF3-A9DB-04778537F024}" dt="2020-05-01T19:35:59.661" v="19"/>
          <ac:spMkLst>
            <pc:docMk/>
            <pc:sldMk cId="3373897333" sldId="258"/>
            <ac:spMk id="6" creationId="{5F086D51-19DF-4FE0-B3F3-E495C417D1A9}"/>
          </ac:spMkLst>
        </pc:spChg>
        <pc:spChg chg="add mod">
          <ac:chgData name="lucia.prieto.santamaria@alumnos.upm.es" userId="64e4516d-3eca-4300-ae57-959bb8ea1afb" providerId="ADAL" clId="{102581E4-FBE1-4FF3-A9DB-04778537F024}" dt="2020-05-01T20:00:53.474" v="338"/>
          <ac:spMkLst>
            <pc:docMk/>
            <pc:sldMk cId="3373897333" sldId="258"/>
            <ac:spMk id="8" creationId="{3A7A04DD-72DF-4A6F-BBBA-4BA4BE3A2467}"/>
          </ac:spMkLst>
        </pc:spChg>
        <pc:graphicFrameChg chg="add mod">
          <ac:chgData name="lucia.prieto.santamaria@alumnos.upm.es" userId="64e4516d-3eca-4300-ae57-959bb8ea1afb" providerId="ADAL" clId="{102581E4-FBE1-4FF3-A9DB-04778537F024}" dt="2020-05-01T19:29:33.902" v="4" actId="1076"/>
          <ac:graphicFrameMkLst>
            <pc:docMk/>
            <pc:sldMk cId="3373897333" sldId="258"/>
            <ac:graphicFrameMk id="4" creationId="{677E9104-FAB9-462B-AD28-4336BB10D30E}"/>
          </ac:graphicFrameMkLst>
        </pc:graphicFrameChg>
      </pc:sldChg>
      <pc:sldChg chg="addSp delSp modSp new">
        <pc:chgData name="lucia.prieto.santamaria@alumnos.upm.es" userId="64e4516d-3eca-4300-ae57-959bb8ea1afb" providerId="ADAL" clId="{102581E4-FBE1-4FF3-A9DB-04778537F024}" dt="2020-05-01T19:35:59.661" v="19"/>
        <pc:sldMkLst>
          <pc:docMk/>
          <pc:sldMk cId="1813779261" sldId="259"/>
        </pc:sldMkLst>
        <pc:spChg chg="add">
          <ac:chgData name="lucia.prieto.santamaria@alumnos.upm.es" userId="64e4516d-3eca-4300-ae57-959bb8ea1afb" providerId="ADAL" clId="{102581E4-FBE1-4FF3-A9DB-04778537F024}" dt="2020-05-01T19:35:59.661" v="19"/>
          <ac:spMkLst>
            <pc:docMk/>
            <pc:sldMk cId="1813779261" sldId="259"/>
            <ac:spMk id="5" creationId="{D05E4DB2-EA4C-4FA2-96E7-B76C04C4BCD1}"/>
          </ac:spMkLst>
        </pc:spChg>
        <pc:spChg chg="del">
          <ac:chgData name="lucia.prieto.santamaria@alumnos.upm.es" userId="64e4516d-3eca-4300-ae57-959bb8ea1afb" providerId="ADAL" clId="{102581E4-FBE1-4FF3-A9DB-04778537F024}" dt="2020-05-01T19:35:59.661" v="19"/>
          <ac:spMkLst>
            <pc:docMk/>
            <pc:sldMk cId="1813779261" sldId="259"/>
            <ac:spMk id="6" creationId="{DF9FF863-16B9-4DB3-AC9F-5E087DB6074B}"/>
          </ac:spMkLst>
        </pc:spChg>
        <pc:graphicFrameChg chg="add mod">
          <ac:chgData name="lucia.prieto.santamaria@alumnos.upm.es" userId="64e4516d-3eca-4300-ae57-959bb8ea1afb" providerId="ADAL" clId="{102581E4-FBE1-4FF3-A9DB-04778537F024}" dt="2020-05-01T19:29:47.037" v="5" actId="1076"/>
          <ac:graphicFrameMkLst>
            <pc:docMk/>
            <pc:sldMk cId="1813779261" sldId="259"/>
            <ac:graphicFrameMk id="4" creationId="{462B7C72-918F-4CEC-9382-1E3987EC0E4B}"/>
          </ac:graphicFrameMkLst>
        </pc:graphicFrameChg>
      </pc:sldChg>
      <pc:sldChg chg="addSp delSp modSp new">
        <pc:chgData name="lucia.prieto.santamaria@alumnos.upm.es" userId="64e4516d-3eca-4300-ae57-959bb8ea1afb" providerId="ADAL" clId="{102581E4-FBE1-4FF3-A9DB-04778537F024}" dt="2020-05-01T19:40:15.321" v="38" actId="20577"/>
        <pc:sldMkLst>
          <pc:docMk/>
          <pc:sldMk cId="973100685" sldId="260"/>
        </pc:sldMkLst>
        <pc:spChg chg="del">
          <ac:chgData name="lucia.prieto.santamaria@alumnos.upm.es" userId="64e4516d-3eca-4300-ae57-959bb8ea1afb" providerId="ADAL" clId="{102581E4-FBE1-4FF3-A9DB-04778537F024}" dt="2020-05-01T19:30:11.470" v="8" actId="478"/>
          <ac:spMkLst>
            <pc:docMk/>
            <pc:sldMk cId="973100685" sldId="260"/>
            <ac:spMk id="3" creationId="{C4E19CC7-F250-4DAA-B0D2-ED5E964AEFBB}"/>
          </ac:spMkLst>
        </pc:spChg>
        <pc:spChg chg="add">
          <ac:chgData name="lucia.prieto.santamaria@alumnos.upm.es" userId="64e4516d-3eca-4300-ae57-959bb8ea1afb" providerId="ADAL" clId="{102581E4-FBE1-4FF3-A9DB-04778537F024}" dt="2020-05-01T19:35:59.661" v="19"/>
          <ac:spMkLst>
            <pc:docMk/>
            <pc:sldMk cId="973100685" sldId="260"/>
            <ac:spMk id="5" creationId="{39FCC649-C0E4-4DBB-933F-382EEC7485C1}"/>
          </ac:spMkLst>
        </pc:spChg>
        <pc:spChg chg="del">
          <ac:chgData name="lucia.prieto.santamaria@alumnos.upm.es" userId="64e4516d-3eca-4300-ae57-959bb8ea1afb" providerId="ADAL" clId="{102581E4-FBE1-4FF3-A9DB-04778537F024}" dt="2020-05-01T19:35:59.661" v="19"/>
          <ac:spMkLst>
            <pc:docMk/>
            <pc:sldMk cId="973100685" sldId="260"/>
            <ac:spMk id="6" creationId="{7173E177-144C-442B-8BE6-3092F468211B}"/>
          </ac:spMkLst>
        </pc:spChg>
        <pc:graphicFrameChg chg="add mod">
          <ac:chgData name="lucia.prieto.santamaria@alumnos.upm.es" userId="64e4516d-3eca-4300-ae57-959bb8ea1afb" providerId="ADAL" clId="{102581E4-FBE1-4FF3-A9DB-04778537F024}" dt="2020-05-01T19:40:15.321" v="38" actId="20577"/>
          <ac:graphicFrameMkLst>
            <pc:docMk/>
            <pc:sldMk cId="973100685" sldId="260"/>
            <ac:graphicFrameMk id="4" creationId="{A7C50843-04B6-40FC-B113-07171C6D2A55}"/>
          </ac:graphicFrameMkLst>
        </pc:graphicFrameChg>
      </pc:sldChg>
      <pc:sldChg chg="addSp delSp modSp new">
        <pc:chgData name="lucia.prieto.santamaria@alumnos.upm.es" userId="64e4516d-3eca-4300-ae57-959bb8ea1afb" providerId="ADAL" clId="{102581E4-FBE1-4FF3-A9DB-04778537F024}" dt="2020-05-01T19:40:06.525" v="27" actId="20577"/>
        <pc:sldMkLst>
          <pc:docMk/>
          <pc:sldMk cId="1926386502" sldId="261"/>
        </pc:sldMkLst>
        <pc:spChg chg="del">
          <ac:chgData name="lucia.prieto.santamaria@alumnos.upm.es" userId="64e4516d-3eca-4300-ae57-959bb8ea1afb" providerId="ADAL" clId="{102581E4-FBE1-4FF3-A9DB-04778537F024}" dt="2020-05-01T19:30:39.788" v="11" actId="478"/>
          <ac:spMkLst>
            <pc:docMk/>
            <pc:sldMk cId="1926386502" sldId="261"/>
            <ac:spMk id="3" creationId="{5AABBDCB-27D0-42E1-A6F6-549AFDC6F0EA}"/>
          </ac:spMkLst>
        </pc:spChg>
        <pc:spChg chg="add">
          <ac:chgData name="lucia.prieto.santamaria@alumnos.upm.es" userId="64e4516d-3eca-4300-ae57-959bb8ea1afb" providerId="ADAL" clId="{102581E4-FBE1-4FF3-A9DB-04778537F024}" dt="2020-05-01T19:35:59.661" v="19"/>
          <ac:spMkLst>
            <pc:docMk/>
            <pc:sldMk cId="1926386502" sldId="261"/>
            <ac:spMk id="6" creationId="{06403532-E1BB-434E-BF23-1757547722FF}"/>
          </ac:spMkLst>
        </pc:spChg>
        <pc:spChg chg="del">
          <ac:chgData name="lucia.prieto.santamaria@alumnos.upm.es" userId="64e4516d-3eca-4300-ae57-959bb8ea1afb" providerId="ADAL" clId="{102581E4-FBE1-4FF3-A9DB-04778537F024}" dt="2020-05-01T19:35:59.661" v="19"/>
          <ac:spMkLst>
            <pc:docMk/>
            <pc:sldMk cId="1926386502" sldId="261"/>
            <ac:spMk id="7" creationId="{236C680C-DD5A-44B5-8316-D096F7059F23}"/>
          </ac:spMkLst>
        </pc:spChg>
        <pc:graphicFrameChg chg="add del">
          <ac:chgData name="lucia.prieto.santamaria@alumnos.upm.es" userId="64e4516d-3eca-4300-ae57-959bb8ea1afb" providerId="ADAL" clId="{102581E4-FBE1-4FF3-A9DB-04778537F024}" dt="2020-05-01T19:30:43.963" v="13"/>
          <ac:graphicFrameMkLst>
            <pc:docMk/>
            <pc:sldMk cId="1926386502" sldId="261"/>
            <ac:graphicFrameMk id="4" creationId="{BBCC7FA9-3128-4E90-ACCC-612E406185D0}"/>
          </ac:graphicFrameMkLst>
        </pc:graphicFrameChg>
        <pc:graphicFrameChg chg="add mod">
          <ac:chgData name="lucia.prieto.santamaria@alumnos.upm.es" userId="64e4516d-3eca-4300-ae57-959bb8ea1afb" providerId="ADAL" clId="{102581E4-FBE1-4FF3-A9DB-04778537F024}" dt="2020-05-01T19:40:06.525" v="27" actId="20577"/>
          <ac:graphicFrameMkLst>
            <pc:docMk/>
            <pc:sldMk cId="1926386502" sldId="261"/>
            <ac:graphicFrameMk id="5" creationId="{6DE2ABA2-241B-44A7-8FE0-22ECB90EF7A9}"/>
          </ac:graphicFrameMkLst>
        </pc:graphicFrameChg>
      </pc:sldChg>
      <pc:sldChg chg="addSp delSp modSp new">
        <pc:chgData name="lucia.prieto.santamaria@alumnos.upm.es" userId="64e4516d-3eca-4300-ae57-959bb8ea1afb" providerId="ADAL" clId="{102581E4-FBE1-4FF3-A9DB-04778537F024}" dt="2020-05-01T19:40:30.981" v="43" actId="20577"/>
        <pc:sldMkLst>
          <pc:docMk/>
          <pc:sldMk cId="2316432592" sldId="262"/>
        </pc:sldMkLst>
        <pc:spChg chg="del">
          <ac:chgData name="lucia.prieto.santamaria@alumnos.upm.es" userId="64e4516d-3eca-4300-ae57-959bb8ea1afb" providerId="ADAL" clId="{102581E4-FBE1-4FF3-A9DB-04778537F024}" dt="2020-05-01T19:31:13.765" v="16" actId="478"/>
          <ac:spMkLst>
            <pc:docMk/>
            <pc:sldMk cId="2316432592" sldId="262"/>
            <ac:spMk id="3" creationId="{7BD793C8-C946-475B-8923-EC8EADC1C71D}"/>
          </ac:spMkLst>
        </pc:spChg>
        <pc:spChg chg="add">
          <ac:chgData name="lucia.prieto.santamaria@alumnos.upm.es" userId="64e4516d-3eca-4300-ae57-959bb8ea1afb" providerId="ADAL" clId="{102581E4-FBE1-4FF3-A9DB-04778537F024}" dt="2020-05-01T19:35:59.661" v="19"/>
          <ac:spMkLst>
            <pc:docMk/>
            <pc:sldMk cId="2316432592" sldId="262"/>
            <ac:spMk id="5" creationId="{EA48D279-C16E-4DF3-B3E7-36E6AF5CEDF9}"/>
          </ac:spMkLst>
        </pc:spChg>
        <pc:spChg chg="del">
          <ac:chgData name="lucia.prieto.santamaria@alumnos.upm.es" userId="64e4516d-3eca-4300-ae57-959bb8ea1afb" providerId="ADAL" clId="{102581E4-FBE1-4FF3-A9DB-04778537F024}" dt="2020-05-01T19:35:59.661" v="19"/>
          <ac:spMkLst>
            <pc:docMk/>
            <pc:sldMk cId="2316432592" sldId="262"/>
            <ac:spMk id="6" creationId="{D7562336-1A41-4310-82B5-976A941D10E1}"/>
          </ac:spMkLst>
        </pc:spChg>
        <pc:graphicFrameChg chg="add mod">
          <ac:chgData name="lucia.prieto.santamaria@alumnos.upm.es" userId="64e4516d-3eca-4300-ae57-959bb8ea1afb" providerId="ADAL" clId="{102581E4-FBE1-4FF3-A9DB-04778537F024}" dt="2020-05-01T19:40:30.981" v="43" actId="20577"/>
          <ac:graphicFrameMkLst>
            <pc:docMk/>
            <pc:sldMk cId="2316432592" sldId="262"/>
            <ac:graphicFrameMk id="4" creationId="{F51C1AA5-8A15-4DD4-BA2F-CB9A2215496F}"/>
          </ac:graphicFrameMkLst>
        </pc:graphicFrameChg>
      </pc:sldChg>
      <pc:sldChg chg="addSp delSp new del">
        <pc:chgData name="lucia.prieto.santamaria@alumnos.upm.es" userId="64e4516d-3eca-4300-ae57-959bb8ea1afb" providerId="ADAL" clId="{102581E4-FBE1-4FF3-A9DB-04778537F024}" dt="2020-05-01T19:41:09.600" v="44" actId="47"/>
        <pc:sldMkLst>
          <pc:docMk/>
          <pc:sldMk cId="1260738795" sldId="263"/>
        </pc:sldMkLst>
        <pc:spChg chg="add">
          <ac:chgData name="lucia.prieto.santamaria@alumnos.upm.es" userId="64e4516d-3eca-4300-ae57-959bb8ea1afb" providerId="ADAL" clId="{102581E4-FBE1-4FF3-A9DB-04778537F024}" dt="2020-05-01T19:35:59.661" v="19"/>
          <ac:spMkLst>
            <pc:docMk/>
            <pc:sldMk cId="1260738795" sldId="263"/>
            <ac:spMk id="4" creationId="{7660D5A3-4D1C-4845-81A7-FE29A762D2D9}"/>
          </ac:spMkLst>
        </pc:spChg>
        <pc:spChg chg="del">
          <ac:chgData name="lucia.prieto.santamaria@alumnos.upm.es" userId="64e4516d-3eca-4300-ae57-959bb8ea1afb" providerId="ADAL" clId="{102581E4-FBE1-4FF3-A9DB-04778537F024}" dt="2020-05-01T19:35:59.661" v="19"/>
          <ac:spMkLst>
            <pc:docMk/>
            <pc:sldMk cId="1260738795" sldId="263"/>
            <ac:spMk id="5" creationId="{6750F7BD-1AEE-47C4-86DC-EFBC690FE65E}"/>
          </ac:spMkLst>
        </pc:spChg>
      </pc:sldChg>
      <pc:sldChg chg="addSp delSp modSp new add del">
        <pc:chgData name="lucia.prieto.santamaria@alumnos.upm.es" userId="64e4516d-3eca-4300-ae57-959bb8ea1afb" providerId="ADAL" clId="{102581E4-FBE1-4FF3-A9DB-04778537F024}" dt="2020-05-01T19:50:54.093" v="153" actId="47"/>
        <pc:sldMkLst>
          <pc:docMk/>
          <pc:sldMk cId="1494787343" sldId="263"/>
        </pc:sldMkLst>
        <pc:spChg chg="del">
          <ac:chgData name="lucia.prieto.santamaria@alumnos.upm.es" userId="64e4516d-3eca-4300-ae57-959bb8ea1afb" providerId="ADAL" clId="{102581E4-FBE1-4FF3-A9DB-04778537F024}" dt="2020-05-01T19:46:32.404" v="132"/>
          <ac:spMkLst>
            <pc:docMk/>
            <pc:sldMk cId="1494787343" sldId="263"/>
            <ac:spMk id="2" creationId="{3FFE8666-B932-4548-B71D-1393221DC59E}"/>
          </ac:spMkLst>
        </pc:spChg>
        <pc:spChg chg="del">
          <ac:chgData name="lucia.prieto.santamaria@alumnos.upm.es" userId="64e4516d-3eca-4300-ae57-959bb8ea1afb" providerId="ADAL" clId="{102581E4-FBE1-4FF3-A9DB-04778537F024}" dt="2020-05-01T19:46:32.404" v="132"/>
          <ac:spMkLst>
            <pc:docMk/>
            <pc:sldMk cId="1494787343" sldId="263"/>
            <ac:spMk id="3" creationId="{7E0A5571-9317-4286-884E-CEBBB040BA04}"/>
          </ac:spMkLst>
        </pc:spChg>
        <pc:spChg chg="del">
          <ac:chgData name="lucia.prieto.santamaria@alumnos.upm.es" userId="64e4516d-3eca-4300-ae57-959bb8ea1afb" providerId="ADAL" clId="{102581E4-FBE1-4FF3-A9DB-04778537F024}" dt="2020-05-01T19:46:54.684" v="133" actId="478"/>
          <ac:spMkLst>
            <pc:docMk/>
            <pc:sldMk cId="1494787343" sldId="263"/>
            <ac:spMk id="4" creationId="{3BC5549A-9F16-48F5-97BD-716084A105CD}"/>
          </ac:spMkLst>
        </pc:spChg>
        <pc:spChg chg="add mod">
          <ac:chgData name="lucia.prieto.santamaria@alumnos.upm.es" userId="64e4516d-3eca-4300-ae57-959bb8ea1afb" providerId="ADAL" clId="{102581E4-FBE1-4FF3-A9DB-04778537F024}" dt="2020-05-01T19:46:32.404" v="132"/>
          <ac:spMkLst>
            <pc:docMk/>
            <pc:sldMk cId="1494787343" sldId="263"/>
            <ac:spMk id="6" creationId="{1340D332-F4BA-4E86-833C-29C17327F004}"/>
          </ac:spMkLst>
        </pc:spChg>
      </pc:sldChg>
      <pc:sldChg chg="new add del">
        <pc:chgData name="lucia.prieto.santamaria@alumnos.upm.es" userId="64e4516d-3eca-4300-ae57-959bb8ea1afb" providerId="ADAL" clId="{102581E4-FBE1-4FF3-A9DB-04778537F024}" dt="2020-05-01T19:50:54.840" v="154" actId="680"/>
        <pc:sldMkLst>
          <pc:docMk/>
          <pc:sldMk cId="252456043" sldId="264"/>
        </pc:sldMkLst>
      </pc:sldChg>
      <pc:sldChg chg="addSp delSp modSp new del">
        <pc:chgData name="lucia.prieto.santamaria@alumnos.upm.es" userId="64e4516d-3eca-4300-ae57-959bb8ea1afb" providerId="ADAL" clId="{102581E4-FBE1-4FF3-A9DB-04778537F024}" dt="2020-05-01T19:51:57.418" v="159" actId="680"/>
        <pc:sldMkLst>
          <pc:docMk/>
          <pc:sldMk cId="1146702547" sldId="264"/>
        </pc:sldMkLst>
        <pc:spChg chg="add del">
          <ac:chgData name="lucia.prieto.santamaria@alumnos.upm.es" userId="64e4516d-3eca-4300-ae57-959bb8ea1afb" providerId="ADAL" clId="{102581E4-FBE1-4FF3-A9DB-04778537F024}" dt="2020-05-01T19:51:57.416" v="158"/>
          <ac:spMkLst>
            <pc:docMk/>
            <pc:sldMk cId="1146702547" sldId="264"/>
            <ac:spMk id="2" creationId="{33036ED6-0ABB-4C68-B6AA-3C7D8C918B70}"/>
          </ac:spMkLst>
        </pc:spChg>
        <pc:spChg chg="add del mod">
          <ac:chgData name="lucia.prieto.santamaria@alumnos.upm.es" userId="64e4516d-3eca-4300-ae57-959bb8ea1afb" providerId="ADAL" clId="{102581E4-FBE1-4FF3-A9DB-04778537F024}" dt="2020-05-01T19:51:57.416" v="158"/>
          <ac:spMkLst>
            <pc:docMk/>
            <pc:sldMk cId="1146702547" sldId="264"/>
            <ac:spMk id="3" creationId="{F3112EA7-E6DB-415C-A508-5F6A680FBF07}"/>
          </ac:spMkLst>
        </pc:spChg>
        <pc:spChg chg="add del mod">
          <ac:chgData name="lucia.prieto.santamaria@alumnos.upm.es" userId="64e4516d-3eca-4300-ae57-959bb8ea1afb" providerId="ADAL" clId="{102581E4-FBE1-4FF3-A9DB-04778537F024}" dt="2020-05-01T19:51:57.416" v="158"/>
          <ac:spMkLst>
            <pc:docMk/>
            <pc:sldMk cId="1146702547" sldId="264"/>
            <ac:spMk id="4" creationId="{A209A2EF-1410-439B-91D9-DC603CDC83B2}"/>
          </ac:spMkLst>
        </pc:spChg>
      </pc:sldChg>
      <pc:sldMasterChg chg="addSp delSp modSp addSldLayout delSldLayout modSldLayout">
        <pc:chgData name="lucia.prieto.santamaria@alumnos.upm.es" userId="64e4516d-3eca-4300-ae57-959bb8ea1afb" providerId="ADAL" clId="{102581E4-FBE1-4FF3-A9DB-04778537F024}" dt="2020-05-01T20:34:20.969" v="431" actId="207"/>
        <pc:sldMasterMkLst>
          <pc:docMk/>
          <pc:sldMasterMk cId="2757664105" sldId="2147483648"/>
        </pc:sldMasterMkLst>
        <pc:spChg chg="add del mod">
          <ac:chgData name="lucia.prieto.santamaria@alumnos.upm.es" userId="64e4516d-3eca-4300-ae57-959bb8ea1afb" providerId="ADAL" clId="{102581E4-FBE1-4FF3-A9DB-04778537F024}" dt="2020-05-01T19:52:11.665" v="161"/>
          <ac:spMkLst>
            <pc:docMk/>
            <pc:sldMasterMk cId="2757664105" sldId="2147483648"/>
            <ac:spMk id="2" creationId="{ED4D2203-44F2-4CFC-ADC2-D6C072CDAD8A}"/>
          </ac:spMkLst>
        </pc:spChg>
        <pc:spChg chg="add del mod">
          <ac:chgData name="lucia.prieto.santamaria@alumnos.upm.es" userId="64e4516d-3eca-4300-ae57-959bb8ea1afb" providerId="ADAL" clId="{102581E4-FBE1-4FF3-A9DB-04778537F024}" dt="2020-05-01T19:52:22.242" v="162"/>
          <ac:spMkLst>
            <pc:docMk/>
            <pc:sldMasterMk cId="2757664105" sldId="2147483648"/>
            <ac:spMk id="3" creationId="{2D765EA6-878D-4FAE-8D69-E3DD0D426D29}"/>
          </ac:spMkLst>
        </pc:spChg>
        <pc:spChg chg="add del mod">
          <ac:chgData name="lucia.prieto.santamaria@alumnos.upm.es" userId="64e4516d-3eca-4300-ae57-959bb8ea1afb" providerId="ADAL" clId="{102581E4-FBE1-4FF3-A9DB-04778537F024}" dt="2020-05-01T19:52:46.515" v="177" actId="14100"/>
          <ac:spMkLst>
            <pc:docMk/>
            <pc:sldMasterMk cId="2757664105" sldId="2147483648"/>
            <ac:spMk id="4" creationId="{093468D2-2912-43F4-A00A-CDC30E9BAFE9}"/>
          </ac:spMkLst>
        </pc:spChg>
        <pc:spChg chg="add del mod">
          <ac:chgData name="lucia.prieto.santamaria@alumnos.upm.es" userId="64e4516d-3eca-4300-ae57-959bb8ea1afb" providerId="ADAL" clId="{102581E4-FBE1-4FF3-A9DB-04778537F024}" dt="2020-05-01T19:52:57.861" v="181" actId="1076"/>
          <ac:spMkLst>
            <pc:docMk/>
            <pc:sldMasterMk cId="2757664105" sldId="2147483648"/>
            <ac:spMk id="5" creationId="{96DC4D6F-31C7-4202-B9E8-9FAE3BA94FEC}"/>
          </ac:spMkLst>
        </pc:spChg>
        <pc:spChg chg="add del mod">
          <ac:chgData name="lucia.prieto.santamaria@alumnos.upm.es" userId="64e4516d-3eca-4300-ae57-959bb8ea1afb" providerId="ADAL" clId="{102581E4-FBE1-4FF3-A9DB-04778537F024}" dt="2020-05-01T19:52:49.190" v="178" actId="14100"/>
          <ac:spMkLst>
            <pc:docMk/>
            <pc:sldMasterMk cId="2757664105" sldId="2147483648"/>
            <ac:spMk id="6" creationId="{0100CBE5-632A-4FB7-8AAF-EBA9F5B85D25}"/>
          </ac:spMkLst>
        </pc:spChg>
        <pc:spChg chg="add del">
          <ac:chgData name="lucia.prieto.santamaria@alumnos.upm.es" userId="64e4516d-3eca-4300-ae57-959bb8ea1afb" providerId="ADAL" clId="{102581E4-FBE1-4FF3-A9DB-04778537F024}" dt="2020-05-01T19:51:00.343" v="155"/>
          <ac:spMkLst>
            <pc:docMk/>
            <pc:sldMasterMk cId="2757664105" sldId="2147483648"/>
            <ac:spMk id="7" creationId="{36243E1A-841A-46C4-9F4A-00199A33590F}"/>
          </ac:spMkLst>
        </pc:spChg>
        <pc:spChg chg="add del">
          <ac:chgData name="lucia.prieto.santamaria@alumnos.upm.es" userId="64e4516d-3eca-4300-ae57-959bb8ea1afb" providerId="ADAL" clId="{102581E4-FBE1-4FF3-A9DB-04778537F024}" dt="2020-05-01T19:51:00.343" v="155"/>
          <ac:spMkLst>
            <pc:docMk/>
            <pc:sldMasterMk cId="2757664105" sldId="2147483648"/>
            <ac:spMk id="8" creationId="{06A521AB-8EA0-4DFC-8867-6F5F5FA06F4A}"/>
          </ac:spMkLst>
        </pc:spChg>
        <pc:spChg chg="add del">
          <ac:chgData name="lucia.prieto.santamaria@alumnos.upm.es" userId="64e4516d-3eca-4300-ae57-959bb8ea1afb" providerId="ADAL" clId="{102581E4-FBE1-4FF3-A9DB-04778537F024}" dt="2020-05-01T19:51:00.343" v="155"/>
          <ac:spMkLst>
            <pc:docMk/>
            <pc:sldMasterMk cId="2757664105" sldId="2147483648"/>
            <ac:spMk id="9" creationId="{EA2B38B9-AE01-4A20-99F6-5A9CAFCD12C4}"/>
          </ac:spMkLst>
        </pc:spChg>
        <pc:spChg chg="add del">
          <ac:chgData name="lucia.prieto.santamaria@alumnos.upm.es" userId="64e4516d-3eca-4300-ae57-959bb8ea1afb" providerId="ADAL" clId="{102581E4-FBE1-4FF3-A9DB-04778537F024}" dt="2020-05-01T19:51:00.343" v="155"/>
          <ac:spMkLst>
            <pc:docMk/>
            <pc:sldMasterMk cId="2757664105" sldId="2147483648"/>
            <ac:spMk id="10" creationId="{4A78C16A-AF01-49E3-9725-B1F36BE1EB38}"/>
          </ac:spMkLst>
        </pc:spChg>
        <pc:spChg chg="add del">
          <ac:chgData name="lucia.prieto.santamaria@alumnos.upm.es" userId="64e4516d-3eca-4300-ae57-959bb8ea1afb" providerId="ADAL" clId="{102581E4-FBE1-4FF3-A9DB-04778537F024}" dt="2020-05-01T19:51:00.343" v="155"/>
          <ac:spMkLst>
            <pc:docMk/>
            <pc:sldMasterMk cId="2757664105" sldId="2147483648"/>
            <ac:spMk id="11" creationId="{81B93A58-4BC8-4DBA-959E-E427230F24BC}"/>
          </ac:spMkLst>
        </pc:spChg>
        <pc:spChg chg="add del">
          <ac:chgData name="lucia.prieto.santamaria@alumnos.upm.es" userId="64e4516d-3eca-4300-ae57-959bb8ea1afb" providerId="ADAL" clId="{102581E4-FBE1-4FF3-A9DB-04778537F024}" dt="2020-05-01T19:51:00.343" v="155"/>
          <ac:spMkLst>
            <pc:docMk/>
            <pc:sldMasterMk cId="2757664105" sldId="2147483648"/>
            <ac:spMk id="12" creationId="{96F9F068-1E78-4C20-96A4-83118D083D87}"/>
          </ac:spMkLst>
        </pc:spChg>
        <pc:spChg chg="add del">
          <ac:chgData name="lucia.prieto.santamaria@alumnos.upm.es" userId="64e4516d-3eca-4300-ae57-959bb8ea1afb" providerId="ADAL" clId="{102581E4-FBE1-4FF3-A9DB-04778537F024}" dt="2020-05-01T19:51:00.343" v="155"/>
          <ac:spMkLst>
            <pc:docMk/>
            <pc:sldMasterMk cId="2757664105" sldId="2147483648"/>
            <ac:spMk id="16" creationId="{4EF147BC-9542-4F46-854B-4C70F6B6DC55}"/>
          </ac:spMkLst>
        </pc:spChg>
        <pc:grpChg chg="add del">
          <ac:chgData name="lucia.prieto.santamaria@alumnos.upm.es" userId="64e4516d-3eca-4300-ae57-959bb8ea1afb" providerId="ADAL" clId="{102581E4-FBE1-4FF3-A9DB-04778537F024}" dt="2020-05-01T19:51:00.343" v="155"/>
          <ac:grpSpMkLst>
            <pc:docMk/>
            <pc:sldMasterMk cId="2757664105" sldId="2147483648"/>
            <ac:grpSpMk id="13" creationId="{E8A5078D-573D-460C-A547-B9B2E7443254}"/>
          </ac:grpSpMkLst>
        </pc:grpChg>
        <pc:sldLayoutChg chg="addSp delSp modSp mod">
          <pc:chgData name="lucia.prieto.santamaria@alumnos.upm.es" userId="64e4516d-3eca-4300-ae57-959bb8ea1afb" providerId="ADAL" clId="{102581E4-FBE1-4FF3-A9DB-04778537F024}" dt="2020-05-01T20:34:20.969" v="431" actId="207"/>
          <pc:sldLayoutMkLst>
            <pc:docMk/>
            <pc:sldMasterMk cId="2757664105" sldId="2147483648"/>
            <pc:sldLayoutMk cId="2931770006" sldId="2147483649"/>
          </pc:sldLayoutMkLst>
          <pc:spChg chg="add del mod">
            <ac:chgData name="lucia.prieto.santamaria@alumnos.upm.es" userId="64e4516d-3eca-4300-ae57-959bb8ea1afb" providerId="ADAL" clId="{102581E4-FBE1-4FF3-A9DB-04778537F024}" dt="2020-05-01T20:34:07.423" v="430" actId="3064"/>
            <ac:spMkLst>
              <pc:docMk/>
              <pc:sldMasterMk cId="2757664105" sldId="2147483648"/>
              <pc:sldLayoutMk cId="2931770006" sldId="2147483649"/>
              <ac:spMk id="2" creationId="{E1951C02-A4E1-4836-B993-AD461DDCCCDC}"/>
            </ac:spMkLst>
          </pc:spChg>
          <pc:spChg chg="mod">
            <ac:chgData name="lucia.prieto.santamaria@alumnos.upm.es" userId="64e4516d-3eca-4300-ae57-959bb8ea1afb" providerId="ADAL" clId="{102581E4-FBE1-4FF3-A9DB-04778537F024}" dt="2020-05-01T20:34:03.983" v="429" actId="3064"/>
            <ac:spMkLst>
              <pc:docMk/>
              <pc:sldMasterMk cId="2757664105" sldId="2147483648"/>
              <pc:sldLayoutMk cId="2931770006" sldId="2147483649"/>
              <ac:spMk id="3" creationId="{9AD570C8-8ED5-4C08-9BEE-CB91C59120B6}"/>
            </ac:spMkLst>
          </pc:spChg>
          <pc:spChg chg="del mod ord">
            <ac:chgData name="lucia.prieto.santamaria@alumnos.upm.es" userId="64e4516d-3eca-4300-ae57-959bb8ea1afb" providerId="ADAL" clId="{102581E4-FBE1-4FF3-A9DB-04778537F024}" dt="2020-05-01T19:57:08.069" v="261" actId="478"/>
            <ac:spMkLst>
              <pc:docMk/>
              <pc:sldMasterMk cId="2757664105" sldId="2147483648"/>
              <pc:sldLayoutMk cId="2931770006" sldId="2147483649"/>
              <ac:spMk id="4" creationId="{564A84B3-E1AA-4282-9865-A0A22885156C}"/>
            </ac:spMkLst>
          </pc:spChg>
          <pc:spChg chg="add del mod">
            <ac:chgData name="lucia.prieto.santamaria@alumnos.upm.es" userId="64e4516d-3eca-4300-ae57-959bb8ea1afb" providerId="ADAL" clId="{102581E4-FBE1-4FF3-A9DB-04778537F024}" dt="2020-05-01T20:05:53.700" v="341"/>
            <ac:spMkLst>
              <pc:docMk/>
              <pc:sldMasterMk cId="2757664105" sldId="2147483648"/>
              <pc:sldLayoutMk cId="2931770006" sldId="2147483649"/>
              <ac:spMk id="4" creationId="{B502B98B-7B1E-418C-B633-B3CC53BC2C48}"/>
            </ac:spMkLst>
          </pc:spChg>
          <pc:spChg chg="add del">
            <ac:chgData name="lucia.prieto.santamaria@alumnos.upm.es" userId="64e4516d-3eca-4300-ae57-959bb8ea1afb" providerId="ADAL" clId="{102581E4-FBE1-4FF3-A9DB-04778537F024}" dt="2020-05-01T20:06:52.507" v="343" actId="11529"/>
            <ac:spMkLst>
              <pc:docMk/>
              <pc:sldMasterMk cId="2757664105" sldId="2147483648"/>
              <pc:sldLayoutMk cId="2931770006" sldId="2147483649"/>
              <ac:spMk id="5" creationId="{3DFEEAE1-07BE-44CE-807B-6C348B94A260}"/>
            </ac:spMkLst>
          </pc:spChg>
          <pc:spChg chg="add del">
            <ac:chgData name="lucia.prieto.santamaria@alumnos.upm.es" userId="64e4516d-3eca-4300-ae57-959bb8ea1afb" providerId="ADAL" clId="{102581E4-FBE1-4FF3-A9DB-04778537F024}" dt="2020-05-01T19:53:28.732" v="182" actId="11529"/>
            <ac:spMkLst>
              <pc:docMk/>
              <pc:sldMasterMk cId="2757664105" sldId="2147483648"/>
              <pc:sldLayoutMk cId="2931770006" sldId="2147483649"/>
              <ac:spMk id="5" creationId="{6DE2F22A-8B60-426E-8833-CB4034E5E764}"/>
            </ac:spMkLst>
          </pc:spChg>
          <pc:spChg chg="add mod">
            <ac:chgData name="lucia.prieto.santamaria@alumnos.upm.es" userId="64e4516d-3eca-4300-ae57-959bb8ea1afb" providerId="ADAL" clId="{102581E4-FBE1-4FF3-A9DB-04778537F024}" dt="2020-05-01T20:33:58.498" v="428" actId="3064"/>
            <ac:spMkLst>
              <pc:docMk/>
              <pc:sldMasterMk cId="2757664105" sldId="2147483648"/>
              <pc:sldLayoutMk cId="2931770006" sldId="2147483649"/>
              <ac:spMk id="6" creationId="{036DB243-53C5-4CE1-9CBB-AEF0683C3D5B}"/>
            </ac:spMkLst>
          </pc:spChg>
          <pc:spChg chg="add del mod">
            <ac:chgData name="lucia.prieto.santamaria@alumnos.upm.es" userId="64e4516d-3eca-4300-ae57-959bb8ea1afb" providerId="ADAL" clId="{102581E4-FBE1-4FF3-A9DB-04778537F024}" dt="2020-05-01T19:53:52.588" v="189" actId="478"/>
            <ac:spMkLst>
              <pc:docMk/>
              <pc:sldMasterMk cId="2757664105" sldId="2147483648"/>
              <pc:sldLayoutMk cId="2931770006" sldId="2147483649"/>
              <ac:spMk id="6" creationId="{35779F63-C2BB-4230-BEA8-B29D7D827D3B}"/>
            </ac:spMkLst>
          </pc:spChg>
          <pc:spChg chg="add del mod ord">
            <ac:chgData name="lucia.prieto.santamaria@alumnos.upm.es" userId="64e4516d-3eca-4300-ae57-959bb8ea1afb" providerId="ADAL" clId="{102581E4-FBE1-4FF3-A9DB-04778537F024}" dt="2020-05-01T20:32:45.082" v="419" actId="167"/>
            <ac:spMkLst>
              <pc:docMk/>
              <pc:sldMasterMk cId="2757664105" sldId="2147483648"/>
              <pc:sldLayoutMk cId="2931770006" sldId="2147483649"/>
              <ac:spMk id="7" creationId="{45CA52B6-AC68-4CC6-9DBC-8BA6F388633C}"/>
            </ac:spMkLst>
          </pc:spChg>
          <pc:spChg chg="add del mod">
            <ac:chgData name="lucia.prieto.santamaria@alumnos.upm.es" userId="64e4516d-3eca-4300-ae57-959bb8ea1afb" providerId="ADAL" clId="{102581E4-FBE1-4FF3-A9DB-04778537F024}" dt="2020-05-01T20:32:02.140" v="406" actId="478"/>
            <ac:spMkLst>
              <pc:docMk/>
              <pc:sldMasterMk cId="2757664105" sldId="2147483648"/>
              <pc:sldLayoutMk cId="2931770006" sldId="2147483649"/>
              <ac:spMk id="16" creationId="{A19662D4-746B-4CD1-A874-FE21B36C6EA2}"/>
            </ac:spMkLst>
          </pc:spChg>
          <pc:spChg chg="add del mod">
            <ac:chgData name="lucia.prieto.santamaria@alumnos.upm.es" userId="64e4516d-3eca-4300-ae57-959bb8ea1afb" providerId="ADAL" clId="{102581E4-FBE1-4FF3-A9DB-04778537F024}" dt="2020-05-01T20:08:20.460" v="355" actId="478"/>
            <ac:spMkLst>
              <pc:docMk/>
              <pc:sldMasterMk cId="2757664105" sldId="2147483648"/>
              <pc:sldLayoutMk cId="2931770006" sldId="2147483649"/>
              <ac:spMk id="17" creationId="{E7972BD8-7F18-4B52-998D-55EF2FD16AF1}"/>
            </ac:spMkLst>
          </pc:spChg>
          <pc:spChg chg="add mod">
            <ac:chgData name="lucia.prieto.santamaria@alumnos.upm.es" userId="64e4516d-3eca-4300-ae57-959bb8ea1afb" providerId="ADAL" clId="{102581E4-FBE1-4FF3-A9DB-04778537F024}" dt="2020-05-01T20:34:20.969" v="431" actId="207"/>
            <ac:spMkLst>
              <pc:docMk/>
              <pc:sldMasterMk cId="2757664105" sldId="2147483648"/>
              <pc:sldLayoutMk cId="2931770006" sldId="2147483649"/>
              <ac:spMk id="18" creationId="{F2B93243-64A4-4FAE-89DA-1809FA1DE8D0}"/>
            </ac:spMkLst>
          </pc:spChg>
          <pc:spChg chg="del mod ord">
            <ac:chgData name="lucia.prieto.santamaria@alumnos.upm.es" userId="64e4516d-3eca-4300-ae57-959bb8ea1afb" providerId="ADAL" clId="{102581E4-FBE1-4FF3-A9DB-04778537F024}" dt="2020-05-01T19:57:53.780" v="271" actId="478"/>
            <ac:spMkLst>
              <pc:docMk/>
              <pc:sldMasterMk cId="2757664105" sldId="2147483648"/>
              <pc:sldLayoutMk cId="2931770006" sldId="2147483649"/>
              <ac:spMk id="21" creationId="{01AE4B64-B8A6-44F9-82D3-D652023F5843}"/>
            </ac:spMkLst>
          </pc:spChg>
        </pc:sldLayoutChg>
        <pc:sldLayoutChg chg="mod">
          <pc:chgData name="lucia.prieto.santamaria@alumnos.upm.es" userId="64e4516d-3eca-4300-ae57-959bb8ea1afb" providerId="ADAL" clId="{102581E4-FBE1-4FF3-A9DB-04778537F024}" dt="2020-05-01T19:48:36.837" v="140" actId="6014"/>
          <pc:sldLayoutMkLst>
            <pc:docMk/>
            <pc:sldMasterMk cId="2757664105" sldId="2147483648"/>
            <pc:sldLayoutMk cId="2121478101" sldId="2147483650"/>
          </pc:sldLayoutMkLst>
        </pc:sldLayoutChg>
        <pc:sldLayoutChg chg="mod">
          <pc:chgData name="lucia.prieto.santamaria@alumnos.upm.es" userId="64e4516d-3eca-4300-ae57-959bb8ea1afb" providerId="ADAL" clId="{102581E4-FBE1-4FF3-A9DB-04778537F024}" dt="2020-05-01T19:48:13.630" v="137" actId="6014"/>
          <pc:sldLayoutMkLst>
            <pc:docMk/>
            <pc:sldMasterMk cId="2757664105" sldId="2147483648"/>
            <pc:sldLayoutMk cId="2661002060" sldId="2147483653"/>
          </pc:sldLayoutMkLst>
        </pc:sldLayoutChg>
        <pc:sldLayoutChg chg="mod">
          <pc:chgData name="lucia.prieto.santamaria@alumnos.upm.es" userId="64e4516d-3eca-4300-ae57-959bb8ea1afb" providerId="ADAL" clId="{102581E4-FBE1-4FF3-A9DB-04778537F024}" dt="2020-05-01T19:49:12.999" v="143" actId="6014"/>
          <pc:sldLayoutMkLst>
            <pc:docMk/>
            <pc:sldMasterMk cId="2757664105" sldId="2147483648"/>
            <pc:sldLayoutMk cId="1203302244" sldId="2147483654"/>
          </pc:sldLayoutMkLst>
        </pc:sldLayoutChg>
        <pc:sldLayoutChg chg="mod">
          <pc:chgData name="lucia.prieto.santamaria@alumnos.upm.es" userId="64e4516d-3eca-4300-ae57-959bb8ea1afb" providerId="ADAL" clId="{102581E4-FBE1-4FF3-A9DB-04778537F024}" dt="2020-05-01T19:49:24.670" v="144" actId="6014"/>
          <pc:sldLayoutMkLst>
            <pc:docMk/>
            <pc:sldMasterMk cId="2757664105" sldId="2147483648"/>
            <pc:sldLayoutMk cId="2188054268" sldId="2147483655"/>
          </pc:sldLayoutMkLst>
        </pc:sldLayoutChg>
        <pc:sldLayoutChg chg="mod">
          <pc:chgData name="lucia.prieto.santamaria@alumnos.upm.es" userId="64e4516d-3eca-4300-ae57-959bb8ea1afb" providerId="ADAL" clId="{102581E4-FBE1-4FF3-A9DB-04778537F024}" dt="2020-05-01T19:49:36.078" v="145" actId="6014"/>
          <pc:sldLayoutMkLst>
            <pc:docMk/>
            <pc:sldMasterMk cId="2757664105" sldId="2147483648"/>
            <pc:sldLayoutMk cId="1619574612" sldId="2147483656"/>
          </pc:sldLayoutMkLst>
        </pc:sldLayoutChg>
        <pc:sldLayoutChg chg="mod">
          <pc:chgData name="lucia.prieto.santamaria@alumnos.upm.es" userId="64e4516d-3eca-4300-ae57-959bb8ea1afb" providerId="ADAL" clId="{102581E4-FBE1-4FF3-A9DB-04778537F024}" dt="2020-05-01T19:49:49.854" v="146" actId="6014"/>
          <pc:sldLayoutMkLst>
            <pc:docMk/>
            <pc:sldMasterMk cId="2757664105" sldId="2147483648"/>
            <pc:sldLayoutMk cId="3506936520" sldId="2147483657"/>
          </pc:sldLayoutMkLst>
        </pc:sldLayoutChg>
        <pc:sldLayoutChg chg="mod">
          <pc:chgData name="lucia.prieto.santamaria@alumnos.upm.es" userId="64e4516d-3eca-4300-ae57-959bb8ea1afb" providerId="ADAL" clId="{102581E4-FBE1-4FF3-A9DB-04778537F024}" dt="2020-05-01T19:49:00.831" v="142" actId="6014"/>
          <pc:sldLayoutMkLst>
            <pc:docMk/>
            <pc:sldMasterMk cId="2757664105" sldId="2147483648"/>
            <pc:sldLayoutMk cId="1339389256" sldId="2147483658"/>
          </pc:sldLayoutMkLst>
        </pc:sldLayoutChg>
        <pc:sldLayoutChg chg="mod">
          <pc:chgData name="lucia.prieto.santamaria@alumnos.upm.es" userId="64e4516d-3eca-4300-ae57-959bb8ea1afb" providerId="ADAL" clId="{102581E4-FBE1-4FF3-A9DB-04778537F024}" dt="2020-05-01T19:48:28.278" v="139" actId="6014"/>
          <pc:sldLayoutMkLst>
            <pc:docMk/>
            <pc:sldMasterMk cId="2757664105" sldId="2147483648"/>
            <pc:sldLayoutMk cId="2420210028" sldId="2147483659"/>
          </pc:sldLayoutMkLst>
        </pc:sldLayoutChg>
        <pc:sldLayoutChg chg="addSp delSp modSp new mod">
          <pc:chgData name="lucia.prieto.santamaria@alumnos.upm.es" userId="64e4516d-3eca-4300-ae57-959bb8ea1afb" providerId="ADAL" clId="{102581E4-FBE1-4FF3-A9DB-04778537F024}" dt="2020-05-01T19:47:34.498" v="136" actId="6014"/>
          <pc:sldLayoutMkLst>
            <pc:docMk/>
            <pc:sldMasterMk cId="2757664105" sldId="2147483648"/>
            <pc:sldLayoutMk cId="310183350" sldId="2147483661"/>
          </pc:sldLayoutMkLst>
          <pc:spChg chg="mod">
            <ac:chgData name="lucia.prieto.santamaria@alumnos.upm.es" userId="64e4516d-3eca-4300-ae57-959bb8ea1afb" providerId="ADAL" clId="{102581E4-FBE1-4FF3-A9DB-04778537F024}" dt="2020-05-01T19:46:04.491" v="130" actId="255"/>
            <ac:spMkLst>
              <pc:docMk/>
              <pc:sldMasterMk cId="2757664105" sldId="2147483648"/>
              <pc:sldLayoutMk cId="310183350" sldId="2147483661"/>
              <ac:spMk id="2" creationId="{B18CCEC0-2073-41C6-ACA8-AC5B30CAD3B2}"/>
            </ac:spMkLst>
          </pc:spChg>
          <pc:spChg chg="del">
            <ac:chgData name="lucia.prieto.santamaria@alumnos.upm.es" userId="64e4516d-3eca-4300-ae57-959bb8ea1afb" providerId="ADAL" clId="{102581E4-FBE1-4FF3-A9DB-04778537F024}" dt="2020-05-01T19:41:38.876" v="46" actId="478"/>
            <ac:spMkLst>
              <pc:docMk/>
              <pc:sldMasterMk cId="2757664105" sldId="2147483648"/>
              <pc:sldLayoutMk cId="310183350" sldId="2147483661"/>
              <ac:spMk id="3" creationId="{8A09B718-A5BB-4351-BB7D-D673F8677749}"/>
            </ac:spMkLst>
          </pc:spChg>
          <pc:spChg chg="del">
            <ac:chgData name="lucia.prieto.santamaria@alumnos.upm.es" userId="64e4516d-3eca-4300-ae57-959bb8ea1afb" providerId="ADAL" clId="{102581E4-FBE1-4FF3-A9DB-04778537F024}" dt="2020-05-01T19:41:38.876" v="46" actId="478"/>
            <ac:spMkLst>
              <pc:docMk/>
              <pc:sldMasterMk cId="2757664105" sldId="2147483648"/>
              <pc:sldLayoutMk cId="310183350" sldId="2147483661"/>
              <ac:spMk id="4" creationId="{BDED6F80-C8C8-4573-90AD-190C03A1B59A}"/>
            </ac:spMkLst>
          </pc:spChg>
          <pc:spChg chg="del">
            <ac:chgData name="lucia.prieto.santamaria@alumnos.upm.es" userId="64e4516d-3eca-4300-ae57-959bb8ea1afb" providerId="ADAL" clId="{102581E4-FBE1-4FF3-A9DB-04778537F024}" dt="2020-05-01T19:41:38.876" v="46" actId="478"/>
            <ac:spMkLst>
              <pc:docMk/>
              <pc:sldMasterMk cId="2757664105" sldId="2147483648"/>
              <pc:sldLayoutMk cId="310183350" sldId="2147483661"/>
              <ac:spMk id="5" creationId="{3EEFA250-B636-4788-925D-9F9B67279BC6}"/>
            </ac:spMkLst>
          </pc:spChg>
          <pc:spChg chg="add del">
            <ac:chgData name="lucia.prieto.santamaria@alumnos.upm.es" userId="64e4516d-3eca-4300-ae57-959bb8ea1afb" providerId="ADAL" clId="{102581E4-FBE1-4FF3-A9DB-04778537F024}" dt="2020-05-01T19:44:41.557" v="110" actId="478"/>
            <ac:spMkLst>
              <pc:docMk/>
              <pc:sldMasterMk cId="2757664105" sldId="2147483648"/>
              <pc:sldLayoutMk cId="310183350" sldId="2147483661"/>
              <ac:spMk id="6" creationId="{EDC382E2-2680-42BD-A4E0-C4082881E9E3}"/>
            </ac:spMkLst>
          </pc:spChg>
          <pc:spChg chg="add del">
            <ac:chgData name="lucia.prieto.santamaria@alumnos.upm.es" userId="64e4516d-3eca-4300-ae57-959bb8ea1afb" providerId="ADAL" clId="{102581E4-FBE1-4FF3-A9DB-04778537F024}" dt="2020-05-01T19:44:36.645" v="108" actId="478"/>
            <ac:spMkLst>
              <pc:docMk/>
              <pc:sldMasterMk cId="2757664105" sldId="2147483648"/>
              <pc:sldLayoutMk cId="310183350" sldId="2147483661"/>
              <ac:spMk id="7" creationId="{732D7FA4-8144-4396-AEB5-DE2E4D7BD7D7}"/>
            </ac:spMkLst>
          </pc:spChg>
          <pc:spChg chg="add del mod">
            <ac:chgData name="lucia.prieto.santamaria@alumnos.upm.es" userId="64e4516d-3eca-4300-ae57-959bb8ea1afb" providerId="ADAL" clId="{102581E4-FBE1-4FF3-A9DB-04778537F024}" dt="2020-05-01T19:45:24.893" v="124" actId="478"/>
            <ac:spMkLst>
              <pc:docMk/>
              <pc:sldMasterMk cId="2757664105" sldId="2147483648"/>
              <pc:sldLayoutMk cId="310183350" sldId="2147483661"/>
              <ac:spMk id="8" creationId="{2804F65F-186F-40EB-931C-728B7E98AF3E}"/>
            </ac:spMkLst>
          </pc:spChg>
          <pc:spChg chg="add del">
            <ac:chgData name="lucia.prieto.santamaria@alumnos.upm.es" userId="64e4516d-3eca-4300-ae57-959bb8ea1afb" providerId="ADAL" clId="{102581E4-FBE1-4FF3-A9DB-04778537F024}" dt="2020-05-01T19:44:39.260" v="109" actId="478"/>
            <ac:spMkLst>
              <pc:docMk/>
              <pc:sldMasterMk cId="2757664105" sldId="2147483648"/>
              <pc:sldLayoutMk cId="310183350" sldId="2147483661"/>
              <ac:spMk id="9" creationId="{BD114524-09C7-4258-951D-18E5A8E831F8}"/>
            </ac:spMkLst>
          </pc:spChg>
          <pc:spChg chg="add mod ord">
            <ac:chgData name="lucia.prieto.santamaria@alumnos.upm.es" userId="64e4516d-3eca-4300-ae57-959bb8ea1afb" providerId="ADAL" clId="{102581E4-FBE1-4FF3-A9DB-04778537F024}" dt="2020-05-01T19:45:44.053" v="127" actId="1076"/>
            <ac:spMkLst>
              <pc:docMk/>
              <pc:sldMasterMk cId="2757664105" sldId="2147483648"/>
              <pc:sldLayoutMk cId="310183350" sldId="2147483661"/>
              <ac:spMk id="14" creationId="{7DF1DC5E-B662-4518-88DE-AEF25AF3C887}"/>
            </ac:spMkLst>
          </pc:spChg>
          <pc:spChg chg="add">
            <ac:chgData name="lucia.prieto.santamaria@alumnos.upm.es" userId="64e4516d-3eca-4300-ae57-959bb8ea1afb" providerId="ADAL" clId="{102581E4-FBE1-4FF3-A9DB-04778537F024}" dt="2020-05-01T19:45:35.979" v="125"/>
            <ac:spMkLst>
              <pc:docMk/>
              <pc:sldMasterMk cId="2757664105" sldId="2147483648"/>
              <pc:sldLayoutMk cId="310183350" sldId="2147483661"/>
              <ac:spMk id="21" creationId="{2C9C9B5A-4E75-4A42-AB54-5CE17F10DE17}"/>
            </ac:spMkLst>
          </pc:spChg>
          <pc:grpChg chg="add del">
            <ac:chgData name="lucia.prieto.santamaria@alumnos.upm.es" userId="64e4516d-3eca-4300-ae57-959bb8ea1afb" providerId="ADAL" clId="{102581E4-FBE1-4FF3-A9DB-04778537F024}" dt="2020-05-01T19:43:27.095" v="96" actId="165"/>
            <ac:grpSpMkLst>
              <pc:docMk/>
              <pc:sldMasterMk cId="2757664105" sldId="2147483648"/>
              <pc:sldLayoutMk cId="310183350" sldId="2147483661"/>
              <ac:grpSpMk id="10" creationId="{A4834D59-077C-4453-BFD3-DD652FDA2EE4}"/>
            </ac:grpSpMkLst>
          </pc:grpChg>
          <pc:grpChg chg="add mod">
            <ac:chgData name="lucia.prieto.santamaria@alumnos.upm.es" userId="64e4516d-3eca-4300-ae57-959bb8ea1afb" providerId="ADAL" clId="{102581E4-FBE1-4FF3-A9DB-04778537F024}" dt="2020-05-01T19:47:07.780" v="135" actId="1076"/>
            <ac:grpSpMkLst>
              <pc:docMk/>
              <pc:sldMasterMk cId="2757664105" sldId="2147483648"/>
              <pc:sldLayoutMk cId="310183350" sldId="2147483661"/>
              <ac:grpSpMk id="15" creationId="{B6B566C0-1928-4E72-83D8-C2C58E6A0F13}"/>
            </ac:grpSpMkLst>
          </pc:grpChg>
          <pc:picChg chg="del mod topLvl">
            <ac:chgData name="lucia.prieto.santamaria@alumnos.upm.es" userId="64e4516d-3eca-4300-ae57-959bb8ea1afb" providerId="ADAL" clId="{102581E4-FBE1-4FF3-A9DB-04778537F024}" dt="2020-05-01T19:43:38.356" v="98" actId="478"/>
            <ac:picMkLst>
              <pc:docMk/>
              <pc:sldMasterMk cId="2757664105" sldId="2147483648"/>
              <pc:sldLayoutMk cId="310183350" sldId="2147483661"/>
              <ac:picMk id="11" creationId="{37DC69D6-8D95-4050-87FA-226495A6D700}"/>
            </ac:picMkLst>
          </pc:picChg>
          <pc:picChg chg="del mod ord topLvl">
            <ac:chgData name="lucia.prieto.santamaria@alumnos.upm.es" userId="64e4516d-3eca-4300-ae57-959bb8ea1afb" providerId="ADAL" clId="{102581E4-FBE1-4FF3-A9DB-04778537F024}" dt="2020-05-01T19:45:22.404" v="123" actId="478"/>
            <ac:picMkLst>
              <pc:docMk/>
              <pc:sldMasterMk cId="2757664105" sldId="2147483648"/>
              <pc:sldLayoutMk cId="310183350" sldId="2147483661"/>
              <ac:picMk id="12" creationId="{F7178EA7-E483-44CF-8D31-9A2D8D3CF81D}"/>
            </ac:picMkLst>
          </pc:picChg>
          <pc:picChg chg="add del mod ord">
            <ac:chgData name="lucia.prieto.santamaria@alumnos.upm.es" userId="64e4516d-3eca-4300-ae57-959bb8ea1afb" providerId="ADAL" clId="{102581E4-FBE1-4FF3-A9DB-04778537F024}" dt="2020-05-01T19:45:20.363" v="122" actId="478"/>
            <ac:picMkLst>
              <pc:docMk/>
              <pc:sldMasterMk cId="2757664105" sldId="2147483648"/>
              <pc:sldLayoutMk cId="310183350" sldId="2147483661"/>
              <ac:picMk id="13" creationId="{1E25E0C2-D0C1-41BD-AD9C-4BB2FD30B5A5}"/>
            </ac:picMkLst>
          </pc:picChg>
          <pc:picChg chg="add">
            <ac:chgData name="lucia.prieto.santamaria@alumnos.upm.es" userId="64e4516d-3eca-4300-ae57-959bb8ea1afb" providerId="ADAL" clId="{102581E4-FBE1-4FF3-A9DB-04778537F024}" dt="2020-05-01T19:45:35.979" v="125"/>
            <ac:picMkLst>
              <pc:docMk/>
              <pc:sldMasterMk cId="2757664105" sldId="2147483648"/>
              <pc:sldLayoutMk cId="310183350" sldId="2147483661"/>
              <ac:picMk id="20" creationId="{271759A5-5C80-49D0-9221-F8BB3E1D2F4D}"/>
            </ac:picMkLst>
          </pc:picChg>
        </pc:sldLayoutChg>
        <pc:sldLayoutChg chg="addSp delSp modSp new del mod">
          <pc:chgData name="lucia.prieto.santamaria@alumnos.upm.es" userId="64e4516d-3eca-4300-ae57-959bb8ea1afb" providerId="ADAL" clId="{102581E4-FBE1-4FF3-A9DB-04778537F024}" dt="2020-05-01T19:55:48.958" v="231" actId="2696"/>
          <pc:sldLayoutMkLst>
            <pc:docMk/>
            <pc:sldMasterMk cId="2757664105" sldId="2147483648"/>
            <pc:sldLayoutMk cId="2679749211" sldId="2147483662"/>
          </pc:sldLayoutMkLst>
          <pc:spChg chg="add del">
            <ac:chgData name="lucia.prieto.santamaria@alumnos.upm.es" userId="64e4516d-3eca-4300-ae57-959bb8ea1afb" providerId="ADAL" clId="{102581E4-FBE1-4FF3-A9DB-04778537F024}" dt="2020-05-01T19:55:38.864" v="230" actId="11529"/>
            <ac:spMkLst>
              <pc:docMk/>
              <pc:sldMasterMk cId="2757664105" sldId="2147483648"/>
              <pc:sldLayoutMk cId="2679749211" sldId="2147483662"/>
              <ac:spMk id="6" creationId="{E796AAEC-8E60-43D7-80CB-C0BB9AB468F2}"/>
            </ac:spMkLst>
          </pc:spChg>
          <pc:spChg chg="add mod">
            <ac:chgData name="lucia.prieto.santamaria@alumnos.upm.es" userId="64e4516d-3eca-4300-ae57-959bb8ea1afb" providerId="ADAL" clId="{102581E4-FBE1-4FF3-A9DB-04778537F024}" dt="2020-05-01T19:55:38.864" v="230" actId="11529"/>
            <ac:spMkLst>
              <pc:docMk/>
              <pc:sldMasterMk cId="2757664105" sldId="2147483648"/>
              <pc:sldLayoutMk cId="2679749211" sldId="2147483662"/>
              <ac:spMk id="7" creationId="{F8994E8F-D4ED-4079-B553-8FE4C848F8F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2374C-917D-4F50-85F8-13C3E684E10D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720D-9728-4122-9A04-D2459A810D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11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5CA52B6-AC68-4CC6-9DBC-8BA6F388633C}"/>
              </a:ext>
            </a:extLst>
          </p:cNvPr>
          <p:cNvSpPr/>
          <p:nvPr userDrawn="1"/>
        </p:nvSpPr>
        <p:spPr>
          <a:xfrm>
            <a:off x="4623955" y="0"/>
            <a:ext cx="7568042" cy="68580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951C02-A4E1-4836-B993-AD461DDCC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27346" y="1020803"/>
            <a:ext cx="6561259" cy="3394441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0" b="1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GB" noProof="0" dirty="0"/>
              <a:t>Title of the presentation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D570C8-8ED5-4C08-9BEE-CB91C59120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1323" y="4612453"/>
            <a:ext cx="2873302" cy="327232"/>
          </a:xfrm>
          <a:prstGeom prst="rect">
            <a:avLst/>
          </a:prstGeom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16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Date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36DB243-53C5-4CE1-9CBB-AEF0683C3D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02989" y="4976576"/>
            <a:ext cx="4809970" cy="336985"/>
          </a:xfrm>
        </p:spPr>
        <p:txBody>
          <a:bodyPr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Place</a:t>
            </a:r>
            <a:endParaRPr lang="en-GB" dirty="0"/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F2B93243-64A4-4FAE-89DA-1809FA1DE8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7346" y="5754611"/>
            <a:ext cx="6561259" cy="546101"/>
          </a:xfrm>
        </p:spPr>
        <p:txBody>
          <a:bodyPr anchor="ctr" anchorCtr="1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Speaker</a:t>
            </a:r>
            <a:endParaRPr lang="en-GB" dirty="0"/>
          </a:p>
        </p:txBody>
      </p:sp>
      <p:pic>
        <p:nvPicPr>
          <p:cNvPr id="14" name="Imagen 13" descr="Imagen que contiene señal, firmar&#10;&#10;Descripción generada automáticamente">
            <a:extLst>
              <a:ext uri="{FF2B5EF4-FFF2-40B4-BE49-F238E27FC236}">
                <a16:creationId xmlns:a16="http://schemas.microsoft.com/office/drawing/2014/main" id="{63CDEE55-9FF4-4C99-9A7C-0A848860A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" y="2290044"/>
            <a:ext cx="4495519" cy="2629577"/>
          </a:xfrm>
          <a:prstGeom prst="rect">
            <a:avLst/>
          </a:prstGeom>
        </p:spPr>
      </p:pic>
      <p:pic>
        <p:nvPicPr>
          <p:cNvPr id="20" name="Picture 10" descr="Escudo UPM">
            <a:extLst>
              <a:ext uri="{FF2B5EF4-FFF2-40B4-BE49-F238E27FC236}">
                <a16:creationId xmlns:a16="http://schemas.microsoft.com/office/drawing/2014/main" id="{1FC5D667-968D-438A-811E-C11C1A282C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098" y="382623"/>
            <a:ext cx="1236821" cy="1009650"/>
          </a:xfrm>
          <a:prstGeom prst="rect">
            <a:avLst/>
          </a:prstGeom>
          <a:noFill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2FDE34-5052-4044-981F-C399E44F73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4437" y="505700"/>
            <a:ext cx="2286000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C843BD09-FD3B-49E1-AF7C-3D1233697698}"/>
              </a:ext>
            </a:extLst>
          </p:cNvPr>
          <p:cNvGrpSpPr/>
          <p:nvPr userDrawn="1"/>
        </p:nvGrpSpPr>
        <p:grpSpPr>
          <a:xfrm>
            <a:off x="900547" y="5250406"/>
            <a:ext cx="3033891" cy="723275"/>
            <a:chOff x="877908" y="5951285"/>
            <a:chExt cx="3242655" cy="723275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CB457E22-7D3B-462A-BEC5-CDAC98D0584F}"/>
                </a:ext>
              </a:extLst>
            </p:cNvPr>
            <p:cNvSpPr/>
            <p:nvPr userDrawn="1"/>
          </p:nvSpPr>
          <p:spPr>
            <a:xfrm>
              <a:off x="1150353" y="5951285"/>
              <a:ext cx="297021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u="none" dirty="0">
                  <a:solidFill>
                    <a:schemeClr val="accent5">
                      <a:lumMod val="75000"/>
                    </a:schemeClr>
                  </a:solidFill>
                </a:rPr>
                <a:t>https://medal.ctb.upm.es/</a:t>
              </a:r>
            </a:p>
            <a:p>
              <a:pPr rtl="0"/>
              <a:r>
                <a:rPr lang="en-US" sz="1800" b="0" u="none" kern="1200" dirty="0">
                  <a:solidFill>
                    <a:schemeClr val="accent5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@MEDAL_CTB</a:t>
              </a:r>
            </a:p>
          </p:txBody>
        </p:sp>
        <p:pic>
          <p:nvPicPr>
            <p:cNvPr id="24" name="Imagen 23" descr="Imagen que contiene ventana, azul, cara, cerca&#10;&#10;Descripción generada automáticamente">
              <a:extLst>
                <a:ext uri="{FF2B5EF4-FFF2-40B4-BE49-F238E27FC236}">
                  <a16:creationId xmlns:a16="http://schemas.microsoft.com/office/drawing/2014/main" id="{2FB7D2D6-4BA5-4B0F-8C87-FC78688852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94" y="6031559"/>
              <a:ext cx="240059" cy="240059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7E9FDD15-3FA0-4DC6-AAC1-05C83CBE9A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908" y="6370920"/>
              <a:ext cx="302482" cy="302482"/>
            </a:xfrm>
            <a:prstGeom prst="rect">
              <a:avLst/>
            </a:prstGeom>
          </p:spPr>
        </p:pic>
      </p:grpSp>
      <p:pic>
        <p:nvPicPr>
          <p:cNvPr id="4" name="Picture 2" descr="logo">
            <a:extLst>
              <a:ext uri="{FF2B5EF4-FFF2-40B4-BE49-F238E27FC236}">
                <a16:creationId xmlns:a16="http://schemas.microsoft.com/office/drawing/2014/main" id="{FD75DA42-DF40-0E19-5DF9-2CF7FDAC22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5" y="1609794"/>
            <a:ext cx="4210376" cy="4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7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9C5777-A687-4114-93DE-26B3E670B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188FB4F-0843-41C7-9643-C7353D07C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4173" y="449262"/>
            <a:ext cx="3932237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new section Master title style</a:t>
            </a:r>
            <a:endParaRPr lang="es-ES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73D78801-7E2E-4E5F-9868-8CF1E715450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74173" y="2049462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 style</a:t>
            </a:r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0E68EE2-43BE-4546-AC69-A797BFD4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0682" y="6356350"/>
            <a:ext cx="70311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5595B6-EF94-42D4-BCB6-D9D237CF58B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9" name="Imagen 18" descr="Imagen que contiene señal, firmar&#10;&#10;Descripción generada automáticamente">
            <a:extLst>
              <a:ext uri="{FF2B5EF4-FFF2-40B4-BE49-F238E27FC236}">
                <a16:creationId xmlns:a16="http://schemas.microsoft.com/office/drawing/2014/main" id="{B09A622B-A2A7-4E05-8A38-2A3C70BB64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3" y="6187942"/>
            <a:ext cx="1065076" cy="622998"/>
          </a:xfrm>
          <a:prstGeom prst="rect">
            <a:avLst/>
          </a:prstGeom>
        </p:spPr>
      </p:pic>
      <p:sp>
        <p:nvSpPr>
          <p:cNvPr id="21" name="Marcador de pie de página 4">
            <a:extLst>
              <a:ext uri="{FF2B5EF4-FFF2-40B4-BE49-F238E27FC236}">
                <a16:creationId xmlns:a16="http://schemas.microsoft.com/office/drawing/2014/main" id="{795B2D0C-A74A-4D2D-A95C-8635518D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7573" y="6356350"/>
            <a:ext cx="5776851" cy="378402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lnSpc>
                <a:spcPct val="107000"/>
              </a:lnSpc>
            </a:pPr>
            <a:r>
              <a:rPr lang="en-GB" dirty="0">
                <a:ea typeface="Calibri" panose="020F0502020204030204" pitchFamily="34" charset="0"/>
                <a:cs typeface="Calibri" panose="020F0502020204030204" pitchFamily="34" charset="0"/>
              </a:rPr>
              <a:t>Title of the presentation</a:t>
            </a:r>
            <a:endParaRPr lang="es-ES" sz="105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8E3A47C-6142-4573-BC31-0C04BFED9F03}"/>
              </a:ext>
            </a:extLst>
          </p:cNvPr>
          <p:cNvSpPr/>
          <p:nvPr userDrawn="1"/>
        </p:nvSpPr>
        <p:spPr>
          <a:xfrm>
            <a:off x="0" y="0"/>
            <a:ext cx="191153" cy="68580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20">
            <a:extLst>
              <a:ext uri="{FF2B5EF4-FFF2-40B4-BE49-F238E27FC236}">
                <a16:creationId xmlns:a16="http://schemas.microsoft.com/office/drawing/2014/main" id="{BF5D707A-DC48-429F-926F-2BB82812D3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t="1" r="35816" b="-10629"/>
          <a:stretch/>
        </p:blipFill>
        <p:spPr bwMode="auto">
          <a:xfrm>
            <a:off x="10911389" y="111738"/>
            <a:ext cx="1183629" cy="67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287C5E4-07AD-4815-8ACE-3AB1392C6D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5" y="90956"/>
            <a:ext cx="844421" cy="6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5CA52B6-AC68-4CC6-9DBC-8BA6F388633C}"/>
              </a:ext>
            </a:extLst>
          </p:cNvPr>
          <p:cNvSpPr/>
          <p:nvPr userDrawn="1"/>
        </p:nvSpPr>
        <p:spPr>
          <a:xfrm>
            <a:off x="4623955" y="0"/>
            <a:ext cx="7568042" cy="68580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4" name="Imagen 13" descr="Imagen que contiene señal, firmar&#10;&#10;Descripción generada automáticamente">
            <a:extLst>
              <a:ext uri="{FF2B5EF4-FFF2-40B4-BE49-F238E27FC236}">
                <a16:creationId xmlns:a16="http://schemas.microsoft.com/office/drawing/2014/main" id="{63CDEE55-9FF4-4C99-9A7C-0A848860A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" y="2290044"/>
            <a:ext cx="4495519" cy="2629577"/>
          </a:xfrm>
          <a:prstGeom prst="rect">
            <a:avLst/>
          </a:prstGeom>
        </p:spPr>
      </p:pic>
      <p:pic>
        <p:nvPicPr>
          <p:cNvPr id="20" name="Picture 10" descr="Escudo UPM">
            <a:extLst>
              <a:ext uri="{FF2B5EF4-FFF2-40B4-BE49-F238E27FC236}">
                <a16:creationId xmlns:a16="http://schemas.microsoft.com/office/drawing/2014/main" id="{1FC5D667-968D-438A-811E-C11C1A282C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098" y="382623"/>
            <a:ext cx="1236821" cy="1009650"/>
          </a:xfrm>
          <a:prstGeom prst="rect">
            <a:avLst/>
          </a:prstGeom>
          <a:noFill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2FDE34-5052-4044-981F-C399E44F73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4437" y="505700"/>
            <a:ext cx="2286000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C843BD09-FD3B-49E1-AF7C-3D1233697698}"/>
              </a:ext>
            </a:extLst>
          </p:cNvPr>
          <p:cNvGrpSpPr/>
          <p:nvPr userDrawn="1"/>
        </p:nvGrpSpPr>
        <p:grpSpPr>
          <a:xfrm>
            <a:off x="900547" y="5250406"/>
            <a:ext cx="3033891" cy="723275"/>
            <a:chOff x="877908" y="5951285"/>
            <a:chExt cx="3242655" cy="723275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CB457E22-7D3B-462A-BEC5-CDAC98D0584F}"/>
                </a:ext>
              </a:extLst>
            </p:cNvPr>
            <p:cNvSpPr/>
            <p:nvPr userDrawn="1"/>
          </p:nvSpPr>
          <p:spPr>
            <a:xfrm>
              <a:off x="1150353" y="5951285"/>
              <a:ext cx="297021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u="none" dirty="0">
                  <a:solidFill>
                    <a:schemeClr val="accent5">
                      <a:lumMod val="75000"/>
                    </a:schemeClr>
                  </a:solidFill>
                </a:rPr>
                <a:t>https://medal.ctb.upm.es/</a:t>
              </a:r>
            </a:p>
            <a:p>
              <a:pPr rtl="0"/>
              <a:r>
                <a:rPr lang="en-US" sz="1800" b="0" u="none" kern="1200" dirty="0">
                  <a:solidFill>
                    <a:schemeClr val="accent5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@MEDAL_CTB</a:t>
              </a:r>
            </a:p>
          </p:txBody>
        </p:sp>
        <p:pic>
          <p:nvPicPr>
            <p:cNvPr id="24" name="Imagen 23" descr="Imagen que contiene ventana, azul, cara, cerca&#10;&#10;Descripción generada automáticamente">
              <a:extLst>
                <a:ext uri="{FF2B5EF4-FFF2-40B4-BE49-F238E27FC236}">
                  <a16:creationId xmlns:a16="http://schemas.microsoft.com/office/drawing/2014/main" id="{2FB7D2D6-4BA5-4B0F-8C87-FC78688852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94" y="6031559"/>
              <a:ext cx="240059" cy="240059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7E9FDD15-3FA0-4DC6-AAC1-05C83CBE9A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908" y="6370920"/>
              <a:ext cx="302482" cy="302482"/>
            </a:xfrm>
            <a:prstGeom prst="rect">
              <a:avLst/>
            </a:prstGeom>
          </p:spPr>
        </p:pic>
      </p:grpSp>
      <p:pic>
        <p:nvPicPr>
          <p:cNvPr id="4" name="Picture 2" descr="logo">
            <a:extLst>
              <a:ext uri="{FF2B5EF4-FFF2-40B4-BE49-F238E27FC236}">
                <a16:creationId xmlns:a16="http://schemas.microsoft.com/office/drawing/2014/main" id="{FD75DA42-DF40-0E19-5DF9-2CF7FDAC22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5" y="1609794"/>
            <a:ext cx="4210376" cy="4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9AE17D0-9B86-A7B6-446D-ECA2B8D08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0673" y="1941844"/>
            <a:ext cx="6914605" cy="296184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6000" b="1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GB" noProof="0" dirty="0"/>
              <a:t>Insert end of the presentation text</a:t>
            </a:r>
          </a:p>
        </p:txBody>
      </p:sp>
    </p:spTree>
    <p:extLst>
      <p:ext uri="{BB962C8B-B14F-4D97-AF65-F5344CB8AC3E}">
        <p14:creationId xmlns:p14="http://schemas.microsoft.com/office/powerpoint/2010/main" val="191241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0">
            <a:extLst>
              <a:ext uri="{FF2B5EF4-FFF2-40B4-BE49-F238E27FC236}">
                <a16:creationId xmlns:a16="http://schemas.microsoft.com/office/drawing/2014/main" id="{F4EF91AE-C564-4FDE-9B3B-F668A23489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t="1" r="35816" b="-10629"/>
          <a:stretch/>
        </p:blipFill>
        <p:spPr bwMode="auto">
          <a:xfrm>
            <a:off x="10911389" y="111738"/>
            <a:ext cx="1183629" cy="67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AF52D4F-D6B0-459A-BF4F-0552D58385A6}"/>
              </a:ext>
            </a:extLst>
          </p:cNvPr>
          <p:cNvSpPr/>
          <p:nvPr userDrawn="1"/>
        </p:nvSpPr>
        <p:spPr>
          <a:xfrm>
            <a:off x="0" y="0"/>
            <a:ext cx="191153" cy="68580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0112D7-5234-475B-936F-4AFFDDB98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9078"/>
            <a:ext cx="10515600" cy="1165383"/>
          </a:xfrm>
          <a:prstGeom prst="rect">
            <a:avLst/>
          </a:prstGeom>
          <a:noFill/>
          <a:ln w="38100" cap="sq" cmpd="tri">
            <a:noFill/>
            <a:round/>
          </a:ln>
        </p:spPr>
        <p:txBody>
          <a:bodyPr/>
          <a:lstStyle>
            <a:lvl1pPr algn="ctr">
              <a:defRPr b="1" u="none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edit Master title style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61B479-7392-40EB-A7F0-7011DE0893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GB" noProof="0" dirty="0"/>
              <a:t>Edit Master text style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3757EA-17A9-4E4F-BDE7-DB357C40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7573" y="6356350"/>
            <a:ext cx="5776851" cy="378402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lnSpc>
                <a:spcPct val="107000"/>
              </a:lnSpc>
            </a:pPr>
            <a:r>
              <a:rPr lang="en-GB" dirty="0">
                <a:ea typeface="Calibri" panose="020F0502020204030204" pitchFamily="34" charset="0"/>
                <a:cs typeface="Calibri" panose="020F0502020204030204" pitchFamily="34" charset="0"/>
              </a:rPr>
              <a:t>Title of the presentation</a:t>
            </a:r>
            <a:endParaRPr lang="es-ES" sz="105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25675-51DE-42A6-9234-8D0E74CC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0682" y="6356350"/>
            <a:ext cx="70311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5595B6-EF94-42D4-BCB6-D9D237CF58B5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DEB634A-D471-444A-BBAC-27682239D92B}"/>
              </a:ext>
            </a:extLst>
          </p:cNvPr>
          <p:cNvSpPr/>
          <p:nvPr userDrawn="1"/>
        </p:nvSpPr>
        <p:spPr>
          <a:xfrm>
            <a:off x="1106630" y="1361386"/>
            <a:ext cx="9978736" cy="540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7" name="Imagen 16" descr="Imagen que contiene señal, firmar&#10;&#10;Descripción generada automáticamente">
            <a:extLst>
              <a:ext uri="{FF2B5EF4-FFF2-40B4-BE49-F238E27FC236}">
                <a16:creationId xmlns:a16="http://schemas.microsoft.com/office/drawing/2014/main" id="{C325CF11-3F56-435B-B675-F28B4CAF02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2" y="6203500"/>
            <a:ext cx="1065076" cy="62299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9A3CC5E-50FD-46A5-BD1A-9B3B33C960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5" y="90956"/>
            <a:ext cx="844421" cy="6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4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A73584-79B4-4FF7-884A-0217EEB873F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793081"/>
            <a:ext cx="5157787" cy="4396582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GB" noProof="0" dirty="0"/>
              <a:t>Edit Master text style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16D176-1D1C-49B6-AE36-982DEFB1A5E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793081"/>
            <a:ext cx="5183188" cy="4396582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GB" noProof="0" dirty="0"/>
              <a:t>Edit Master text style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9D754E5-C154-464C-8E0B-A44E199A1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39078"/>
            <a:ext cx="10514012" cy="1165383"/>
          </a:xfrm>
          <a:prstGeom prst="rect">
            <a:avLst/>
          </a:prstGeom>
          <a:noFill/>
          <a:ln w="38100" cap="sq" cmpd="tri">
            <a:noFill/>
            <a:round/>
          </a:ln>
        </p:spPr>
        <p:txBody>
          <a:bodyPr/>
          <a:lstStyle>
            <a:lvl1pPr algn="ctr">
              <a:defRPr b="1" u="none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edit Master title style 2</a:t>
            </a:r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DD72B457-8014-46BF-A668-BE62C3F1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0682" y="6356350"/>
            <a:ext cx="70311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5595B6-EF94-42D4-BCB6-D9D237CF58B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15579F6-1F99-4B41-A033-151903C41AAB}"/>
              </a:ext>
            </a:extLst>
          </p:cNvPr>
          <p:cNvSpPr/>
          <p:nvPr userDrawn="1"/>
        </p:nvSpPr>
        <p:spPr>
          <a:xfrm>
            <a:off x="0" y="0"/>
            <a:ext cx="191153" cy="68580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Marcador de pie de página 4">
            <a:extLst>
              <a:ext uri="{FF2B5EF4-FFF2-40B4-BE49-F238E27FC236}">
                <a16:creationId xmlns:a16="http://schemas.microsoft.com/office/drawing/2014/main" id="{197E3E31-1C88-4AC0-85BB-C1ED4AC7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7573" y="6356350"/>
            <a:ext cx="5776851" cy="378402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lnSpc>
                <a:spcPct val="107000"/>
              </a:lnSpc>
            </a:pPr>
            <a:r>
              <a:rPr lang="en-GB" dirty="0">
                <a:ea typeface="Calibri" panose="020F0502020204030204" pitchFamily="34" charset="0"/>
                <a:cs typeface="Calibri" panose="020F0502020204030204" pitchFamily="34" charset="0"/>
              </a:rPr>
              <a:t>Title of the presentation</a:t>
            </a:r>
            <a:endParaRPr lang="es-ES" sz="105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950A912-C9C9-495C-BC68-777A29FB23F1}"/>
              </a:ext>
            </a:extLst>
          </p:cNvPr>
          <p:cNvSpPr/>
          <p:nvPr userDrawn="1"/>
        </p:nvSpPr>
        <p:spPr>
          <a:xfrm>
            <a:off x="1106630" y="1361386"/>
            <a:ext cx="9978736" cy="540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1" name="Imagen 30" descr="Imagen que contiene señal, firmar&#10;&#10;Descripción generada automáticamente">
            <a:extLst>
              <a:ext uri="{FF2B5EF4-FFF2-40B4-BE49-F238E27FC236}">
                <a16:creationId xmlns:a16="http://schemas.microsoft.com/office/drawing/2014/main" id="{5D50E5CB-BCF0-4554-9828-A97CB346E7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2" y="6203500"/>
            <a:ext cx="1065076" cy="622998"/>
          </a:xfrm>
          <a:prstGeom prst="rect">
            <a:avLst/>
          </a:prstGeom>
        </p:spPr>
      </p:pic>
      <p:pic>
        <p:nvPicPr>
          <p:cNvPr id="12" name="Picture 20">
            <a:extLst>
              <a:ext uri="{FF2B5EF4-FFF2-40B4-BE49-F238E27FC236}">
                <a16:creationId xmlns:a16="http://schemas.microsoft.com/office/drawing/2014/main" id="{6546B1A0-81FC-4375-9357-A7AEBA1F4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t="1" r="35816" b="-10629"/>
          <a:stretch/>
        </p:blipFill>
        <p:spPr bwMode="auto">
          <a:xfrm>
            <a:off x="10911389" y="111738"/>
            <a:ext cx="1183629" cy="67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22DD42D4-B532-4605-902C-14E2B5D4B0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5" y="90956"/>
            <a:ext cx="844421" cy="6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21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ized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E3BA117D-B20D-4976-AB3A-CFAF1CC1A8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6630" y="239078"/>
            <a:ext cx="9978736" cy="1165383"/>
          </a:xfrm>
          <a:prstGeom prst="rect">
            <a:avLst/>
          </a:prstGeom>
          <a:noFill/>
          <a:ln w="38100" cap="sq" cmpd="tri">
            <a:noFill/>
            <a:round/>
          </a:ln>
        </p:spPr>
        <p:txBody>
          <a:bodyPr/>
          <a:lstStyle>
            <a:lvl1pPr algn="ctr">
              <a:defRPr b="1" u="none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edit Master title style 3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D43866B2-2A7D-4465-A36D-7346D106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0682" y="6356350"/>
            <a:ext cx="70311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5595B6-EF94-42D4-BCB6-D9D237CF58B5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8" name="Marcador de pie de página 4">
            <a:extLst>
              <a:ext uri="{FF2B5EF4-FFF2-40B4-BE49-F238E27FC236}">
                <a16:creationId xmlns:a16="http://schemas.microsoft.com/office/drawing/2014/main" id="{BD965DE4-449D-496D-A45B-86B2FCE5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7573" y="6356350"/>
            <a:ext cx="5776851" cy="378402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lnSpc>
                <a:spcPct val="107000"/>
              </a:lnSpc>
            </a:pPr>
            <a:r>
              <a:rPr lang="en-GB" dirty="0">
                <a:ea typeface="Calibri" panose="020F0502020204030204" pitchFamily="34" charset="0"/>
                <a:cs typeface="Calibri" panose="020F0502020204030204" pitchFamily="34" charset="0"/>
              </a:rPr>
              <a:t>Title of the presentation</a:t>
            </a:r>
            <a:endParaRPr lang="es-ES" sz="10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797D473-A3C0-46C8-9280-2A05299F42E9}"/>
              </a:ext>
            </a:extLst>
          </p:cNvPr>
          <p:cNvSpPr/>
          <p:nvPr userDrawn="1"/>
        </p:nvSpPr>
        <p:spPr>
          <a:xfrm>
            <a:off x="0" y="0"/>
            <a:ext cx="191153" cy="68580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48A1BF6-AEC7-45DC-92D0-CE5DA5A9AB5D}"/>
              </a:ext>
            </a:extLst>
          </p:cNvPr>
          <p:cNvSpPr/>
          <p:nvPr userDrawn="1"/>
        </p:nvSpPr>
        <p:spPr>
          <a:xfrm>
            <a:off x="1106630" y="1361386"/>
            <a:ext cx="9978736" cy="540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4" name="Imagen 23" descr="Imagen que contiene señal, firmar&#10;&#10;Descripción generada automáticamente">
            <a:extLst>
              <a:ext uri="{FF2B5EF4-FFF2-40B4-BE49-F238E27FC236}">
                <a16:creationId xmlns:a16="http://schemas.microsoft.com/office/drawing/2014/main" id="{E24D4B1C-7967-4AC2-992B-49626294BD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2" y="6203500"/>
            <a:ext cx="1065076" cy="622998"/>
          </a:xfrm>
          <a:prstGeom prst="rect">
            <a:avLst/>
          </a:prstGeom>
        </p:spPr>
      </p:pic>
      <p:pic>
        <p:nvPicPr>
          <p:cNvPr id="10" name="Picture 20">
            <a:extLst>
              <a:ext uri="{FF2B5EF4-FFF2-40B4-BE49-F238E27FC236}">
                <a16:creationId xmlns:a16="http://schemas.microsoft.com/office/drawing/2014/main" id="{8D3FF9D0-FFB8-4A72-B9BD-89D341C314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t="1" r="35816" b="-10629"/>
          <a:stretch/>
        </p:blipFill>
        <p:spPr bwMode="auto">
          <a:xfrm>
            <a:off x="10911389" y="111738"/>
            <a:ext cx="1183629" cy="67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7EAE6F7-E900-4D05-B38A-CB6F86054E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5" y="90956"/>
            <a:ext cx="844421" cy="6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8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28F865-5305-441E-AC20-70DDC041310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Master text style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A73584-79B4-4FF7-884A-0217EEB873F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GB" noProof="0" dirty="0"/>
              <a:t>Edit Master text style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52B3D1-A5ED-40FF-9A31-8048D5E07E1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Master text style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16D176-1D1C-49B6-AE36-982DEFB1A5E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GB" noProof="0" dirty="0"/>
              <a:t>Edit Master text style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9D754E5-C154-464C-8E0B-A44E199A1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39078"/>
            <a:ext cx="10514012" cy="1165383"/>
          </a:xfrm>
          <a:prstGeom prst="rect">
            <a:avLst/>
          </a:prstGeom>
          <a:noFill/>
          <a:ln w="38100" cap="sq" cmpd="tri">
            <a:noFill/>
            <a:round/>
          </a:ln>
        </p:spPr>
        <p:txBody>
          <a:bodyPr/>
          <a:lstStyle>
            <a:lvl1pPr algn="ctr">
              <a:defRPr b="1" u="none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edit Master title style 4</a:t>
            </a:r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DD72B457-8014-46BF-A668-BE62C3F1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0682" y="6356350"/>
            <a:ext cx="70311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5595B6-EF94-42D4-BCB6-D9D237CF58B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Marcador de pie de página 4">
            <a:extLst>
              <a:ext uri="{FF2B5EF4-FFF2-40B4-BE49-F238E27FC236}">
                <a16:creationId xmlns:a16="http://schemas.microsoft.com/office/drawing/2014/main" id="{31B5748F-A531-4C87-903F-09E2177B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7573" y="6356350"/>
            <a:ext cx="5776851" cy="378402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lnSpc>
                <a:spcPct val="107000"/>
              </a:lnSpc>
            </a:pPr>
            <a:r>
              <a:rPr lang="en-GB" dirty="0">
                <a:ea typeface="Calibri" panose="020F0502020204030204" pitchFamily="34" charset="0"/>
                <a:cs typeface="Calibri" panose="020F0502020204030204" pitchFamily="34" charset="0"/>
              </a:rPr>
              <a:t>Title of the presentation</a:t>
            </a:r>
            <a:endParaRPr lang="es-ES" sz="105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8438048-78F5-46C8-916D-A916DCAB46D2}"/>
              </a:ext>
            </a:extLst>
          </p:cNvPr>
          <p:cNvSpPr/>
          <p:nvPr userDrawn="1"/>
        </p:nvSpPr>
        <p:spPr>
          <a:xfrm>
            <a:off x="0" y="0"/>
            <a:ext cx="191153" cy="68580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338CB43-6CDA-45FA-8F0D-A861989B711A}"/>
              </a:ext>
            </a:extLst>
          </p:cNvPr>
          <p:cNvSpPr/>
          <p:nvPr userDrawn="1"/>
        </p:nvSpPr>
        <p:spPr>
          <a:xfrm>
            <a:off x="1106630" y="1361386"/>
            <a:ext cx="9978736" cy="540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8" name="Imagen 27" descr="Imagen que contiene señal, firmar&#10;&#10;Descripción generada automáticamente">
            <a:extLst>
              <a:ext uri="{FF2B5EF4-FFF2-40B4-BE49-F238E27FC236}">
                <a16:creationId xmlns:a16="http://schemas.microsoft.com/office/drawing/2014/main" id="{912C63EA-8D6A-4771-BC97-610D0963E0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2" y="6203500"/>
            <a:ext cx="1065076" cy="622998"/>
          </a:xfrm>
          <a:prstGeom prst="rect">
            <a:avLst/>
          </a:prstGeom>
        </p:spPr>
      </p:pic>
      <p:pic>
        <p:nvPicPr>
          <p:cNvPr id="14" name="Picture 20">
            <a:extLst>
              <a:ext uri="{FF2B5EF4-FFF2-40B4-BE49-F238E27FC236}">
                <a16:creationId xmlns:a16="http://schemas.microsoft.com/office/drawing/2014/main" id="{79B07C78-D825-4FB9-9C9F-1A1E06C6D5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t="1" r="35816" b="-10629"/>
          <a:stretch/>
        </p:blipFill>
        <p:spPr bwMode="auto">
          <a:xfrm>
            <a:off x="10911389" y="111738"/>
            <a:ext cx="1183629" cy="67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297A648E-A471-41BF-B7A8-6368F5BCC7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5" y="90956"/>
            <a:ext cx="844421" cy="6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0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11FA-210C-4225-978D-9D8AB40D0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743200"/>
            <a:ext cx="10515600" cy="18192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en-US" sz="4400" b="1" u="none" kern="1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new section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95A2-0923-491D-A319-52BE85132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0EE13B-6C8B-46D2-9EB2-BA6CF7F39AE6}"/>
              </a:ext>
            </a:extLst>
          </p:cNvPr>
          <p:cNvCxnSpPr/>
          <p:nvPr userDrawn="1"/>
        </p:nvCxnSpPr>
        <p:spPr>
          <a:xfrm>
            <a:off x="831850" y="4581454"/>
            <a:ext cx="10515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B1FBD7BD-C022-4EBA-A3BD-F4B8A891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0682" y="6356350"/>
            <a:ext cx="70311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5595B6-EF94-42D4-BCB6-D9D237CF58B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0" name="Marcador de pie de página 4">
            <a:extLst>
              <a:ext uri="{FF2B5EF4-FFF2-40B4-BE49-F238E27FC236}">
                <a16:creationId xmlns:a16="http://schemas.microsoft.com/office/drawing/2014/main" id="{17225FC3-9716-4DB1-8CF0-2BC0C752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7573" y="6356350"/>
            <a:ext cx="5776851" cy="378402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lnSpc>
                <a:spcPct val="107000"/>
              </a:lnSpc>
            </a:pPr>
            <a:r>
              <a:rPr lang="en-GB" dirty="0">
                <a:ea typeface="Calibri" panose="020F0502020204030204" pitchFamily="34" charset="0"/>
                <a:cs typeface="Calibri" panose="020F0502020204030204" pitchFamily="34" charset="0"/>
              </a:rPr>
              <a:t>Title of the presentation</a:t>
            </a:r>
            <a:endParaRPr lang="es-ES" sz="105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7421B7E-ED2F-427C-9890-DC85FF1099B0}"/>
              </a:ext>
            </a:extLst>
          </p:cNvPr>
          <p:cNvSpPr/>
          <p:nvPr userDrawn="1"/>
        </p:nvSpPr>
        <p:spPr>
          <a:xfrm>
            <a:off x="0" y="0"/>
            <a:ext cx="191153" cy="68580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Imagen 27" descr="Imagen que contiene señal, firmar&#10;&#10;Descripción generada automáticamente">
            <a:extLst>
              <a:ext uri="{FF2B5EF4-FFF2-40B4-BE49-F238E27FC236}">
                <a16:creationId xmlns:a16="http://schemas.microsoft.com/office/drawing/2014/main" id="{6E64F199-3812-4463-8CF7-50262ECE59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2" y="6203500"/>
            <a:ext cx="1065076" cy="622998"/>
          </a:xfrm>
          <a:prstGeom prst="rect">
            <a:avLst/>
          </a:prstGeom>
        </p:spPr>
      </p:pic>
      <p:pic>
        <p:nvPicPr>
          <p:cNvPr id="12" name="Picture 20">
            <a:extLst>
              <a:ext uri="{FF2B5EF4-FFF2-40B4-BE49-F238E27FC236}">
                <a16:creationId xmlns:a16="http://schemas.microsoft.com/office/drawing/2014/main" id="{E00BCE08-EA3C-4031-AAB3-D979E61678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t="1" r="35816" b="-10629"/>
          <a:stretch/>
        </p:blipFill>
        <p:spPr bwMode="auto">
          <a:xfrm>
            <a:off x="10911389" y="111738"/>
            <a:ext cx="1183629" cy="67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30AB174A-0BAF-467D-95A8-9CA44706BF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5" y="90956"/>
            <a:ext cx="844421" cy="6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2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A4CF9067-214F-4D59-978B-9FF9D4778E3A}"/>
              </a:ext>
            </a:extLst>
          </p:cNvPr>
          <p:cNvSpPr txBox="1">
            <a:spLocks/>
          </p:cNvSpPr>
          <p:nvPr userDrawn="1"/>
        </p:nvSpPr>
        <p:spPr>
          <a:xfrm>
            <a:off x="838198" y="365125"/>
            <a:ext cx="10515600" cy="1325563"/>
          </a:xfrm>
          <a:prstGeom prst="rect">
            <a:avLst/>
          </a:prstGeom>
          <a:noFill/>
          <a:ln w="38100" cap="sq" cmpd="tri">
            <a:noFill/>
            <a:round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u="none" kern="120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Click to edit Master title style 3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4149BABE-258B-4D0B-AC39-635A76ED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0682" y="6356350"/>
            <a:ext cx="70311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5595B6-EF94-42D4-BCB6-D9D237CF58B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0" name="Marcador de pie de página 4">
            <a:extLst>
              <a:ext uri="{FF2B5EF4-FFF2-40B4-BE49-F238E27FC236}">
                <a16:creationId xmlns:a16="http://schemas.microsoft.com/office/drawing/2014/main" id="{0F4EF889-04E1-4F57-9A95-62B198D2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7573" y="6356350"/>
            <a:ext cx="5776851" cy="378402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lnSpc>
                <a:spcPct val="107000"/>
              </a:lnSpc>
            </a:pPr>
            <a:r>
              <a:rPr lang="en-GB" dirty="0">
                <a:ea typeface="Calibri" panose="020F0502020204030204" pitchFamily="34" charset="0"/>
                <a:cs typeface="Calibri" panose="020F0502020204030204" pitchFamily="34" charset="0"/>
              </a:rPr>
              <a:t>Title of the presentation</a:t>
            </a:r>
            <a:endParaRPr lang="es-ES" sz="105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F29F323-3419-402E-AFDF-921E995E21E8}"/>
              </a:ext>
            </a:extLst>
          </p:cNvPr>
          <p:cNvSpPr/>
          <p:nvPr userDrawn="1"/>
        </p:nvSpPr>
        <p:spPr>
          <a:xfrm>
            <a:off x="0" y="0"/>
            <a:ext cx="191153" cy="68580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 descr="Imagen que contiene señal, firmar&#10;&#10;Descripción generada automáticamente">
            <a:extLst>
              <a:ext uri="{FF2B5EF4-FFF2-40B4-BE49-F238E27FC236}">
                <a16:creationId xmlns:a16="http://schemas.microsoft.com/office/drawing/2014/main" id="{EE4CB3B1-D704-4FCB-9C94-0C5E71F3BC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2" y="6203500"/>
            <a:ext cx="1065076" cy="622998"/>
          </a:xfrm>
          <a:prstGeom prst="rect">
            <a:avLst/>
          </a:prstGeom>
        </p:spPr>
      </p:pic>
      <p:pic>
        <p:nvPicPr>
          <p:cNvPr id="9" name="Picture 20">
            <a:extLst>
              <a:ext uri="{FF2B5EF4-FFF2-40B4-BE49-F238E27FC236}">
                <a16:creationId xmlns:a16="http://schemas.microsoft.com/office/drawing/2014/main" id="{D66D6791-4A1A-44FE-9DA6-30AE595ED6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t="1" r="35816" b="-10629"/>
          <a:stretch/>
        </p:blipFill>
        <p:spPr bwMode="auto">
          <a:xfrm>
            <a:off x="10911389" y="111738"/>
            <a:ext cx="1183629" cy="67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7FF078B-36CD-453F-BE9B-29CDD7657D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5" y="90956"/>
            <a:ext cx="844421" cy="6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30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6020B607-AF92-467D-AE70-20D25C1C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0682" y="6356350"/>
            <a:ext cx="70311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505595B6-EF94-42D4-BCB6-D9D237CF58B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8" name="Marcador de pie de página 4">
            <a:extLst>
              <a:ext uri="{FF2B5EF4-FFF2-40B4-BE49-F238E27FC236}">
                <a16:creationId xmlns:a16="http://schemas.microsoft.com/office/drawing/2014/main" id="{73D88D67-86D3-4AA8-9638-26DF00C2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7573" y="6356350"/>
            <a:ext cx="5776851" cy="378402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lnSpc>
                <a:spcPct val="107000"/>
              </a:lnSpc>
            </a:pPr>
            <a:r>
              <a:rPr lang="en-GB" dirty="0">
                <a:ea typeface="Calibri" panose="020F0502020204030204" pitchFamily="34" charset="0"/>
                <a:cs typeface="Calibri" panose="020F0502020204030204" pitchFamily="34" charset="0"/>
              </a:rPr>
              <a:t>Title of the presentation</a:t>
            </a:r>
            <a:endParaRPr lang="es-ES" sz="105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30F2F90-3B94-4FE5-A6C3-F480E37061F0}"/>
              </a:ext>
            </a:extLst>
          </p:cNvPr>
          <p:cNvSpPr/>
          <p:nvPr userDrawn="1"/>
        </p:nvSpPr>
        <p:spPr>
          <a:xfrm>
            <a:off x="0" y="0"/>
            <a:ext cx="191153" cy="68580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 descr="Imagen que contiene señal, firmar&#10;&#10;Descripción generada automáticamente">
            <a:extLst>
              <a:ext uri="{FF2B5EF4-FFF2-40B4-BE49-F238E27FC236}">
                <a16:creationId xmlns:a16="http://schemas.microsoft.com/office/drawing/2014/main" id="{07BE8ADA-10EF-45A6-A91C-772513223E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2" y="6203500"/>
            <a:ext cx="1065076" cy="622998"/>
          </a:xfrm>
          <a:prstGeom prst="rect">
            <a:avLst/>
          </a:prstGeom>
        </p:spPr>
      </p:pic>
      <p:pic>
        <p:nvPicPr>
          <p:cNvPr id="8" name="Picture 20">
            <a:extLst>
              <a:ext uri="{FF2B5EF4-FFF2-40B4-BE49-F238E27FC236}">
                <a16:creationId xmlns:a16="http://schemas.microsoft.com/office/drawing/2014/main" id="{319F99AB-B612-41C4-863D-2F49CF0F6E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t="1" r="35816" b="-10629"/>
          <a:stretch/>
        </p:blipFill>
        <p:spPr bwMode="auto">
          <a:xfrm>
            <a:off x="10911389" y="111738"/>
            <a:ext cx="1183629" cy="67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9692961-894E-4D08-A9BD-18A5AA56B2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5" y="90956"/>
            <a:ext cx="844421" cy="6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5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6A19A-8EF1-41FE-8C0E-50146BA3B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4173" y="449262"/>
            <a:ext cx="3932237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new section Master title style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633EA5-ACC0-4BB7-B5BC-AB384145F4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 sz="3200"/>
            </a:lvl1pPr>
            <a:lvl2pPr>
              <a:buClr>
                <a:schemeClr val="accent1">
                  <a:lumMod val="50000"/>
                </a:schemeClr>
              </a:buClr>
              <a:defRPr sz="2800"/>
            </a:lvl2pPr>
            <a:lvl3pPr>
              <a:buClr>
                <a:schemeClr val="accent1">
                  <a:lumMod val="50000"/>
                </a:schemeClr>
              </a:buClr>
              <a:defRPr sz="2400"/>
            </a:lvl3pPr>
            <a:lvl4pPr>
              <a:buClr>
                <a:schemeClr val="accent1">
                  <a:lumMod val="50000"/>
                </a:schemeClr>
              </a:buClr>
              <a:defRPr sz="2000"/>
            </a:lvl4pPr>
            <a:lvl5pPr>
              <a:buClr>
                <a:schemeClr val="accent1">
                  <a:lumMod val="50000"/>
                </a:schemeClr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 dirty="0"/>
              <a:t>Edit Master text style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CE77B9-EA81-4B1E-BD72-93AFF54F739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74173" y="2049462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 style</a:t>
            </a:r>
            <a:endParaRPr lang="es-E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D2682EA8-C713-4037-99C1-FF459953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0682" y="6356350"/>
            <a:ext cx="70311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505595B6-EF94-42D4-BCB6-D9D237CF58B5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9" name="Marcador de pie de página 4">
            <a:extLst>
              <a:ext uri="{FF2B5EF4-FFF2-40B4-BE49-F238E27FC236}">
                <a16:creationId xmlns:a16="http://schemas.microsoft.com/office/drawing/2014/main" id="{674E54D5-EC6C-41AF-A925-913E36C0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7573" y="6356350"/>
            <a:ext cx="5776851" cy="378402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lnSpc>
                <a:spcPct val="107000"/>
              </a:lnSpc>
            </a:pPr>
            <a:r>
              <a:rPr lang="en-GB" dirty="0">
                <a:ea typeface="Calibri" panose="020F0502020204030204" pitchFamily="34" charset="0"/>
                <a:cs typeface="Calibri" panose="020F0502020204030204" pitchFamily="34" charset="0"/>
              </a:rPr>
              <a:t>Title of the presentation</a:t>
            </a:r>
            <a:endParaRPr lang="es-ES" sz="105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5276B44-222A-46B3-BC8D-EE770DFA7437}"/>
              </a:ext>
            </a:extLst>
          </p:cNvPr>
          <p:cNvSpPr/>
          <p:nvPr userDrawn="1"/>
        </p:nvSpPr>
        <p:spPr>
          <a:xfrm>
            <a:off x="0" y="0"/>
            <a:ext cx="191153" cy="68580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0" descr="Imagen que contiene señal, firmar&#10;&#10;Descripción generada automáticamente">
            <a:extLst>
              <a:ext uri="{FF2B5EF4-FFF2-40B4-BE49-F238E27FC236}">
                <a16:creationId xmlns:a16="http://schemas.microsoft.com/office/drawing/2014/main" id="{2C353F92-CCBD-49F5-830E-9DA41C5EB4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2" y="6203500"/>
            <a:ext cx="1065076" cy="622998"/>
          </a:xfrm>
          <a:prstGeom prst="rect">
            <a:avLst/>
          </a:prstGeom>
        </p:spPr>
      </p:pic>
      <p:pic>
        <p:nvPicPr>
          <p:cNvPr id="11" name="Picture 20">
            <a:extLst>
              <a:ext uri="{FF2B5EF4-FFF2-40B4-BE49-F238E27FC236}">
                <a16:creationId xmlns:a16="http://schemas.microsoft.com/office/drawing/2014/main" id="{65CB9726-2567-496C-9163-05A7C9484C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t="1" r="35816" b="-10629"/>
          <a:stretch/>
        </p:blipFill>
        <p:spPr bwMode="auto">
          <a:xfrm>
            <a:off x="10911389" y="111738"/>
            <a:ext cx="1183629" cy="67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3CEF9CE-6F9B-4816-ACB5-EF32AAC217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5" y="90956"/>
            <a:ext cx="844421" cy="64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4D2203-44F2-4CFC-ADC2-D6C072CD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5EA6-878D-4FAE-8D69-E3DD0D426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Edit Master text style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3468D2-2912-43F4-A00A-CDC30E9BA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859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Date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DC4D6F-31C7-4202-B9E8-9FAE3BA94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7000"/>
              </a:lnSpc>
            </a:pPr>
            <a:r>
              <a:rPr lang="en-GB" dirty="0">
                <a:ea typeface="Calibri" panose="020F0502020204030204" pitchFamily="34" charset="0"/>
                <a:cs typeface="Calibri" panose="020F0502020204030204" pitchFamily="34" charset="0"/>
              </a:rPr>
              <a:t>Title of the presentation</a:t>
            </a:r>
            <a:endParaRPr lang="es-ES" sz="105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0CBE5-632A-4FB7-8AAF-EBA9F5B85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3828" y="6356350"/>
            <a:ext cx="859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595B6-EF94-42D4-BCB6-D9D237CF58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66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6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CF7A5017-E090-4596-933A-91AA1A036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Mid Term Practical Exam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81CAFBA3-1BE7-4316-A368-705C18677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6E854A32-0C77-4768-AB8F-7954588C40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73DD071E-1CAB-4BC7-89D9-B491883C9B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54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D3DAA89-44A7-45C1-838D-9E7661EF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ea typeface="Calibri"/>
                <a:cs typeface="Calibri"/>
              </a:rPr>
              <a:t>Index</a:t>
            </a:r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F6C625E-6F31-40D0-98EC-55DEAED3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en-GB" dirty="0">
                <a:ea typeface="Calibri" panose="020F0502020204030204" pitchFamily="34" charset="0"/>
                <a:cs typeface="Calibri" panose="020F0502020204030204" pitchFamily="34" charset="0"/>
              </a:rPr>
              <a:t>Title of the presentation</a:t>
            </a:r>
            <a:endParaRPr lang="es-ES" sz="105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DB2B44-EE05-455B-93A2-54397C26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95B6-EF94-42D4-BCB6-D9D237CF58B5}" type="slidenum">
              <a:rPr lang="en-GB" noProof="0" smtClean="0"/>
              <a:pPr/>
              <a:t>2</a:t>
            </a:fld>
            <a:endParaRPr lang="en-GB" noProof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622CE4B7-5059-303E-B653-1A431A73077A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Tx/>
              <a:buAutoNum type="romanUcPeriod"/>
            </a:pPr>
            <a:r>
              <a:rPr lang="en-GB" dirty="0"/>
              <a:t>Exercise 1: Tree BFS</a:t>
            </a:r>
            <a:endParaRPr lang="es-ES" dirty="0">
              <a:cs typeface="Calibri" panose="020F0502020204030204"/>
            </a:endParaRPr>
          </a:p>
          <a:p>
            <a:pPr marL="571500" indent="-571500">
              <a:buClrTx/>
              <a:buAutoNum type="romanUcPeriod"/>
            </a:pPr>
            <a:r>
              <a:rPr lang="en-GB" dirty="0">
                <a:cs typeface="Calibri"/>
              </a:rPr>
              <a:t>Exercise 2: </a:t>
            </a:r>
            <a:r>
              <a:rPr lang="en-GB" u="sng" dirty="0">
                <a:ea typeface="+mn-lt"/>
                <a:cs typeface="+mn-lt"/>
              </a:rPr>
              <a:t>Dijkstra</a:t>
            </a:r>
            <a:r>
              <a:rPr lang="en-GB" dirty="0">
                <a:cs typeface="Calibri"/>
              </a:rPr>
              <a:t> Algorithm</a:t>
            </a:r>
          </a:p>
        </p:txBody>
      </p:sp>
    </p:spTree>
    <p:extLst>
      <p:ext uri="{BB962C8B-B14F-4D97-AF65-F5344CB8AC3E}">
        <p14:creationId xmlns:p14="http://schemas.microsoft.com/office/powerpoint/2010/main" val="337389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A07AC-BBAE-8CEE-1B46-5C0ECFA93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07A1D2E-C1B5-7990-78D7-07525DCB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BFS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6400DE2-71DA-2C26-644C-0744719B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Use BFS-skeleton</a:t>
            </a:r>
          </a:p>
          <a:p>
            <a:pPr>
              <a:buClr>
                <a:srgbClr val="203864"/>
              </a:buClr>
            </a:pPr>
            <a:r>
              <a:rPr lang="en-GB" err="1">
                <a:cs typeface="Calibri"/>
              </a:rPr>
              <a:t>Approch</a:t>
            </a:r>
            <a:r>
              <a:rPr lang="en-GB" dirty="0">
                <a:cs typeface="Calibri"/>
              </a:rPr>
              <a:t> </a:t>
            </a:r>
          </a:p>
          <a:p>
            <a:pPr>
              <a:buClr>
                <a:srgbClr val="203864"/>
              </a:buClr>
            </a:pPr>
            <a:r>
              <a:rPr lang="en-GB" sz="1200" b="1" dirty="0">
                <a:ea typeface="+mn-lt"/>
                <a:cs typeface="+mn-lt"/>
              </a:rPr>
              <a:t>Initialization:</a:t>
            </a:r>
            <a:endParaRPr lang="en-GB" dirty="0">
              <a:cs typeface="Calibri"/>
            </a:endParaRPr>
          </a:p>
          <a:p>
            <a:pPr lvl="1">
              <a:buClr>
                <a:srgbClr val="203864"/>
              </a:buClr>
            </a:pPr>
            <a:r>
              <a:rPr lang="en-GB" sz="1200" dirty="0">
                <a:solidFill>
                  <a:srgbClr val="0D0D0D"/>
                </a:solidFill>
                <a:ea typeface="+mn-lt"/>
                <a:cs typeface="+mn-lt"/>
              </a:rPr>
              <a:t>Enqueue the root node into a queue.</a:t>
            </a:r>
            <a:endParaRPr lang="en-GB" dirty="0"/>
          </a:p>
          <a:p>
            <a:pPr>
              <a:buClr>
                <a:srgbClr val="203864"/>
              </a:buClr>
            </a:pPr>
            <a:r>
              <a:rPr lang="en-GB" sz="1200" b="1" dirty="0">
                <a:ea typeface="+mn-lt"/>
                <a:cs typeface="+mn-lt"/>
              </a:rPr>
              <a:t>BFS Iteration:</a:t>
            </a:r>
            <a:endParaRPr lang="en-GB" dirty="0"/>
          </a:p>
          <a:p>
            <a:pPr lvl="1">
              <a:buClr>
                <a:srgbClr val="203864"/>
              </a:buClr>
            </a:pPr>
            <a:r>
              <a:rPr lang="en-GB" sz="1200" dirty="0">
                <a:solidFill>
                  <a:srgbClr val="0D0D0D"/>
                </a:solidFill>
                <a:ea typeface="+mn-lt"/>
                <a:cs typeface="+mn-lt"/>
              </a:rPr>
              <a:t>While the queue is not empty:</a:t>
            </a:r>
            <a:endParaRPr lang="en-GB" dirty="0"/>
          </a:p>
          <a:p>
            <a:pPr lvl="2">
              <a:buClr>
                <a:srgbClr val="203864"/>
              </a:buClr>
            </a:pPr>
            <a:r>
              <a:rPr lang="en-GB" sz="1200" dirty="0">
                <a:solidFill>
                  <a:srgbClr val="0D0D0D"/>
                </a:solidFill>
                <a:ea typeface="+mn-lt"/>
                <a:cs typeface="+mn-lt"/>
              </a:rPr>
              <a:t>Dequeue a node from the front of the queue.</a:t>
            </a:r>
            <a:endParaRPr lang="en-GB" dirty="0"/>
          </a:p>
          <a:p>
            <a:pPr lvl="2">
              <a:buClr>
                <a:srgbClr val="203864"/>
              </a:buClr>
            </a:pPr>
            <a:r>
              <a:rPr lang="en-GB" sz="1200" dirty="0">
                <a:solidFill>
                  <a:srgbClr val="0D0D0D"/>
                </a:solidFill>
                <a:ea typeface="+mn-lt"/>
                <a:cs typeface="+mn-lt"/>
              </a:rPr>
              <a:t>Process the dequeued node (e.g., print its value).</a:t>
            </a:r>
            <a:endParaRPr lang="en-GB" dirty="0"/>
          </a:p>
          <a:p>
            <a:pPr lvl="2">
              <a:buClr>
                <a:srgbClr val="203864"/>
              </a:buClr>
            </a:pPr>
            <a:r>
              <a:rPr lang="en-GB" sz="1200" dirty="0">
                <a:solidFill>
                  <a:srgbClr val="0D0D0D"/>
                </a:solidFill>
                <a:ea typeface="+mn-lt"/>
                <a:cs typeface="+mn-lt"/>
              </a:rPr>
              <a:t>Enqueue all the children (if any) of the dequeued node from left to right.</a:t>
            </a:r>
            <a:endParaRPr lang="en-GB" dirty="0"/>
          </a:p>
          <a:p>
            <a:pPr>
              <a:buClr>
                <a:srgbClr val="203864"/>
              </a:buClr>
            </a:pPr>
            <a:r>
              <a:rPr lang="en-GB" sz="1200" b="1" dirty="0">
                <a:ea typeface="+mn-lt"/>
                <a:cs typeface="+mn-lt"/>
              </a:rPr>
              <a:t>Termination:</a:t>
            </a:r>
            <a:endParaRPr lang="en-GB" dirty="0"/>
          </a:p>
          <a:p>
            <a:pPr lvl="1">
              <a:buClr>
                <a:srgbClr val="203864"/>
              </a:buClr>
            </a:pPr>
            <a:r>
              <a:rPr lang="en-GB" sz="1200" dirty="0">
                <a:solidFill>
                  <a:srgbClr val="0D0D0D"/>
                </a:solidFill>
                <a:ea typeface="+mn-lt"/>
                <a:cs typeface="+mn-lt"/>
              </a:rPr>
              <a:t>The algorithm continues until the queue is empty, meaning all nodes have been visited.</a:t>
            </a:r>
            <a:endParaRPr lang="en-GB" dirty="0"/>
          </a:p>
          <a:p>
            <a:pPr>
              <a:buClr>
                <a:srgbClr val="203864"/>
              </a:buClr>
            </a:pPr>
            <a:endParaRPr lang="en-GB" dirty="0">
              <a:cs typeface="Calibri"/>
            </a:endParaRP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8CB73A2E-CC8C-6D6A-2744-A367F68A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en-GB" dirty="0">
                <a:ea typeface="Calibri" panose="020F0502020204030204" pitchFamily="34" charset="0"/>
                <a:cs typeface="Calibri" panose="020F0502020204030204" pitchFamily="34" charset="0"/>
              </a:rPr>
              <a:t>Title of the presentation</a:t>
            </a:r>
            <a:endParaRPr lang="es-ES" sz="105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AE0C4B-FEAC-D316-C919-5C8498AE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95B6-EF94-42D4-BCB6-D9D237CF58B5}" type="slidenum">
              <a:rPr lang="en-GB" noProof="0" smtClean="0"/>
              <a:pPr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675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934A-B311-B81B-62BA-D09537ED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/>
                <a:cs typeface="Calibri"/>
              </a:rPr>
              <a:t>Dijkstra </a:t>
            </a:r>
            <a:r>
              <a:rPr lang="es-ES" dirty="0" err="1">
                <a:latin typeface="Calibri"/>
                <a:cs typeface="Calibri"/>
              </a:rPr>
              <a:t>Algorithm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9B4183-B6EE-748F-E26F-40C163D4A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Use Dijkstra-</a:t>
            </a:r>
            <a:r>
              <a:rPr lang="es-ES" dirty="0" err="1">
                <a:cs typeface="Calibri"/>
              </a:rPr>
              <a:t>skeleton</a:t>
            </a:r>
          </a:p>
          <a:p>
            <a:pPr>
              <a:buClr>
                <a:srgbClr val="203864"/>
              </a:buClr>
            </a:pPr>
            <a:r>
              <a:rPr lang="es-ES" dirty="0" err="1">
                <a:cs typeface="Calibri"/>
              </a:rPr>
              <a:t>Approach</a:t>
            </a:r>
            <a:r>
              <a:rPr lang="es-ES" dirty="0">
                <a:cs typeface="Calibri"/>
              </a:rPr>
              <a:t> </a:t>
            </a:r>
          </a:p>
          <a:p>
            <a:pPr>
              <a:buClr>
                <a:srgbClr val="203864"/>
              </a:buClr>
            </a:pPr>
            <a:r>
              <a:rPr lang="es-ES" sz="1200" b="1" dirty="0" err="1">
                <a:ea typeface="+mn-lt"/>
                <a:cs typeface="+mn-lt"/>
              </a:rPr>
              <a:t>Initialization</a:t>
            </a:r>
            <a:r>
              <a:rPr lang="es-ES" sz="1200" b="1" dirty="0">
                <a:ea typeface="+mn-lt"/>
                <a:cs typeface="+mn-lt"/>
              </a:rPr>
              <a:t>:</a:t>
            </a:r>
            <a:endParaRPr lang="es-ES" dirty="0">
              <a:cs typeface="Calibri"/>
            </a:endParaRPr>
          </a:p>
          <a:p>
            <a:pPr lvl="1">
              <a:buClr>
                <a:srgbClr val="203864"/>
              </a:buClr>
            </a:pP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Initialize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a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priority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queue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(min-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heap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)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to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store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vertices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and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their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distances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.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Enqueue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the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source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vertex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with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distance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0.</a:t>
            </a:r>
            <a:endParaRPr lang="es-ES" dirty="0"/>
          </a:p>
          <a:p>
            <a:pPr>
              <a:buClr>
                <a:srgbClr val="203864"/>
              </a:buClr>
            </a:pPr>
            <a:r>
              <a:rPr lang="es-ES" sz="1200" b="1" dirty="0" err="1">
                <a:ea typeface="+mn-lt"/>
                <a:cs typeface="+mn-lt"/>
              </a:rPr>
              <a:t>Dijkstra's</a:t>
            </a:r>
            <a:r>
              <a:rPr lang="es-ES" sz="1200" b="1" dirty="0">
                <a:ea typeface="+mn-lt"/>
                <a:cs typeface="+mn-lt"/>
              </a:rPr>
              <a:t> </a:t>
            </a:r>
            <a:r>
              <a:rPr lang="es-ES" sz="1200" b="1" dirty="0" err="1">
                <a:ea typeface="+mn-lt"/>
                <a:cs typeface="+mn-lt"/>
              </a:rPr>
              <a:t>Iteration</a:t>
            </a:r>
            <a:r>
              <a:rPr lang="es-ES" sz="1200" b="1" dirty="0">
                <a:ea typeface="+mn-lt"/>
                <a:cs typeface="+mn-lt"/>
              </a:rPr>
              <a:t>:</a:t>
            </a:r>
            <a:endParaRPr lang="es-ES" dirty="0"/>
          </a:p>
          <a:p>
            <a:pPr lvl="1">
              <a:buClr>
                <a:srgbClr val="203864"/>
              </a:buClr>
            </a:pP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While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the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priority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queue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is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not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empty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:</a:t>
            </a:r>
            <a:endParaRPr lang="es-ES" dirty="0"/>
          </a:p>
          <a:p>
            <a:pPr lvl="2">
              <a:buClr>
                <a:srgbClr val="203864"/>
              </a:buClr>
            </a:pP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Dequeue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the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vertex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with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the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minimum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distance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from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the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priority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queue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s-ES" dirty="0"/>
          </a:p>
          <a:p>
            <a:pPr lvl="2">
              <a:buClr>
                <a:srgbClr val="203864"/>
              </a:buClr>
            </a:pP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Process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the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dequeued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vertex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s-ES" dirty="0"/>
          </a:p>
          <a:p>
            <a:pPr lvl="2">
              <a:buClr>
                <a:srgbClr val="203864"/>
              </a:buClr>
            </a:pP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For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each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neighbor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of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the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dequeued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vertex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:</a:t>
            </a:r>
            <a:endParaRPr lang="es-ES" dirty="0"/>
          </a:p>
          <a:p>
            <a:pPr lvl="3">
              <a:buClr>
                <a:srgbClr val="203864"/>
              </a:buClr>
            </a:pP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Calculate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the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new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distance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to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the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neighbor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s-ES" dirty="0"/>
          </a:p>
          <a:p>
            <a:pPr lvl="3">
              <a:buClr>
                <a:srgbClr val="203864"/>
              </a:buClr>
            </a:pP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If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the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new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distance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is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shorter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than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the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current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distance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update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the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distance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s-ES" dirty="0"/>
          </a:p>
          <a:p>
            <a:pPr lvl="3">
              <a:buClr>
                <a:srgbClr val="203864"/>
              </a:buClr>
            </a:pP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Enqueue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the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neighbor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with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the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updated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distance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into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the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priority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queue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s-ES" dirty="0"/>
          </a:p>
          <a:p>
            <a:pPr>
              <a:buClr>
                <a:srgbClr val="203864"/>
              </a:buClr>
            </a:pPr>
            <a:r>
              <a:rPr lang="es-ES" sz="1200" b="1" dirty="0" err="1">
                <a:ea typeface="+mn-lt"/>
                <a:cs typeface="+mn-lt"/>
              </a:rPr>
              <a:t>Termination</a:t>
            </a:r>
            <a:r>
              <a:rPr lang="es-ES" sz="1200" b="1" dirty="0">
                <a:ea typeface="+mn-lt"/>
                <a:cs typeface="+mn-lt"/>
              </a:rPr>
              <a:t>:</a:t>
            </a:r>
            <a:endParaRPr lang="es-ES" dirty="0"/>
          </a:p>
          <a:p>
            <a:pPr lvl="1">
              <a:buClr>
                <a:srgbClr val="203864"/>
              </a:buClr>
            </a:pP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The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algorithm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continues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until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the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priority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queue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is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empty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meaning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all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vertices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have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been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s-ES" sz="1200" dirty="0" err="1">
                <a:solidFill>
                  <a:srgbClr val="0D0D0D"/>
                </a:solidFill>
                <a:ea typeface="+mn-lt"/>
                <a:cs typeface="+mn-lt"/>
              </a:rPr>
              <a:t>visited</a:t>
            </a:r>
            <a:r>
              <a:rPr lang="es-ES" sz="12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s-ES" dirty="0"/>
          </a:p>
          <a:p>
            <a:pPr>
              <a:buClr>
                <a:srgbClr val="203864"/>
              </a:buClr>
            </a:pPr>
            <a:endParaRPr lang="es-ES" dirty="0">
              <a:cs typeface="Calibri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C54C94-D962-5597-3E18-939937F4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en-GB" dirty="0">
                <a:ea typeface="Calibri" panose="020F0502020204030204" pitchFamily="34" charset="0"/>
                <a:cs typeface="Calibri" panose="020F0502020204030204" pitchFamily="34" charset="0"/>
              </a:rPr>
              <a:t>Title of the presentation</a:t>
            </a:r>
            <a:endParaRPr lang="es-ES" sz="105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CC007E-8F1C-CF23-C31A-EED84C87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95B6-EF94-42D4-BCB6-D9D237CF58B5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05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FFCD-66C3-A106-6428-BD7C5B01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7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5ACE4D29EE7074483580B3CB4187CAA" ma:contentTypeVersion="6" ma:contentTypeDescription="Crear nuevo documento." ma:contentTypeScope="" ma:versionID="6ec2396c2c5fda7c19bb203ee17cba3d">
  <xsd:schema xmlns:xsd="http://www.w3.org/2001/XMLSchema" xmlns:xs="http://www.w3.org/2001/XMLSchema" xmlns:p="http://schemas.microsoft.com/office/2006/metadata/properties" xmlns:ns2="47de073d-6ea6-4dd6-bf3e-8ad7ba986efb" xmlns:ns3="6d066a83-ee01-4b3f-9e1d-dd36fa361d68" targetNamespace="http://schemas.microsoft.com/office/2006/metadata/properties" ma:root="true" ma:fieldsID="8d2448ff60aeddd808587b95918bd4e0" ns2:_="" ns3:_="">
    <xsd:import namespace="47de073d-6ea6-4dd6-bf3e-8ad7ba986efb"/>
    <xsd:import namespace="6d066a83-ee01-4b3f-9e1d-dd36fa361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e073d-6ea6-4dd6-bf3e-8ad7ba98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066a83-ee01-4b3f-9e1d-dd36fa361d6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896749-8319-4440-AD2D-6DE9C4070CA2}">
  <ds:schemaRefs>
    <ds:schemaRef ds:uri="http://schemas.microsoft.com/office/2006/documentManagement/types"/>
    <ds:schemaRef ds:uri="47de073d-6ea6-4dd6-bf3e-8ad7ba986efb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96B67AA-CF90-4304-B758-3BB7A80641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716013-EECD-4E82-8D23-6A2619FE4D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de073d-6ea6-4dd6-bf3e-8ad7ba986efb"/>
    <ds:schemaRef ds:uri="6d066a83-ee01-4b3f-9e1d-dd36fa361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55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Mid Term Practical Exam</vt:lpstr>
      <vt:lpstr>Index</vt:lpstr>
      <vt:lpstr>BFS</vt:lpstr>
      <vt:lpstr>Dijkstra Algorithm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lucia.prieto.santamaria@alumnos.upm.es</dc:creator>
  <cp:lastModifiedBy>ALVARO GARCIA BARRAGAN</cp:lastModifiedBy>
  <cp:revision>107</cp:revision>
  <dcterms:created xsi:type="dcterms:W3CDTF">2020-05-01T18:06:21Z</dcterms:created>
  <dcterms:modified xsi:type="dcterms:W3CDTF">2024-03-13T11:01:44Z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0x01010005ACE4D29EE7074483580B3CB4187CAA</vt:lpwstr>
  </property>
  <property fmtid="{D5CDD505-2E9C-101B-9397-08002B2CF9AE}" pid="3" name="MediaServiceImageTags">
    <vt:lpwstr/>
  </property>
</Properties>
</file>