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geline Licencas" initials="EL" lastIdx="1" clrIdx="0">
    <p:extLst>
      <p:ext uri="{19B8F6BF-5375-455C-9EA6-DF929625EA0E}">
        <p15:presenceInfo xmlns:p15="http://schemas.microsoft.com/office/powerpoint/2012/main" userId="57fd7ff9f3afd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8BAE4-E801-4E00-A54B-B24940BAC34D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B614-A95B-4EAE-9615-393E762DEC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2B614-A95B-4EAE-9615-393E762DEC5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1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70403-2E9C-30F4-3F67-AB7EC09A3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256FB-C834-D56B-F874-44343998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15C12-1717-EC11-62CA-726B70A0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13438-A4A3-16EE-3E99-9D1A0705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F0F41-D05C-FD5E-1E77-D4B0C99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841A7-B19F-5D84-66F4-A34A5DF4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78F36-4E48-0386-EAD0-6E6CC861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AA182-E987-CC4A-B621-2AF39CD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EAB87-8CD7-EF40-DC01-09FC188B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2E6A4-C624-01EB-337F-AF6F3DA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BA6E96-F6D2-F7A0-1E6E-EEEF63742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A4435-2E78-2724-9CA8-8A814408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BBBA0-B10D-C2E9-EE3F-F0E89836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BC407-0D67-CCCF-C274-AEB38C5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B4CA4-332D-9143-4FF2-51AB17F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A7D4-7B40-D54C-6E29-E86BBC39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9F6CC-B50D-6F18-ED9F-F45BE748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9C776-B996-B890-1E32-40E701D6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37497-4E94-B252-FD46-785B8771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2B984-FA5C-0A16-17F1-77246AC3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DCEFA-989A-DDE6-C8E5-C662C285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20C89-20F5-8C24-86EE-7348ABE5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F9714-3B8D-1E9C-A307-E6BA337E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C4BD-387E-B4ED-7092-534B9C7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88B1B-CDD8-46A1-A297-F039EC40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8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9673-D55C-9778-E8DB-402D1837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B045E-6F3A-FA41-EAE8-0898EAC5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EC53CA-9002-F6D1-CF3C-2570CCCE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3EE5E-8D0A-E78C-933F-0E8F9C0B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03573-6A59-CC5B-35B9-F70924B0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5A314-0BF3-6130-8FF7-BC1683D5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1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D488-EE79-AD43-2450-FCBAD4B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A3FB3-D13C-2D5A-3A46-D26AF0F4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5B2863-93A6-0FCB-1ACF-317EF120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2ED55D-6AF2-15B7-B8C7-EEBD386D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289384-3AB1-94CD-6A10-8A0E75F4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89F5B-54AB-C8D7-4678-0A94B297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A72440-8170-CEA7-B570-26D8B8C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01A105-022A-5C86-4605-E2EA8076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3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7A09-CE0F-9623-0E3E-4F5F448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A6FBC0-BC2E-7E01-FE9D-93C764BE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3A8782-AF64-62A0-F846-BDDCF1D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45E8FD-B8B8-066B-2CB1-6AAECC8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96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9DD1CD-79C1-3425-B46F-0FF24C7E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02FA9C-2815-D1C8-289D-68A4DF1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7A73DB-976A-E579-621E-49403015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5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9B1D-5CEE-4CC8-B1CB-95104EBC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DDE3B-8080-1AC8-3608-3F34CE31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90BD73-D4B6-A54B-C35F-0337869A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A758E3-852C-2299-86A8-AE1AD251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18AE4-FB6A-0869-2A37-4FAB0AE0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BFAF30-2B08-22CB-1923-D744417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58F1-9C3E-FC4C-745E-16E0B20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321153-345F-1C35-7247-7A51298C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70665C-05DC-7760-1A95-475004F7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E87F5A-2C5C-D0A9-CBFA-6DD5DD65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7C10E-E5B0-20C5-A458-AE8F154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AFBF62-043B-AC3E-9821-741F5F1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420456-C6B3-1044-ED1B-2335E130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76CF4-F10B-C3FE-2B31-13B76DD7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3C5EA-ABAD-0ED7-4B3A-301D19C6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11BB-0F3A-4A78-B37E-81D4ACAB5CC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E6306-2555-4253-FDA2-2EA1C225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5C666-8CB9-8410-B12C-A236B2565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97AE-F71C-410A-9E74-6CEDBF7B5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1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EC82-D1F2-7C35-0731-56F4F440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002" y="1277321"/>
            <a:ext cx="8853996" cy="1024215"/>
          </a:xfrm>
        </p:spPr>
        <p:txBody>
          <a:bodyPr/>
          <a:lstStyle/>
          <a:p>
            <a:r>
              <a:rPr lang="pt-BR" dirty="0">
                <a:latin typeface="Montserrat" panose="00000500000000000000" pitchFamily="50" charset="0"/>
              </a:rPr>
              <a:t>CONTROLE DE PTC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0247AC-1373-A40B-FBCD-7E51F0281873}"/>
              </a:ext>
            </a:extLst>
          </p:cNvPr>
          <p:cNvSpPr txBox="1">
            <a:spLocks/>
          </p:cNvSpPr>
          <p:nvPr/>
        </p:nvSpPr>
        <p:spPr>
          <a:xfrm>
            <a:off x="6353199" y="6452206"/>
            <a:ext cx="4791236" cy="32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latin typeface="Montserrat" panose="00000500000000000000" pitchFamily="50" charset="0"/>
              </a:rPr>
              <a:t>RAPHAEL GUSTAVO MEIRELES – 17/06/2024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A9A9DB-55AD-B982-6E8D-70EA1954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" y="3095860"/>
            <a:ext cx="4181796" cy="1003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436033-DBC9-7369-A8F3-D0FA0D8D0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37" y="3095860"/>
            <a:ext cx="4426998" cy="10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1E28C4-2E0E-BB70-0905-75AA0234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5  – PTCs PARA REVISÃO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310E2C-0A4C-1CF2-7308-EA81A539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55" y="1960837"/>
            <a:ext cx="9625744" cy="457312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7A323A6-C258-3D4C-D7E6-7ECE7B4DB967}"/>
              </a:ext>
            </a:extLst>
          </p:cNvPr>
          <p:cNvSpPr txBox="1">
            <a:spLocks/>
          </p:cNvSpPr>
          <p:nvPr/>
        </p:nvSpPr>
        <p:spPr>
          <a:xfrm>
            <a:off x="97656" y="1815483"/>
            <a:ext cx="2468600" cy="2716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Filtro por revisor;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Filtro de busca por número de PTC;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Visualizar revisões;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>
              <a:latin typeface="Montserrat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18CE41-0226-9E47-D767-361647A9D4A4}"/>
              </a:ext>
            </a:extLst>
          </p:cNvPr>
          <p:cNvSpPr txBox="1"/>
          <p:nvPr/>
        </p:nvSpPr>
        <p:spPr>
          <a:xfrm>
            <a:off x="10626571" y="254499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F033D7-9DC6-9F6F-6815-B2EE3C94F6E0}"/>
              </a:ext>
            </a:extLst>
          </p:cNvPr>
          <p:cNvSpPr txBox="1"/>
          <p:nvPr/>
        </p:nvSpPr>
        <p:spPr>
          <a:xfrm>
            <a:off x="2728696" y="236033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FE2BA-2872-0421-4FAF-45D3D46F9B39}"/>
              </a:ext>
            </a:extLst>
          </p:cNvPr>
          <p:cNvSpPr txBox="1"/>
          <p:nvPr/>
        </p:nvSpPr>
        <p:spPr>
          <a:xfrm>
            <a:off x="9160553" y="341871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3 . </a:t>
            </a:r>
          </a:p>
        </p:txBody>
      </p:sp>
    </p:spTree>
    <p:extLst>
      <p:ext uri="{BB962C8B-B14F-4D97-AF65-F5344CB8AC3E}">
        <p14:creationId xmlns:p14="http://schemas.microsoft.com/office/powerpoint/2010/main" val="30847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D94C44-569E-6683-B589-E68A778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5.1  – REVISÕES DO PTC ESCOLHIDO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8C7476-7A51-6820-E4B0-61A01E05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2" y="1325563"/>
            <a:ext cx="8960528" cy="5013868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565811B-C3D2-200C-72BD-667FB176D856}"/>
              </a:ext>
            </a:extLst>
          </p:cNvPr>
          <p:cNvCxnSpPr/>
          <p:nvPr/>
        </p:nvCxnSpPr>
        <p:spPr>
          <a:xfrm flipH="1">
            <a:off x="2969623" y="2194560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5540A4-8193-0B9C-5FE0-10F95784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6205"/>
            <a:ext cx="8202967" cy="422456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9B14498-A9D3-D433-D3F6-8D45716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6  – FORMULÁRIO DE REVISÃO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C6B4C1-4D4E-1CC8-2EF6-A709F80C73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800" b="294"/>
          <a:stretch/>
        </p:blipFill>
        <p:spPr>
          <a:xfrm>
            <a:off x="8202966" y="1376206"/>
            <a:ext cx="3989034" cy="300936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BC1B2D9-CD79-E8A9-F7C4-D21EA9A2C226}"/>
              </a:ext>
            </a:extLst>
          </p:cNvPr>
          <p:cNvSpPr txBox="1">
            <a:spLocks/>
          </p:cNvSpPr>
          <p:nvPr/>
        </p:nvSpPr>
        <p:spPr>
          <a:xfrm>
            <a:off x="0" y="6480698"/>
            <a:ext cx="7741920" cy="377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Montserrat" panose="00000500000000000000" pitchFamily="50" charset="0"/>
              </a:rPr>
              <a:t>A cada revisão, a letra vai aumentando. (A-B; B-C; C-D e etc...) </a:t>
            </a:r>
          </a:p>
        </p:txBody>
      </p:sp>
    </p:spTree>
    <p:extLst>
      <p:ext uri="{BB962C8B-B14F-4D97-AF65-F5344CB8AC3E}">
        <p14:creationId xmlns:p14="http://schemas.microsoft.com/office/powerpoint/2010/main" val="206158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73C57-A5D2-9490-4668-F108A824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7  – STATUS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99FC39-BDD3-1AA2-78CB-9EE71AC7B0A8}"/>
              </a:ext>
            </a:extLst>
          </p:cNvPr>
          <p:cNvSpPr txBox="1"/>
          <p:nvPr/>
        </p:nvSpPr>
        <p:spPr>
          <a:xfrm>
            <a:off x="426128" y="1325563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EMITIDO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2E47A1-5C9E-6E00-E83B-9393B2C3888A}"/>
              </a:ext>
            </a:extLst>
          </p:cNvPr>
          <p:cNvSpPr txBox="1"/>
          <p:nvPr/>
        </p:nvSpPr>
        <p:spPr>
          <a:xfrm>
            <a:off x="2095131" y="1325563"/>
            <a:ext cx="16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PENDENTE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9995EA5-3A53-E583-3A15-2B216EE68BC2}"/>
              </a:ext>
            </a:extLst>
          </p:cNvPr>
          <p:cNvCxnSpPr>
            <a:cxnSpLocks/>
          </p:cNvCxnSpPr>
          <p:nvPr/>
        </p:nvCxnSpPr>
        <p:spPr>
          <a:xfrm>
            <a:off x="3780404" y="1091953"/>
            <a:ext cx="0" cy="576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7600BA1-ED2E-4564-1BB9-D9E1B0AEB895}"/>
              </a:ext>
            </a:extLst>
          </p:cNvPr>
          <p:cNvCxnSpPr>
            <a:cxnSpLocks/>
          </p:cNvCxnSpPr>
          <p:nvPr/>
        </p:nvCxnSpPr>
        <p:spPr>
          <a:xfrm>
            <a:off x="1899818" y="1091953"/>
            <a:ext cx="0" cy="576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5988B2-BB13-3AFF-11BF-BDDC8A65AE0A}"/>
              </a:ext>
            </a:extLst>
          </p:cNvPr>
          <p:cNvSpPr txBox="1"/>
          <p:nvPr/>
        </p:nvSpPr>
        <p:spPr>
          <a:xfrm>
            <a:off x="4018621" y="1325563"/>
            <a:ext cx="18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CANCELADO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4B5894-02F7-7A5F-F721-EDE2B21BD656}"/>
              </a:ext>
            </a:extLst>
          </p:cNvPr>
          <p:cNvCxnSpPr>
            <a:cxnSpLocks/>
          </p:cNvCxnSpPr>
          <p:nvPr/>
        </p:nvCxnSpPr>
        <p:spPr>
          <a:xfrm>
            <a:off x="6001302" y="1091953"/>
            <a:ext cx="0" cy="576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45C646-B7A3-8D87-8230-F2FFF1F68FD2}"/>
              </a:ext>
            </a:extLst>
          </p:cNvPr>
          <p:cNvSpPr txBox="1"/>
          <p:nvPr/>
        </p:nvSpPr>
        <p:spPr>
          <a:xfrm>
            <a:off x="6239518" y="1325563"/>
            <a:ext cx="18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SUSPENSO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7532BDF-8CDF-DC0F-C974-84A98CEEC8CB}"/>
              </a:ext>
            </a:extLst>
          </p:cNvPr>
          <p:cNvCxnSpPr>
            <a:cxnSpLocks/>
          </p:cNvCxnSpPr>
          <p:nvPr/>
        </p:nvCxnSpPr>
        <p:spPr>
          <a:xfrm>
            <a:off x="7938113" y="1091953"/>
            <a:ext cx="0" cy="576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E06963-11DE-EAE8-CF91-5632CDCFF57B}"/>
              </a:ext>
            </a:extLst>
          </p:cNvPr>
          <p:cNvSpPr txBox="1"/>
          <p:nvPr/>
        </p:nvSpPr>
        <p:spPr>
          <a:xfrm>
            <a:off x="8318373" y="1325563"/>
            <a:ext cx="18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APROVADO 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701089D-DAE9-6781-EE87-E90EC1D5AA11}"/>
              </a:ext>
            </a:extLst>
          </p:cNvPr>
          <p:cNvCxnSpPr>
            <a:cxnSpLocks/>
          </p:cNvCxnSpPr>
          <p:nvPr/>
        </p:nvCxnSpPr>
        <p:spPr>
          <a:xfrm>
            <a:off x="10159013" y="1091953"/>
            <a:ext cx="0" cy="576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31E2B8-94FD-4F36-4561-7409D3D0E918}"/>
              </a:ext>
            </a:extLst>
          </p:cNvPr>
          <p:cNvSpPr txBox="1"/>
          <p:nvPr/>
        </p:nvSpPr>
        <p:spPr>
          <a:xfrm>
            <a:off x="10351359" y="1325563"/>
            <a:ext cx="18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50" charset="0"/>
              </a:rPr>
              <a:t>REPROVADO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5493EAE-4A44-6793-A744-D61954891E3C}"/>
              </a:ext>
            </a:extLst>
          </p:cNvPr>
          <p:cNvSpPr txBox="1"/>
          <p:nvPr/>
        </p:nvSpPr>
        <p:spPr>
          <a:xfrm>
            <a:off x="19233" y="2058320"/>
            <a:ext cx="1880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Ativa rotina follow UP;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Montserrat" panose="00000500000000000000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Caso passe de 30 dias, avisa comercial para refazer proposta;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Montserrat" panose="00000500000000000000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Avança número de emissão e reinicia número de revisão interna;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A2DFA-6E98-9C8F-034B-1CED33FF59D7}"/>
              </a:ext>
            </a:extLst>
          </p:cNvPr>
          <p:cNvSpPr txBox="1"/>
          <p:nvPr/>
        </p:nvSpPr>
        <p:spPr>
          <a:xfrm>
            <a:off x="1899821" y="2058318"/>
            <a:ext cx="182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(A decidir)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4B1076-2938-5242-4FAC-3B55BC0005FC}"/>
              </a:ext>
            </a:extLst>
          </p:cNvPr>
          <p:cNvSpPr txBox="1"/>
          <p:nvPr/>
        </p:nvSpPr>
        <p:spPr>
          <a:xfrm>
            <a:off x="3780402" y="2058318"/>
            <a:ext cx="220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Desaparece da aba de PTCs para revisão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48FAF04-3E56-47F9-1584-A119B6D6ECD2}"/>
              </a:ext>
            </a:extLst>
          </p:cNvPr>
          <p:cNvSpPr txBox="1"/>
          <p:nvPr/>
        </p:nvSpPr>
        <p:spPr>
          <a:xfrm>
            <a:off x="6095999" y="2058318"/>
            <a:ext cx="182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(A decidir)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6F335C-0834-E402-39DA-FD541CF56F9D}"/>
              </a:ext>
            </a:extLst>
          </p:cNvPr>
          <p:cNvSpPr txBox="1"/>
          <p:nvPr/>
        </p:nvSpPr>
        <p:spPr>
          <a:xfrm>
            <a:off x="8080158" y="2058318"/>
            <a:ext cx="182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(A decidir)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32370C-762D-E98D-08CC-FDA2F0CCD1E5}"/>
              </a:ext>
            </a:extLst>
          </p:cNvPr>
          <p:cNvSpPr txBox="1"/>
          <p:nvPr/>
        </p:nvSpPr>
        <p:spPr>
          <a:xfrm>
            <a:off x="10159013" y="1981373"/>
            <a:ext cx="203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latin typeface="Montserrat" panose="00000500000000000000" pitchFamily="50" charset="0"/>
              </a:rPr>
              <a:t>Desaparece da aba de PTCs para revisão</a:t>
            </a:r>
          </a:p>
        </p:txBody>
      </p:sp>
    </p:spTree>
    <p:extLst>
      <p:ext uri="{BB962C8B-B14F-4D97-AF65-F5344CB8AC3E}">
        <p14:creationId xmlns:p14="http://schemas.microsoft.com/office/powerpoint/2010/main" val="22628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9F0AD6-17E1-2D3B-4191-402543D3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7  – FILTRAR STATUS DOS PTCS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AAD22F-7322-A03E-2B1F-A694D8AC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5563"/>
            <a:ext cx="12192000" cy="5259294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22AFB12-DB2A-ADF6-1910-ADB1B671CC58}"/>
              </a:ext>
            </a:extLst>
          </p:cNvPr>
          <p:cNvCxnSpPr>
            <a:cxnSpLocks/>
          </p:cNvCxnSpPr>
          <p:nvPr/>
        </p:nvCxnSpPr>
        <p:spPr>
          <a:xfrm rot="5400000">
            <a:off x="11048262" y="838942"/>
            <a:ext cx="958786" cy="41725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C8EFF2-62AD-BFE0-A0EE-9B93CA33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2" y="873304"/>
            <a:ext cx="10306975" cy="598469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44C1133-14C6-1014-39D9-6AC8B8BD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8  – EMAIL PROPOSTA EXPIRADA</a:t>
            </a:r>
          </a:p>
        </p:txBody>
      </p:sp>
    </p:spTree>
    <p:extLst>
      <p:ext uri="{BB962C8B-B14F-4D97-AF65-F5344CB8AC3E}">
        <p14:creationId xmlns:p14="http://schemas.microsoft.com/office/powerpoint/2010/main" val="27464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FA8D1C-4A1E-3FBC-BEB9-E3ADFEA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6" y="1089932"/>
            <a:ext cx="10829925" cy="337185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41F9128-9825-2597-1A2F-3C9004DA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9  – INTEGRAÇÃO COM KANBAN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28E676-4244-92D8-5435-8E001CA7229D}"/>
              </a:ext>
            </a:extLst>
          </p:cNvPr>
          <p:cNvSpPr txBox="1"/>
          <p:nvPr/>
        </p:nvSpPr>
        <p:spPr>
          <a:xfrm>
            <a:off x="681036" y="4529313"/>
            <a:ext cx="1082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50" charset="0"/>
              </a:rPr>
              <a:t>Usuário selecionado para </a:t>
            </a:r>
            <a:r>
              <a:rPr lang="pt-BR" i="1" dirty="0">
                <a:latin typeface="Montserrat" panose="00000500000000000000" pitchFamily="50" charset="0"/>
              </a:rPr>
              <a:t>elaborar</a:t>
            </a:r>
            <a:r>
              <a:rPr lang="pt-BR" dirty="0">
                <a:latin typeface="Montserrat" panose="00000500000000000000" pitchFamily="50" charset="0"/>
              </a:rPr>
              <a:t> recebe no KANBAN.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50" charset="0"/>
              </a:rPr>
              <a:t>Usuário selecionado para </a:t>
            </a:r>
            <a:r>
              <a:rPr lang="pt-BR" i="1" dirty="0">
                <a:latin typeface="Montserrat" panose="00000500000000000000" pitchFamily="50" charset="0"/>
              </a:rPr>
              <a:t>revisar </a:t>
            </a:r>
            <a:r>
              <a:rPr lang="pt-BR" dirty="0">
                <a:latin typeface="Montserrat" panose="00000500000000000000" pitchFamily="50" charset="0"/>
              </a:rPr>
              <a:t>recebe no KANBAN</a:t>
            </a:r>
            <a:r>
              <a:rPr lang="pt-BR" i="1" dirty="0">
                <a:latin typeface="Montserrat" panose="00000500000000000000" pitchFamily="50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50" charset="0"/>
              </a:rPr>
              <a:t>Setor comercial recebe uma tarefa a cada </a:t>
            </a:r>
            <a:r>
              <a:rPr lang="pt-BR" b="1" dirty="0">
                <a:latin typeface="Montserrat" panose="00000500000000000000" pitchFamily="50" charset="0"/>
              </a:rPr>
              <a:t>5 dias úteis</a:t>
            </a:r>
            <a:r>
              <a:rPr lang="pt-BR" dirty="0">
                <a:latin typeface="Montserrat" panose="00000500000000000000" pitchFamily="50" charset="0"/>
              </a:rPr>
              <a:t> para fazer o acompanhamento da proposta emitida. </a:t>
            </a:r>
          </a:p>
        </p:txBody>
      </p:sp>
    </p:spTree>
    <p:extLst>
      <p:ext uri="{BB962C8B-B14F-4D97-AF65-F5344CB8AC3E}">
        <p14:creationId xmlns:p14="http://schemas.microsoft.com/office/powerpoint/2010/main" val="226481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A9C092-6227-FEF4-8E3A-E850BCBFC594}"/>
              </a:ext>
            </a:extLst>
          </p:cNvPr>
          <p:cNvSpPr txBox="1">
            <a:spLocks/>
          </p:cNvSpPr>
          <p:nvPr/>
        </p:nvSpPr>
        <p:spPr>
          <a:xfrm>
            <a:off x="0" y="2600094"/>
            <a:ext cx="12191999" cy="102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Montserrat" panose="00000500000000000000" pitchFamily="50" charset="0"/>
              </a:rPr>
              <a:t>OBRIGADO! </a:t>
            </a:r>
          </a:p>
        </p:txBody>
      </p:sp>
    </p:spTree>
    <p:extLst>
      <p:ext uri="{BB962C8B-B14F-4D97-AF65-F5344CB8AC3E}">
        <p14:creationId xmlns:p14="http://schemas.microsoft.com/office/powerpoint/2010/main" val="18700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E1E13-8D2B-67AB-3250-9BC443AB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1073058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TELA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EEF403-E21F-216F-16BC-993C9699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483"/>
            <a:ext cx="12192000" cy="30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017047-87C7-D9E1-B953-3DE3BA61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102"/>
            <a:ext cx="8740200" cy="44654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B4AA4FD-6A72-C634-798A-76A7113F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60" y="355677"/>
            <a:ext cx="6773662" cy="1073058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FUNCIONALIDADES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39B8F7-B8D3-F2D2-8270-0415903A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56" y="0"/>
            <a:ext cx="3178383" cy="66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937FAE2-0236-5537-0CFF-7416DA91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402"/>
            <a:ext cx="12192000" cy="556459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8A9F7D2-ACC1-8A54-CF95-D056CF70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1 – CADASTRO DE CLIENTES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3A01735-D3CA-C764-D224-3193D3096EC4}"/>
              </a:ext>
            </a:extLst>
          </p:cNvPr>
          <p:cNvCxnSpPr/>
          <p:nvPr/>
        </p:nvCxnSpPr>
        <p:spPr>
          <a:xfrm>
            <a:off x="7776754" y="1802675"/>
            <a:ext cx="165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96C98D70-159B-94D3-0C3A-FC59EA1B1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r="17994"/>
          <a:stretch/>
        </p:blipFill>
        <p:spPr>
          <a:xfrm>
            <a:off x="6779621" y="3139710"/>
            <a:ext cx="5303521" cy="318706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8A779F-1ABF-3671-B836-21B3074351A1}"/>
              </a:ext>
            </a:extLst>
          </p:cNvPr>
          <p:cNvCxnSpPr>
            <a:cxnSpLocks/>
          </p:cNvCxnSpPr>
          <p:nvPr/>
        </p:nvCxnSpPr>
        <p:spPr>
          <a:xfrm>
            <a:off x="10802983" y="2120537"/>
            <a:ext cx="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6D2F35E-6A1F-8AE5-515A-22728F7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1.1 – CADASTRO DE RESPONSÁVEIS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1A81CD-86B1-2FFC-7413-4AFB7EBC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37"/>
          <a:stretch/>
        </p:blipFill>
        <p:spPr>
          <a:xfrm>
            <a:off x="0" y="1055309"/>
            <a:ext cx="6356412" cy="26880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2A9124-22A4-B67B-B3B3-D21F01A2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89" y="3743325"/>
            <a:ext cx="8345011" cy="311467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B7C77C35-9068-02AC-0950-3A25EBBEC694}"/>
              </a:ext>
            </a:extLst>
          </p:cNvPr>
          <p:cNvSpPr txBox="1">
            <a:spLocks/>
          </p:cNvSpPr>
          <p:nvPr/>
        </p:nvSpPr>
        <p:spPr>
          <a:xfrm>
            <a:off x="88777" y="4013840"/>
            <a:ext cx="3411983" cy="1788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Preenche os dados do contato referente à empresa selecionada. </a:t>
            </a:r>
          </a:p>
        </p:txBody>
      </p:sp>
    </p:spTree>
    <p:extLst>
      <p:ext uri="{BB962C8B-B14F-4D97-AF65-F5344CB8AC3E}">
        <p14:creationId xmlns:p14="http://schemas.microsoft.com/office/powerpoint/2010/main" val="179701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226EEC-0B8A-1CC2-D0DD-1C7DB76D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1.2 – EDIÇÃO DE RESPONSÁVEL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9A860B-0D74-DC37-9FFC-EBBA010D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405"/>
            <a:ext cx="8273703" cy="47112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1DD98B-5111-4E24-244E-2341603F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17" y="1325563"/>
            <a:ext cx="3603183" cy="503270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E79BC05-0B15-D4AF-9B7A-15C336F853DD}"/>
              </a:ext>
            </a:extLst>
          </p:cNvPr>
          <p:cNvCxnSpPr>
            <a:cxnSpLocks/>
          </p:cNvCxnSpPr>
          <p:nvPr/>
        </p:nvCxnSpPr>
        <p:spPr>
          <a:xfrm flipV="1">
            <a:off x="1323702" y="3953691"/>
            <a:ext cx="0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E18E-711E-1B5F-8D6F-08FBBDB4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2 – CADASTRO DE PTC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D3FC03-40C5-438E-C2FB-39D69C9C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96" y="1963492"/>
            <a:ext cx="8134904" cy="4108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F69ACC-F097-FEF4-D7AC-ACC2ADDA031B}"/>
              </a:ext>
            </a:extLst>
          </p:cNvPr>
          <p:cNvSpPr txBox="1">
            <a:spLocks/>
          </p:cNvSpPr>
          <p:nvPr/>
        </p:nvSpPr>
        <p:spPr>
          <a:xfrm>
            <a:off x="-1" y="2416807"/>
            <a:ext cx="4154751" cy="3201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PTC para VETORIAN/ENGELINE;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CLIENTE atrelado à página ‘Clientes’;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Montserrat" panose="00000500000000000000" pitchFamily="50" charset="0"/>
              </a:rPr>
              <a:t>Elaborador</a:t>
            </a:r>
            <a:r>
              <a:rPr lang="pt-BR" sz="1600" dirty="0">
                <a:latin typeface="Montserrat" panose="00000500000000000000" pitchFamily="50" charset="0"/>
              </a:rPr>
              <a:t>  apenas usuários com permissões para elaborar uma proposta.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Anexo de arquivos (limite 300mb) *;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Data de entrega  integrado com o </a:t>
            </a:r>
            <a:r>
              <a:rPr lang="pt-BR" sz="1600" b="1" dirty="0">
                <a:latin typeface="Montserrat" panose="00000500000000000000" pitchFamily="50" charset="0"/>
              </a:rPr>
              <a:t>Kanban</a:t>
            </a:r>
            <a:r>
              <a:rPr lang="pt-BR" sz="1600" dirty="0">
                <a:latin typeface="Montserrat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36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18AB89-3A18-0450-97D4-B3FC50AA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7" y="1072543"/>
            <a:ext cx="12192000" cy="30688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338DBC4-4B7B-02F4-F488-693D5EA9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3 – PTCs PARA ELABORAÇÃO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109CBC-2967-D90D-4C82-A2ECCEE97AAA}"/>
              </a:ext>
            </a:extLst>
          </p:cNvPr>
          <p:cNvSpPr txBox="1">
            <a:spLocks/>
          </p:cNvSpPr>
          <p:nvPr/>
        </p:nvSpPr>
        <p:spPr>
          <a:xfrm>
            <a:off x="0" y="4141433"/>
            <a:ext cx="2794447" cy="2716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Filtro por elaborador;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Filtro por empresa;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Filtro de busca por número de PTC;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>
              <a:latin typeface="Montserrat" panose="000005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Download dos arquivos anexados;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>
              <a:latin typeface="Montserrat" panose="000005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Montserrat" panose="00000500000000000000" pitchFamily="50" charset="0"/>
              </a:rPr>
              <a:t>Editar cadastro de PTC.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5C8F43-36A7-A043-7B1F-A18F540F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47" y="4141433"/>
            <a:ext cx="3875642" cy="27165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1EEE92-8945-5B7A-03BF-8772B9B7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088" y="4141433"/>
            <a:ext cx="5517365" cy="271656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1C5E06-7B8F-5116-48CC-4892648CA104}"/>
              </a:ext>
            </a:extLst>
          </p:cNvPr>
          <p:cNvSpPr txBox="1"/>
          <p:nvPr/>
        </p:nvSpPr>
        <p:spPr>
          <a:xfrm>
            <a:off x="8078680" y="174777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77C464-005E-7F1B-22E3-C046DEF94996}"/>
              </a:ext>
            </a:extLst>
          </p:cNvPr>
          <p:cNvSpPr txBox="1"/>
          <p:nvPr/>
        </p:nvSpPr>
        <p:spPr>
          <a:xfrm>
            <a:off x="9370180" y="174777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72ADE5-0E87-6EB2-DCE9-B18D00D7F3AE}"/>
              </a:ext>
            </a:extLst>
          </p:cNvPr>
          <p:cNvSpPr txBox="1"/>
          <p:nvPr/>
        </p:nvSpPr>
        <p:spPr>
          <a:xfrm>
            <a:off x="371777" y="16771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06A52B-1D42-BDFB-A3BF-DF3238D9A4BB}"/>
              </a:ext>
            </a:extLst>
          </p:cNvPr>
          <p:cNvSpPr txBox="1"/>
          <p:nvPr/>
        </p:nvSpPr>
        <p:spPr>
          <a:xfrm>
            <a:off x="11373775" y="422612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307CE5-7696-C473-DC01-4F175DF40251}"/>
              </a:ext>
            </a:extLst>
          </p:cNvPr>
          <p:cNvSpPr txBox="1"/>
          <p:nvPr/>
        </p:nvSpPr>
        <p:spPr>
          <a:xfrm>
            <a:off x="3190043" y="630349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4 . </a:t>
            </a:r>
          </a:p>
        </p:txBody>
      </p:sp>
    </p:spTree>
    <p:extLst>
      <p:ext uri="{BB962C8B-B14F-4D97-AF65-F5344CB8AC3E}">
        <p14:creationId xmlns:p14="http://schemas.microsoft.com/office/powerpoint/2010/main" val="10410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04334A-3F46-509C-67B4-919C66AF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Montserrat" panose="00000500000000000000" pitchFamily="50" charset="0"/>
              </a:rPr>
              <a:t>4  – ELABORAÇÃO DE PTC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87FF5E-BFA5-2769-85F7-2C399A56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5" y="1325563"/>
            <a:ext cx="8895537" cy="472013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283F873-3490-72A1-BEC2-8C63A0EB7CF8}"/>
              </a:ext>
            </a:extLst>
          </p:cNvPr>
          <p:cNvSpPr txBox="1">
            <a:spLocks/>
          </p:cNvSpPr>
          <p:nvPr/>
        </p:nvSpPr>
        <p:spPr>
          <a:xfrm>
            <a:off x="150920" y="2780791"/>
            <a:ext cx="3222595" cy="305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latin typeface="Montserrat" panose="00000500000000000000" pitchFamily="50" charset="0"/>
              </a:rPr>
              <a:t>Revisor</a:t>
            </a:r>
            <a:r>
              <a:rPr lang="pt-BR" sz="1600" dirty="0">
                <a:latin typeface="Montserrat" panose="00000500000000000000" pitchFamily="50" charset="0"/>
              </a:rPr>
              <a:t>  apenas usuários com permissão para revisar PTC;</a:t>
            </a:r>
          </a:p>
          <a:p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* Anexo de arquivo/os é obrigatório;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ontserrat" panose="00000500000000000000" pitchFamily="50" charset="0"/>
              </a:rPr>
              <a:t>Tipo de entrega: PTC/PT/Budget.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93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325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Tema do Office</vt:lpstr>
      <vt:lpstr>CONTROLE DE PTC</vt:lpstr>
      <vt:lpstr>TELA INICIAL</vt:lpstr>
      <vt:lpstr>FUNCIONALIDADES</vt:lpstr>
      <vt:lpstr>1 – CADASTRO DE CLIENTES</vt:lpstr>
      <vt:lpstr>1.1 – CADASTRO DE RESPONSÁVEIS</vt:lpstr>
      <vt:lpstr>1.2 – EDIÇÃO DE RESPONSÁVEL</vt:lpstr>
      <vt:lpstr>2 – CADASTRO DE PTC</vt:lpstr>
      <vt:lpstr>3 – PTCs PARA ELABORAÇÃO</vt:lpstr>
      <vt:lpstr>4  – ELABORAÇÃO DE PTC</vt:lpstr>
      <vt:lpstr>5  – PTCs PARA REVISÃO</vt:lpstr>
      <vt:lpstr>5.1  – REVISÕES DO PTC ESCOLHIDO</vt:lpstr>
      <vt:lpstr>6  – FORMULÁRIO DE REVISÃO</vt:lpstr>
      <vt:lpstr>7  – STATUS</vt:lpstr>
      <vt:lpstr>7  – FILTRAR STATUS DOS PTCS</vt:lpstr>
      <vt:lpstr>8  – EMAIL PROPOSTA EXPIRADA</vt:lpstr>
      <vt:lpstr>9  – INTEGRAÇÃO COM KANBAN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Engeline Licencas</dc:creator>
  <cp:lastModifiedBy>Engeline Licencas</cp:lastModifiedBy>
  <cp:revision>4</cp:revision>
  <dcterms:created xsi:type="dcterms:W3CDTF">2024-06-17T14:07:50Z</dcterms:created>
  <dcterms:modified xsi:type="dcterms:W3CDTF">2024-06-17T16:30:43Z</dcterms:modified>
</cp:coreProperties>
</file>