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5C64-E8B1-A292-538E-97EE571D2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97DDA-665C-4305-C0AD-0C7BF9C0D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B3730-106C-4793-D323-E6340455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D94D-DEC1-498A-9364-C246EB1D9E20}" type="datetimeFigureOut">
              <a:rPr lang="pt-PT" smtClean="0"/>
              <a:t>30/05/2023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B5538-53C8-F2E2-3F8D-BEE7E91A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8B0-2501-0D5F-5E29-B1663A3B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7E5E-11B3-4BF9-82EA-D3C67B38EE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860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11A3-1C10-DEAC-859E-DDC3F3D5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CD742-B8C1-43E8-15B9-13AD18DB5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184B-6102-5618-3983-5DC22433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D94D-DEC1-498A-9364-C246EB1D9E20}" type="datetimeFigureOut">
              <a:rPr lang="pt-PT" smtClean="0"/>
              <a:t>30/05/2023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E5FD4-AFBB-430A-A52E-C478517E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B90A0-5268-F3A9-E2FC-CAA5DE97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7E5E-11B3-4BF9-82EA-D3C67B38EE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86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0CC8A-9C85-C2B0-94CF-F7093F30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84632-244A-7217-881E-1EA48C6D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101CB-72B3-8107-81D3-D7AB03BB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D94D-DEC1-498A-9364-C246EB1D9E20}" type="datetimeFigureOut">
              <a:rPr lang="pt-PT" smtClean="0"/>
              <a:t>30/05/2023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5988F-BEA5-76B2-AEB5-7BE2446A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755B6-CAB4-33AD-19D8-F2BCBAC2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7E5E-11B3-4BF9-82EA-D3C67B38EE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332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8901-D188-29FA-959F-B51FC7C9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E172-CEEA-40CA-9250-9EE2C0868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B4D38-C74E-EEAA-6EFD-806EE0C4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D94D-DEC1-498A-9364-C246EB1D9E20}" type="datetimeFigureOut">
              <a:rPr lang="pt-PT" smtClean="0"/>
              <a:t>30/05/2023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F1B9E-2C6D-92D8-E23B-61B521DC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E90E1-94DE-5B9B-A4A8-82F84219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7E5E-11B3-4BF9-82EA-D3C67B38EE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457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46D4-20EC-52D6-3742-B2CE8B44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58A02-A57D-AAFF-2D62-7BBEFA3AA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29D7A-8AB5-F09B-91AC-8D1A0BB8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D94D-DEC1-498A-9364-C246EB1D9E20}" type="datetimeFigureOut">
              <a:rPr lang="pt-PT" smtClean="0"/>
              <a:t>30/05/2023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BEF8D-2F23-5F8F-F1A8-DACBA2FF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64E9D-DD35-DF61-FFAE-432F99B9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7E5E-11B3-4BF9-82EA-D3C67B38EE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90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21FA-ACDB-F269-108E-BE656C78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D707-23D9-4AC2-404B-5E5E1FBD5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BC7B7-F0DC-C272-785F-195D447F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C77EF-C876-A738-D109-ACF30710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D94D-DEC1-498A-9364-C246EB1D9E20}" type="datetimeFigureOut">
              <a:rPr lang="pt-PT" smtClean="0"/>
              <a:t>30/05/2023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7A691-F794-6900-EADF-13C12A4D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EEA77-201B-1600-EB6A-AB8B4A62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7E5E-11B3-4BF9-82EA-D3C67B38EE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214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BB78-BE71-575D-4916-F1AA2340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7BB7C-0846-F920-613C-3D16A2850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71D4E-0F85-94C5-4369-D73EDCACF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B96DA-9C54-B5DE-4E50-5DCA23DEC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F85F3-7DDF-73C6-18B8-6C830746E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37687-601F-5CE1-8FC5-6943233B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D94D-DEC1-498A-9364-C246EB1D9E20}" type="datetimeFigureOut">
              <a:rPr lang="pt-PT" smtClean="0"/>
              <a:t>30/05/2023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967E4-C918-1926-360F-DB78F530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3B895-EE92-C67A-4787-BF4EC654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7E5E-11B3-4BF9-82EA-D3C67B38EE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246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C07B-DA2E-CC0A-CC29-667AC153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DF2C1-BA1E-C2CA-A5DF-DF408ACA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D94D-DEC1-498A-9364-C246EB1D9E20}" type="datetimeFigureOut">
              <a:rPr lang="pt-PT" smtClean="0"/>
              <a:t>30/05/2023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DBAE9-619B-5393-F13E-D0270264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F8315-8356-31AC-BA2A-746AF381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7E5E-11B3-4BF9-82EA-D3C67B38EE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74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4F5FC-6F2E-3C2B-83ED-934127AD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D94D-DEC1-498A-9364-C246EB1D9E20}" type="datetimeFigureOut">
              <a:rPr lang="pt-PT" smtClean="0"/>
              <a:t>30/05/2023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F5959-6463-1C37-9D54-2CD7B331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7B4FB-EE2B-65E3-7B74-C526FE50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7E5E-11B3-4BF9-82EA-D3C67B38EE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508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B654-6EA6-CD93-41A3-A0EDE823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DF2F-B540-2001-BC64-33C29867E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1CB01-D529-40BB-62C5-9CAEE990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1935D-A5BD-8CA4-D099-099518FE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D94D-DEC1-498A-9364-C246EB1D9E20}" type="datetimeFigureOut">
              <a:rPr lang="pt-PT" smtClean="0"/>
              <a:t>30/05/2023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B21EA-38FE-FD09-9A01-343BB964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0B5F-02EE-0F88-5059-CE4FF5C8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7E5E-11B3-4BF9-82EA-D3C67B38EE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667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10CA-F546-E980-9A91-D3086592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CB619-8105-F8B4-653A-CA30A0EFF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D1EE0-A417-4E8E-4CF7-FAE6849FE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A4722-516D-348D-C7F0-D0B35461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D94D-DEC1-498A-9364-C246EB1D9E20}" type="datetimeFigureOut">
              <a:rPr lang="pt-PT" smtClean="0"/>
              <a:t>30/05/2023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7EBE-2A7C-8185-68EA-87CFE954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27B70-E2D9-B28D-1447-FE1E85A4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7E5E-11B3-4BF9-82EA-D3C67B38EE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040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30E56-DAE6-8104-28C1-9E096D43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167E2-DD9D-2A4C-50DF-55EEA76C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D8209-1E5E-8F44-2CD7-AD5C4F9C2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D94D-DEC1-498A-9364-C246EB1D9E20}" type="datetimeFigureOut">
              <a:rPr lang="pt-PT" smtClean="0"/>
              <a:t>30/05/2023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F0D23-9D23-98D8-FE51-10741C06C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E1C2E-DE0C-14FD-C0C4-C48490ED7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07E5E-11B3-4BF9-82EA-D3C67B38EEF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084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5DCD-20A7-C524-55F9-14F5CF1D4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Analyst</a:t>
            </a:r>
            <a:r>
              <a:rPr lang="pt-PT" dirty="0"/>
              <a:t> Job </a:t>
            </a:r>
            <a:r>
              <a:rPr lang="pt-PT" dirty="0" err="1"/>
              <a:t>Tracker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D5B4B-5AAC-C679-133C-2CBD2384F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20K jobs </a:t>
            </a:r>
            <a:r>
              <a:rPr lang="pt-PT" dirty="0" err="1"/>
              <a:t>scraped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Linkedin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827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D689-1918-DF19-5BC9-1A5D0FF9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skills</a:t>
            </a:r>
            <a:r>
              <a:rPr lang="pt-PT" dirty="0"/>
              <a:t> </a:t>
            </a:r>
            <a:r>
              <a:rPr lang="pt-PT" dirty="0" err="1"/>
              <a:t>affect</a:t>
            </a:r>
            <a:r>
              <a:rPr lang="pt-PT" dirty="0"/>
              <a:t> </a:t>
            </a:r>
            <a:r>
              <a:rPr lang="pt-PT" dirty="0" err="1"/>
              <a:t>salary</a:t>
            </a:r>
            <a:endParaRPr lang="pt-PT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ED542F-8585-0665-33AE-963D0F6A5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9445"/>
            <a:ext cx="6818807" cy="1987518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B5FBB6-E562-B876-F06B-84BCE1762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81" y="2668555"/>
            <a:ext cx="3477346" cy="22928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974E1A7-98AD-49A6-7BD7-E2384C2B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40" y="1650977"/>
            <a:ext cx="2343477" cy="9145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BE83A1-30B8-76D7-B03F-77A8F94E9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921" y="1675596"/>
            <a:ext cx="2333951" cy="9050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68684A-34BA-0A64-21A0-3E011F4D5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851" y="2597666"/>
            <a:ext cx="3831080" cy="241906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9256F5F-6AC1-E5EF-0477-8B7CBF314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013" y="3032602"/>
            <a:ext cx="3590705" cy="229420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C938041-8074-5198-4A60-D4390530FF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3806" y="1189647"/>
            <a:ext cx="2086266" cy="93358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BD3553F-726D-985E-D028-FCFCD9A3FB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1906" y="2057724"/>
            <a:ext cx="3750743" cy="246277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FE54D1F-FA5C-1735-D91B-7B96276E96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1333" y="891009"/>
            <a:ext cx="2143424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2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304F8-853C-BCA9-CD30-2CC44B04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55079"/>
            <a:ext cx="5657862" cy="33873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BA68F7-7389-F024-D927-A82F3176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Engineering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F9403-BF8B-CB73-4F3B-15D555A6F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 err="1"/>
              <a:t>Experiences</a:t>
            </a:r>
            <a:r>
              <a:rPr lang="pt-PT" sz="1800" dirty="0"/>
              <a:t>: </a:t>
            </a:r>
            <a:r>
              <a:rPr lang="pt-PT" sz="1800" dirty="0" err="1"/>
              <a:t>number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times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word</a:t>
            </a:r>
            <a:r>
              <a:rPr lang="pt-PT" sz="1800" dirty="0"/>
              <a:t> “</a:t>
            </a:r>
            <a:r>
              <a:rPr lang="pt-PT" sz="1800" dirty="0" err="1"/>
              <a:t>Experience</a:t>
            </a:r>
            <a:r>
              <a:rPr lang="pt-PT" sz="1800" dirty="0"/>
              <a:t>” shows </a:t>
            </a:r>
            <a:r>
              <a:rPr lang="pt-PT" sz="1800" dirty="0" err="1"/>
              <a:t>up</a:t>
            </a:r>
            <a:r>
              <a:rPr lang="pt-PT" sz="1800" dirty="0"/>
              <a:t> in </a:t>
            </a:r>
            <a:r>
              <a:rPr lang="pt-PT" sz="1800" dirty="0" err="1"/>
              <a:t>the</a:t>
            </a:r>
            <a:r>
              <a:rPr lang="pt-PT" sz="1800" dirty="0"/>
              <a:t> job </a:t>
            </a:r>
            <a:r>
              <a:rPr lang="pt-PT" sz="1800" dirty="0" err="1"/>
              <a:t>description</a:t>
            </a:r>
            <a:endParaRPr lang="pt-PT" sz="1800" dirty="0"/>
          </a:p>
          <a:p>
            <a:r>
              <a:rPr lang="pt-PT" sz="1800" dirty="0" err="1"/>
              <a:t>Skills</a:t>
            </a:r>
            <a:r>
              <a:rPr lang="pt-PT" sz="1800" dirty="0"/>
              <a:t>: </a:t>
            </a:r>
            <a:r>
              <a:rPr lang="pt-PT" sz="1800" dirty="0" err="1"/>
              <a:t>number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skills</a:t>
            </a:r>
            <a:r>
              <a:rPr lang="pt-PT" sz="1800" dirty="0"/>
              <a:t> </a:t>
            </a:r>
            <a:r>
              <a:rPr lang="pt-PT" sz="1800" dirty="0" err="1"/>
              <a:t>identified</a:t>
            </a:r>
            <a:r>
              <a:rPr lang="pt-PT" sz="1800" dirty="0"/>
              <a:t> </a:t>
            </a:r>
            <a:r>
              <a:rPr lang="pt-PT" sz="1800" dirty="0" err="1"/>
              <a:t>through</a:t>
            </a:r>
            <a:r>
              <a:rPr lang="pt-PT" sz="1800" dirty="0"/>
              <a:t> </a:t>
            </a:r>
            <a:r>
              <a:rPr lang="pt-PT" sz="1800" dirty="0" err="1"/>
              <a:t>Entity</a:t>
            </a:r>
            <a:r>
              <a:rPr lang="pt-PT" sz="1800" dirty="0"/>
              <a:t> </a:t>
            </a:r>
            <a:r>
              <a:rPr lang="pt-PT" sz="1800" dirty="0" err="1"/>
              <a:t>Recognition</a:t>
            </a:r>
            <a:r>
              <a:rPr lang="pt-PT" sz="1800" dirty="0"/>
              <a:t>: </a:t>
            </a:r>
            <a:r>
              <a:rPr lang="pt-PT" sz="1800" dirty="0" err="1"/>
              <a:t>Python</a:t>
            </a:r>
            <a:r>
              <a:rPr lang="pt-PT" sz="1800" dirty="0"/>
              <a:t>, R, SQL, AWS, etc.</a:t>
            </a:r>
          </a:p>
          <a:p>
            <a:r>
              <a:rPr lang="pt-PT" sz="1800" dirty="0" err="1"/>
              <a:t>Expensive_state</a:t>
            </a:r>
            <a:r>
              <a:rPr lang="pt-PT" sz="1800" dirty="0"/>
              <a:t>: </a:t>
            </a:r>
            <a:r>
              <a:rPr lang="pt-PT" sz="1800" dirty="0" err="1"/>
              <a:t>whether</a:t>
            </a:r>
            <a:r>
              <a:rPr lang="pt-PT" sz="1800" dirty="0"/>
              <a:t> job </a:t>
            </a:r>
            <a:r>
              <a:rPr lang="pt-PT" sz="1800" dirty="0" err="1"/>
              <a:t>was</a:t>
            </a:r>
            <a:r>
              <a:rPr lang="pt-PT" sz="1800" dirty="0"/>
              <a:t> </a:t>
            </a:r>
            <a:r>
              <a:rPr lang="pt-PT" sz="1800" dirty="0" err="1"/>
              <a:t>located</a:t>
            </a:r>
            <a:r>
              <a:rPr lang="pt-PT" sz="1800" dirty="0"/>
              <a:t> in “</a:t>
            </a:r>
            <a:r>
              <a:rPr lang="pt-PT" sz="1800" dirty="0" err="1"/>
              <a:t>Expensive</a:t>
            </a:r>
            <a:r>
              <a:rPr lang="pt-PT" sz="1800" dirty="0"/>
              <a:t> </a:t>
            </a:r>
            <a:r>
              <a:rPr lang="pt-PT" sz="1800" dirty="0" err="1"/>
              <a:t>states</a:t>
            </a:r>
            <a:r>
              <a:rPr lang="pt-PT" sz="1800" dirty="0"/>
              <a:t>”: Oregon, Washington, </a:t>
            </a:r>
            <a:r>
              <a:rPr lang="pt-PT" sz="1800" dirty="0" err="1"/>
              <a:t>California</a:t>
            </a:r>
            <a:r>
              <a:rPr lang="pt-PT" sz="1800" dirty="0"/>
              <a:t>,</a:t>
            </a:r>
          </a:p>
          <a:p>
            <a:pPr lvl="1"/>
            <a:r>
              <a:rPr lang="pt-PT" sz="1400" dirty="0" err="1"/>
              <a:t>According</a:t>
            </a:r>
            <a:r>
              <a:rPr lang="pt-PT" sz="1400" dirty="0"/>
              <a:t> to </a:t>
            </a:r>
            <a:r>
              <a:rPr lang="pt-PT" sz="1400" dirty="0" err="1"/>
              <a:t>how</a:t>
            </a:r>
            <a:r>
              <a:rPr lang="pt-PT" sz="1400" dirty="0"/>
              <a:t> </a:t>
            </a:r>
            <a:r>
              <a:rPr lang="pt-PT" sz="1400" dirty="0" err="1"/>
              <a:t>many</a:t>
            </a:r>
            <a:r>
              <a:rPr lang="pt-PT" sz="1400" dirty="0"/>
              <a:t> %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jobs in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state</a:t>
            </a:r>
            <a:r>
              <a:rPr lang="pt-PT" sz="1400" dirty="0"/>
              <a:t> </a:t>
            </a:r>
            <a:r>
              <a:rPr lang="pt-PT" sz="1400" dirty="0" err="1"/>
              <a:t>were</a:t>
            </a:r>
            <a:r>
              <a:rPr lang="pt-PT" sz="1400" dirty="0"/>
              <a:t> </a:t>
            </a:r>
            <a:r>
              <a:rPr lang="pt-PT" sz="1400" dirty="0" err="1"/>
              <a:t>above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threshold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$90.000</a:t>
            </a:r>
          </a:p>
          <a:p>
            <a:pPr lvl="1"/>
            <a:r>
              <a:rPr lang="pt-PT" sz="1400" dirty="0"/>
              <a:t>For </a:t>
            </a:r>
            <a:r>
              <a:rPr lang="pt-PT" sz="1400" dirty="0" err="1"/>
              <a:t>expensive</a:t>
            </a:r>
            <a:r>
              <a:rPr lang="pt-PT" sz="1400" dirty="0"/>
              <a:t> </a:t>
            </a:r>
            <a:r>
              <a:rPr lang="pt-PT" sz="1400" dirty="0" err="1"/>
              <a:t>states</a:t>
            </a:r>
            <a:r>
              <a:rPr lang="pt-PT" sz="1400" dirty="0"/>
              <a:t>, 47%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jobs </a:t>
            </a:r>
            <a:r>
              <a:rPr lang="pt-PT" sz="1400" dirty="0" err="1"/>
              <a:t>were</a:t>
            </a:r>
            <a:r>
              <a:rPr lang="pt-PT" sz="1400" dirty="0"/>
              <a:t> </a:t>
            </a:r>
            <a:r>
              <a:rPr lang="pt-PT" sz="1400" dirty="0" err="1"/>
              <a:t>above</a:t>
            </a:r>
            <a:r>
              <a:rPr lang="pt-PT" sz="1400" dirty="0"/>
              <a:t> vs. 25% for “</a:t>
            </a:r>
            <a:r>
              <a:rPr lang="pt-PT" sz="1400" dirty="0" err="1"/>
              <a:t>not-expensive</a:t>
            </a:r>
            <a:r>
              <a:rPr lang="pt-PT" sz="1400" dirty="0"/>
              <a:t>” </a:t>
            </a:r>
            <a:r>
              <a:rPr lang="pt-PT" sz="1400" dirty="0" err="1"/>
              <a:t>states</a:t>
            </a:r>
            <a:endParaRPr lang="pt-PT" sz="1400" dirty="0"/>
          </a:p>
          <a:p>
            <a:r>
              <a:rPr lang="pt-PT" sz="1800" dirty="0" err="1"/>
              <a:t>Most</a:t>
            </a:r>
            <a:r>
              <a:rPr lang="pt-PT" sz="1800" dirty="0"/>
              <a:t> </a:t>
            </a:r>
            <a:r>
              <a:rPr lang="pt-PT" sz="1800" dirty="0" err="1"/>
              <a:t>Relevant</a:t>
            </a:r>
            <a:r>
              <a:rPr lang="pt-PT" sz="1800" dirty="0"/>
              <a:t> </a:t>
            </a:r>
            <a:r>
              <a:rPr lang="pt-PT" sz="1800" dirty="0" err="1"/>
              <a:t>skills</a:t>
            </a:r>
            <a:r>
              <a:rPr lang="pt-PT" sz="1800" dirty="0"/>
              <a:t>: Excel, SQL, </a:t>
            </a:r>
            <a:r>
              <a:rPr lang="pt-PT" sz="1800" dirty="0" err="1"/>
              <a:t>Python</a:t>
            </a:r>
            <a:endParaRPr lang="pt-PT" sz="1800" dirty="0"/>
          </a:p>
          <a:p>
            <a:r>
              <a:rPr lang="pt-PT" sz="1800" dirty="0" err="1"/>
              <a:t>Mentions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“</a:t>
            </a:r>
            <a:r>
              <a:rPr lang="pt-PT" sz="1800" dirty="0" err="1"/>
              <a:t>Analytics</a:t>
            </a:r>
            <a:r>
              <a:rPr lang="pt-PT" sz="1800" dirty="0"/>
              <a:t>”, “</a:t>
            </a:r>
            <a:r>
              <a:rPr lang="pt-PT" sz="1800" dirty="0" err="1"/>
              <a:t>Big</a:t>
            </a:r>
            <a:r>
              <a:rPr lang="pt-PT" sz="1800" dirty="0"/>
              <a:t> Data”, </a:t>
            </a:r>
            <a:r>
              <a:rPr lang="pt-PT" sz="1800" dirty="0" err="1"/>
              <a:t>and</a:t>
            </a:r>
            <a:r>
              <a:rPr lang="pt-PT" sz="1800" dirty="0"/>
              <a:t> “Statistics”</a:t>
            </a:r>
          </a:p>
        </p:txBody>
      </p:sp>
    </p:spTree>
    <p:extLst>
      <p:ext uri="{BB962C8B-B14F-4D97-AF65-F5344CB8AC3E}">
        <p14:creationId xmlns:p14="http://schemas.microsoft.com/office/powerpoint/2010/main" val="177634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B7FA-EB4B-DEED-AF3D-11C37E6D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results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56EE-9AA5-2819-9596-BC8BDFAD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200" dirty="0" err="1"/>
              <a:t>Bad</a:t>
            </a:r>
            <a:r>
              <a:rPr lang="pt-PT" sz="2200" dirty="0"/>
              <a:t> </a:t>
            </a:r>
            <a:r>
              <a:rPr lang="pt-PT" sz="2200" dirty="0" err="1"/>
              <a:t>results</a:t>
            </a:r>
            <a:r>
              <a:rPr lang="pt-PT" sz="2200" dirty="0"/>
              <a:t> </a:t>
            </a:r>
            <a:r>
              <a:rPr lang="pt-PT" sz="2200" dirty="0" err="1"/>
              <a:t>with</a:t>
            </a:r>
            <a:r>
              <a:rPr lang="pt-PT" sz="2200" dirty="0"/>
              <a:t> </a:t>
            </a:r>
            <a:r>
              <a:rPr lang="pt-PT" sz="2200" dirty="0" err="1"/>
              <a:t>Regression</a:t>
            </a:r>
            <a:r>
              <a:rPr lang="pt-PT" sz="2200" dirty="0"/>
              <a:t> -&gt; </a:t>
            </a:r>
            <a:r>
              <a:rPr lang="pt-PT" sz="2200" dirty="0" err="1"/>
              <a:t>instead</a:t>
            </a:r>
            <a:r>
              <a:rPr lang="pt-PT" sz="2200" dirty="0"/>
              <a:t>, </a:t>
            </a:r>
            <a:r>
              <a:rPr lang="pt-PT" sz="2200" dirty="0" err="1"/>
              <a:t>could</a:t>
            </a:r>
            <a:r>
              <a:rPr lang="pt-PT" sz="2200" dirty="0"/>
              <a:t> </a:t>
            </a:r>
            <a:r>
              <a:rPr lang="pt-PT" sz="2200" dirty="0" err="1"/>
              <a:t>we</a:t>
            </a:r>
            <a:r>
              <a:rPr lang="pt-PT" sz="2200" dirty="0"/>
              <a:t> </a:t>
            </a:r>
            <a:r>
              <a:rPr lang="pt-PT" sz="2200" dirty="0" err="1"/>
              <a:t>predict</a:t>
            </a:r>
            <a:r>
              <a:rPr lang="pt-PT" sz="2200" dirty="0"/>
              <a:t> </a:t>
            </a:r>
            <a:r>
              <a:rPr lang="pt-PT" sz="2200" dirty="0" err="1"/>
              <a:t>whether</a:t>
            </a:r>
            <a:r>
              <a:rPr lang="pt-PT" sz="2200" dirty="0"/>
              <a:t> a particular job </a:t>
            </a:r>
            <a:r>
              <a:rPr lang="pt-PT" sz="2200" dirty="0" err="1"/>
              <a:t>has</a:t>
            </a:r>
            <a:r>
              <a:rPr lang="pt-PT" sz="2200" dirty="0"/>
              <a:t> a </a:t>
            </a:r>
            <a:r>
              <a:rPr lang="pt-PT" sz="2200" dirty="0" err="1"/>
              <a:t>salary</a:t>
            </a:r>
            <a:r>
              <a:rPr lang="pt-PT" sz="2200" dirty="0"/>
              <a:t> </a:t>
            </a:r>
            <a:r>
              <a:rPr lang="pt-PT" sz="2200" dirty="0" err="1"/>
              <a:t>of</a:t>
            </a:r>
            <a:r>
              <a:rPr lang="pt-PT" sz="2200" dirty="0"/>
              <a:t> $90.000 </a:t>
            </a:r>
            <a:r>
              <a:rPr lang="pt-PT" sz="2200" dirty="0" err="1"/>
              <a:t>or</a:t>
            </a:r>
            <a:r>
              <a:rPr lang="pt-PT" sz="2200" dirty="0"/>
              <a:t> more?</a:t>
            </a:r>
          </a:p>
          <a:p>
            <a:r>
              <a:rPr lang="pt-PT" sz="2200" dirty="0" err="1"/>
              <a:t>Results</a:t>
            </a:r>
            <a:r>
              <a:rPr lang="pt-PT" sz="2200" dirty="0"/>
              <a:t>: </a:t>
            </a:r>
            <a:r>
              <a:rPr lang="pt-PT" sz="2200" dirty="0" err="1"/>
              <a:t>yeah</a:t>
            </a:r>
            <a:r>
              <a:rPr lang="pt-PT" sz="2200" dirty="0"/>
              <a:t>, more </a:t>
            </a:r>
            <a:r>
              <a:rPr lang="pt-PT" sz="2200" dirty="0" err="1"/>
              <a:t>often</a:t>
            </a:r>
            <a:r>
              <a:rPr lang="pt-PT" sz="2200" dirty="0"/>
              <a:t> </a:t>
            </a:r>
            <a:r>
              <a:rPr lang="pt-PT" sz="2200" dirty="0" err="1"/>
              <a:t>than</a:t>
            </a:r>
            <a:r>
              <a:rPr lang="pt-PT" sz="2200" dirty="0"/>
              <a:t> </a:t>
            </a:r>
            <a:r>
              <a:rPr lang="pt-PT" sz="2200" dirty="0" err="1"/>
              <a:t>not</a:t>
            </a:r>
            <a:r>
              <a:rPr lang="pt-PT" sz="2200" dirty="0"/>
              <a:t>, </a:t>
            </a:r>
            <a:r>
              <a:rPr lang="pt-PT" sz="2200" dirty="0" err="1"/>
              <a:t>actually</a:t>
            </a:r>
            <a:r>
              <a:rPr lang="pt-PT" sz="2200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1AB50-E8AA-3654-85E7-BCE59EC7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37873"/>
            <a:ext cx="5059562" cy="3437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210BB-2CB9-B68B-624B-E1670CA09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49" y="3097031"/>
            <a:ext cx="4566914" cy="33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5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8E1D-4D83-425D-54B4-7FD5FD53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Next</a:t>
            </a:r>
            <a:r>
              <a:rPr lang="pt-PT" dirty="0"/>
              <a:t>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C195-75B4-8AEC-1363-425C22EC1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Improve </a:t>
            </a:r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Engineering</a:t>
            </a:r>
            <a:r>
              <a:rPr lang="pt-PT" dirty="0"/>
              <a:t> (</a:t>
            </a:r>
            <a:r>
              <a:rPr lang="pt-PT" dirty="0" err="1"/>
              <a:t>geographical</a:t>
            </a:r>
            <a:r>
              <a:rPr lang="pt-PT" dirty="0"/>
              <a:t> </a:t>
            </a:r>
            <a:r>
              <a:rPr lang="pt-PT" dirty="0" err="1"/>
              <a:t>attributes</a:t>
            </a:r>
            <a:r>
              <a:rPr lang="pt-PT" dirty="0"/>
              <a:t>, </a:t>
            </a:r>
            <a:r>
              <a:rPr lang="pt-PT" dirty="0" err="1"/>
              <a:t>count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ocurrences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 </a:t>
            </a:r>
            <a:r>
              <a:rPr lang="pt-PT" dirty="0" err="1"/>
              <a:t>words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194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Analyst Job Tracker</vt:lpstr>
      <vt:lpstr>How skills affect salary</vt:lpstr>
      <vt:lpstr>Feature Engineering</vt:lpstr>
      <vt:lpstr>Model 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Job Tracker</dc:title>
  <dc:creator>Rafael Belokurows (Data Quality PT)</dc:creator>
  <cp:lastModifiedBy>Rafael Belokurows (Data Quality PT)</cp:lastModifiedBy>
  <cp:revision>1</cp:revision>
  <dcterms:created xsi:type="dcterms:W3CDTF">2023-05-30T15:59:57Z</dcterms:created>
  <dcterms:modified xsi:type="dcterms:W3CDTF">2023-05-30T20:21:36Z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41da7a-79c1-417c-b408-16c0bfe99fca_Enabled">
    <vt:lpwstr>true</vt:lpwstr>
  </property>
  <property fmtid="{D5CDD505-2E9C-101B-9397-08002B2CF9AE}" pid="3" name="MSIP_Label_3741da7a-79c1-417c-b408-16c0bfe99fca_SetDate">
    <vt:lpwstr>2023-05-30T20:21:20Z</vt:lpwstr>
  </property>
  <property fmtid="{D5CDD505-2E9C-101B-9397-08002B2CF9AE}" pid="4" name="MSIP_Label_3741da7a-79c1-417c-b408-16c0bfe99fca_Method">
    <vt:lpwstr>Standard</vt:lpwstr>
  </property>
  <property fmtid="{D5CDD505-2E9C-101B-9397-08002B2CF9AE}" pid="5" name="MSIP_Label_3741da7a-79c1-417c-b408-16c0bfe99fca_Name">
    <vt:lpwstr>Internal Only - Amber</vt:lpwstr>
  </property>
  <property fmtid="{D5CDD505-2E9C-101B-9397-08002B2CF9AE}" pid="6" name="MSIP_Label_3741da7a-79c1-417c-b408-16c0bfe99fca_SiteId">
    <vt:lpwstr>1e355c04-e0a4-42ed-8e2d-7351591f0ef1</vt:lpwstr>
  </property>
  <property fmtid="{D5CDD505-2E9C-101B-9397-08002B2CF9AE}" pid="7" name="MSIP_Label_3741da7a-79c1-417c-b408-16c0bfe99fca_ActionId">
    <vt:lpwstr>c44fe026-7c2d-4860-90e1-83b390e94d97</vt:lpwstr>
  </property>
  <property fmtid="{D5CDD505-2E9C-101B-9397-08002B2CF9AE}" pid="8" name="MSIP_Label_3741da7a-79c1-417c-b408-16c0bfe99fca_ContentBits">
    <vt:lpwstr>0</vt:lpwstr>
  </property>
</Properties>
</file>