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D9D6-534E-5057-40DA-314517A6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C95C-94A3-2D6C-49F8-E34C1492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FA2F-E376-5589-F4D0-3616C88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B965-9E30-731F-469E-C4496D7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C361-88B0-E050-C00B-7197A191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5163-7741-427D-35E1-8AD8A53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BA914-1DD1-CCA9-D049-BF5008CB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D4F6-F2D1-7752-7A7B-9086DC30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286C-A5D8-7A98-C014-24FF098C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BD87-CA7B-2F0B-1BF6-330F6006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54B10-E031-DAD8-4831-4892EF31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DB57E-1B09-5545-9264-823B118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2323-1873-93F6-CAAD-DAAA909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2A45-1980-487F-795D-4A64AEA8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8101-5DE3-1BEC-9B76-9CCA48B8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D87-4AA8-AF6B-E82D-30EB1B0E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0E7E-685F-41D6-1EFA-14F90902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2300-72C2-BB74-CD7D-EB705D2E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9F22-CD5E-0FF0-D553-90CB4C1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3DB4-A30E-628C-B7F1-A29D6DDD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AB3-33DB-168D-C7AF-7C6543DD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DDAA-CB84-81C8-98F5-08057DCD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7573-C92E-DCCD-5387-8CB3112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ED9E-6ABA-BBAB-27BD-7F0EF6C1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DC01-199D-C98A-CDAA-CF1A80C0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63DB-799A-4CB9-DE2B-2189A99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7FD0-9230-9233-DD32-2F863901A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4AA2C-52F6-3C39-0FF8-1D4A94659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C962-616E-E357-B257-0ED4A6F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75EF4-43D8-85AD-A33F-D6DBE0AD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1218C-727D-90D1-2AC6-E609B9A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77C1-BFE5-C6A2-3DB0-98F764F1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0EA8-7ECA-2A40-8518-D0F2010B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06D86-932E-828D-073F-D7DDAA2F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E832-F8AD-FA56-0514-973B89C09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03993-6911-F657-5AD3-5BB3E038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FAF98-ACE6-6E6D-BC50-35E74AF8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AE421-407E-874D-AF70-D351C8E6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BED89-0A35-353D-1EF7-41248598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1618-51D6-D1E7-54B1-64F8525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5D96C-7D1C-B97C-0CBE-62A8570B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31B1C-1B4E-6C68-9BAB-D5188D5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B807-761C-384B-3DB2-916C4857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E16AA-CAAC-5799-C1F5-077411ED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FCB69-D917-73AE-6526-1363F832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6363-631E-222E-0978-DC1C3288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D59A-465E-2D69-980D-6F0E7B76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7149-4759-26BD-9C4F-1C93C850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264C0-47BB-94B0-2E95-457D226AF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7D6D-7CC6-45CF-5A6D-CA84C401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6D4B5-946D-7ECE-7041-5E3497A9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5BB2-0BA0-9DA7-4220-C1D079BA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858C-E661-05F1-319F-61560613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16DA9-0976-FE6D-7873-8CFB91FE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3D91-661E-8058-7755-26B6A1EB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DF50D-BA3A-23C5-13AA-EF4CB520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C5E2-A33B-7630-5BB3-5B97F0C1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43A7-AA78-C750-9C13-E4B73347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3A1D9-60EE-87B3-3F14-D5C83B23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DF65-8884-2685-FABD-8B63FA4F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189-E4FB-7B84-1974-8A61BAD5D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E03E-08A2-4104-87ED-6CBCCBFB4A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8EC5-A13C-AEB5-5600-127015CA4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7E0A-7112-7A80-12E2-353AF17DB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F631-FE0C-458E-9A5E-9B29F4EE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C3A1B-3EC0-E62C-6EE8-C5E2B32D6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745D-1C36-8981-1D0A-2AA62C5F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Gender bias –</a:t>
            </a:r>
            <a:br>
              <a:rPr lang="pt-BR" sz="4800"/>
            </a:br>
            <a:r>
              <a:rPr lang="pt-BR" sz="4800"/>
              <a:t>Street names of Porto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4F8F7-95EA-56CA-77DE-B536ABE49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3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51827-17A8-C45D-9E53-A327FF8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Goal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91A7-54C1-8DAB-D86E-48DF04D5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Determining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biased</a:t>
            </a:r>
            <a:r>
              <a:rPr lang="pt-BR" dirty="0"/>
              <a:t> </a:t>
            </a:r>
            <a:r>
              <a:rPr lang="pt-BR" dirty="0" err="1"/>
              <a:t>toward</a:t>
            </a:r>
            <a:r>
              <a:rPr lang="pt-BR" dirty="0"/>
              <a:t> </a:t>
            </a:r>
            <a:r>
              <a:rPr lang="pt-BR" dirty="0" err="1"/>
              <a:t>men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street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city</a:t>
            </a:r>
            <a:r>
              <a:rPr lang="pt-BR" dirty="0"/>
              <a:t> I live in: Porto, Portugal</a:t>
            </a:r>
          </a:p>
          <a:p>
            <a:endParaRPr lang="pt-BR" dirty="0"/>
          </a:p>
          <a:p>
            <a:r>
              <a:rPr lang="pt-BR" dirty="0" err="1"/>
              <a:t>Inspired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similar </a:t>
            </a:r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made</a:t>
            </a:r>
            <a:r>
              <a:rPr lang="pt-BR" dirty="0"/>
              <a:t> for </a:t>
            </a:r>
            <a:r>
              <a:rPr lang="pt-BR" dirty="0" err="1"/>
              <a:t>Lisbon’s</a:t>
            </a:r>
            <a:r>
              <a:rPr lang="pt-BR" dirty="0"/>
              <a:t> </a:t>
            </a:r>
            <a:r>
              <a:rPr lang="pt-BR" dirty="0" err="1"/>
              <a:t>street</a:t>
            </a:r>
            <a:r>
              <a:rPr lang="pt-BR" dirty="0"/>
              <a:t> </a:t>
            </a:r>
            <a:r>
              <a:rPr lang="pt-BR" dirty="0" err="1"/>
              <a:t>names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D9AF0-D6B7-031B-D2D1-0341645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3B5D-81A9-150F-FF5D-F5415C10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Street </a:t>
            </a:r>
            <a:r>
              <a:rPr lang="pt-BR" dirty="0" err="1"/>
              <a:t>names</a:t>
            </a:r>
            <a:r>
              <a:rPr lang="pt-BR" dirty="0"/>
              <a:t>:</a:t>
            </a:r>
          </a:p>
          <a:p>
            <a:r>
              <a:rPr lang="pt-BR" dirty="0"/>
              <a:t>OSM (Open Street Map) </a:t>
            </a:r>
            <a:r>
              <a:rPr lang="pt-BR" dirty="0" err="1"/>
              <a:t>obtained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R </a:t>
            </a: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osmdata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People:</a:t>
            </a:r>
          </a:p>
          <a:p>
            <a:r>
              <a:rPr lang="en-US" dirty="0"/>
              <a:t>Data from the Wikipedia</a:t>
            </a:r>
          </a:p>
          <a:p>
            <a:r>
              <a:rPr lang="en-US" dirty="0"/>
              <a:t>If not found, gender determined using R package that predicts gender based on the name</a:t>
            </a:r>
          </a:p>
          <a:p>
            <a:r>
              <a:rPr lang="en-US" dirty="0"/>
              <a:t>For dubious cases, manual attribution</a:t>
            </a:r>
          </a:p>
        </p:txBody>
      </p:sp>
    </p:spTree>
    <p:extLst>
      <p:ext uri="{BB962C8B-B14F-4D97-AF65-F5344CB8AC3E}">
        <p14:creationId xmlns:p14="http://schemas.microsoft.com/office/powerpoint/2010/main" val="1882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454A6-D884-4C45-6927-5E73206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/>
              <a:t>Results</a:t>
            </a:r>
            <a:endParaRPr lang="en-US" sz="3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0B4F6D-3B73-E0FF-5703-294954E4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A08EABB-937E-13B5-3553-396C16A6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3" y="2729397"/>
            <a:ext cx="4614389" cy="348386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A91B90-351B-AB58-1C25-A84BF3633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6" y="2729397"/>
            <a:ext cx="464515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3E3E2FB-F79A-89ED-E56A-EEA904C38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160136" y="90695"/>
            <a:ext cx="11871727" cy="66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7083F-F5B3-AA7A-BE2F-33C3C7BB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BD4EA7-4CC2-A9C3-3394-AB04DADB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streets</a:t>
            </a:r>
            <a:r>
              <a:rPr lang="pt-BR" dirty="0"/>
              <a:t>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people</a:t>
            </a:r>
            <a:r>
              <a:rPr lang="pt-BR" dirty="0"/>
              <a:t>, </a:t>
            </a:r>
            <a:r>
              <a:rPr lang="pt-BR" dirty="0" err="1"/>
              <a:t>fewer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10% are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a </a:t>
            </a:r>
            <a:r>
              <a:rPr lang="pt-BR" dirty="0" err="1"/>
              <a:t>woman</a:t>
            </a:r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streets</a:t>
            </a:r>
            <a:r>
              <a:rPr lang="pt-BR" dirty="0"/>
              <a:t>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transgender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non-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people</a:t>
            </a:r>
            <a:r>
              <a:rPr lang="pt-BR" dirty="0"/>
              <a:t> </a:t>
            </a:r>
            <a:r>
              <a:rPr lang="pt-BR" dirty="0" err="1"/>
              <a:t>yet</a:t>
            </a:r>
            <a:r>
              <a:rPr lang="pt-BR" dirty="0"/>
              <a:t>. 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Gender bias – Street names of Porto</vt:lpstr>
      <vt:lpstr>Goal</vt:lpstr>
      <vt:lpstr>Data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bias – Street names of Porto</dc:title>
  <dc:creator>Rafael Belokurows</dc:creator>
  <cp:lastModifiedBy>Rafael Belokurows</cp:lastModifiedBy>
  <cp:revision>1</cp:revision>
  <dcterms:created xsi:type="dcterms:W3CDTF">2023-03-24T18:40:33Z</dcterms:created>
  <dcterms:modified xsi:type="dcterms:W3CDTF">2023-03-24T19:01:49Z</dcterms:modified>
</cp:coreProperties>
</file>