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1"/>
  </p:notesMasterIdLst>
  <p:sldIdLst>
    <p:sldId id="256" r:id="rId2"/>
    <p:sldId id="257" r:id="rId3"/>
    <p:sldId id="377" r:id="rId4"/>
    <p:sldId id="258" r:id="rId5"/>
    <p:sldId id="374" r:id="rId6"/>
    <p:sldId id="376" r:id="rId7"/>
    <p:sldId id="375" r:id="rId8"/>
    <p:sldId id="294" r:id="rId9"/>
    <p:sldId id="296" r:id="rId10"/>
    <p:sldId id="357" r:id="rId11"/>
    <p:sldId id="259" r:id="rId12"/>
    <p:sldId id="260" r:id="rId13"/>
    <p:sldId id="261" r:id="rId14"/>
    <p:sldId id="262" r:id="rId15"/>
    <p:sldId id="263" r:id="rId16"/>
    <p:sldId id="264" r:id="rId17"/>
    <p:sldId id="302" r:id="rId18"/>
    <p:sldId id="384" r:id="rId19"/>
    <p:sldId id="385" r:id="rId2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C098D-6510-40A2-B65C-F0180CA6E682}" type="doc">
      <dgm:prSet loTypeId="urn:microsoft.com/office/officeart/2018/layout/CircleProcess" loCatId="simpleprocesssa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6FE758-3012-48F7-856E-079CCDC40B31}">
      <dgm:prSet/>
      <dgm:spPr/>
      <dgm:t>
        <a:bodyPr/>
        <a:lstStyle/>
        <a:p>
          <a:r>
            <a:rPr lang="pt-BR"/>
            <a:t>Classificação de requisitos:</a:t>
          </a:r>
          <a:endParaRPr lang="en-US"/>
        </a:p>
      </dgm:t>
    </dgm:pt>
    <dgm:pt modelId="{F1652801-7245-4D1D-AF93-0BEF73A782E1}" type="parTrans" cxnId="{4289F607-D374-4809-A0F1-E4B2E2B033B5}">
      <dgm:prSet/>
      <dgm:spPr/>
      <dgm:t>
        <a:bodyPr/>
        <a:lstStyle/>
        <a:p>
          <a:endParaRPr lang="en-US"/>
        </a:p>
      </dgm:t>
    </dgm:pt>
    <dgm:pt modelId="{E7B99F91-096C-442C-A805-2D9EE491DFDC}" type="sibTrans" cxnId="{4289F607-D374-4809-A0F1-E4B2E2B033B5}">
      <dgm:prSet/>
      <dgm:spPr/>
      <dgm:t>
        <a:bodyPr/>
        <a:lstStyle/>
        <a:p>
          <a:endParaRPr lang="en-US"/>
        </a:p>
      </dgm:t>
    </dgm:pt>
    <dgm:pt modelId="{265805E6-17EA-4F84-A12F-17D79652184B}">
      <dgm:prSet/>
      <dgm:spPr/>
      <dgm:t>
        <a:bodyPr/>
        <a:lstStyle/>
        <a:p>
          <a:r>
            <a:rPr lang="pt-BR"/>
            <a:t>Funcionais</a:t>
          </a:r>
          <a:endParaRPr lang="en-US"/>
        </a:p>
      </dgm:t>
    </dgm:pt>
    <dgm:pt modelId="{BC84BAC1-B6A5-4FD2-BA5B-66B2FA6A7EA8}" type="parTrans" cxnId="{5B6463A9-E640-499C-A385-FA6491855B51}">
      <dgm:prSet/>
      <dgm:spPr/>
      <dgm:t>
        <a:bodyPr/>
        <a:lstStyle/>
        <a:p>
          <a:endParaRPr lang="en-US"/>
        </a:p>
      </dgm:t>
    </dgm:pt>
    <dgm:pt modelId="{4AF53FB9-4137-4C4B-B9BC-0FB9EE8A2E37}" type="sibTrans" cxnId="{5B6463A9-E640-499C-A385-FA6491855B51}">
      <dgm:prSet/>
      <dgm:spPr/>
      <dgm:t>
        <a:bodyPr/>
        <a:lstStyle/>
        <a:p>
          <a:endParaRPr lang="en-US"/>
        </a:p>
      </dgm:t>
    </dgm:pt>
    <dgm:pt modelId="{92CDEA7E-E728-465B-A625-824C9D0A3762}">
      <dgm:prSet/>
      <dgm:spPr/>
      <dgm:t>
        <a:bodyPr/>
        <a:lstStyle/>
        <a:p>
          <a:r>
            <a:rPr lang="pt-BR"/>
            <a:t>Não-Funcionais</a:t>
          </a:r>
          <a:endParaRPr lang="en-US"/>
        </a:p>
      </dgm:t>
    </dgm:pt>
    <dgm:pt modelId="{479DD264-5FA1-4304-8F68-36844DD69966}" type="parTrans" cxnId="{0F464CD9-82FB-485F-958B-3E8BC15AF6F8}">
      <dgm:prSet/>
      <dgm:spPr/>
      <dgm:t>
        <a:bodyPr/>
        <a:lstStyle/>
        <a:p>
          <a:endParaRPr lang="en-US"/>
        </a:p>
      </dgm:t>
    </dgm:pt>
    <dgm:pt modelId="{741BD08A-338C-4DF9-886A-E24EA5432260}" type="sibTrans" cxnId="{0F464CD9-82FB-485F-958B-3E8BC15AF6F8}">
      <dgm:prSet/>
      <dgm:spPr/>
      <dgm:t>
        <a:bodyPr/>
        <a:lstStyle/>
        <a:p>
          <a:endParaRPr lang="en-US"/>
        </a:p>
      </dgm:t>
    </dgm:pt>
    <dgm:pt modelId="{4B86F246-9D25-4A39-A114-658024987F48}" type="pres">
      <dgm:prSet presAssocID="{37DC098D-6510-40A2-B65C-F0180CA6E68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344392E-07A1-4A7C-96F4-364F6A614D6F}" type="pres">
      <dgm:prSet presAssocID="{92CDEA7E-E728-465B-A625-824C9D0A3762}" presName="Accent3" presStyleCnt="0"/>
      <dgm:spPr/>
    </dgm:pt>
    <dgm:pt modelId="{C3F4EBC9-D095-4E73-AFA6-BB732CA4C819}" type="pres">
      <dgm:prSet presAssocID="{92CDEA7E-E728-465B-A625-824C9D0A3762}" presName="Accent" presStyleLbl="node1" presStyleIdx="0" presStyleCnt="6"/>
      <dgm:spPr/>
    </dgm:pt>
    <dgm:pt modelId="{7031BCF6-F0E7-42A3-98D6-072B9B2635DF}" type="pres">
      <dgm:prSet presAssocID="{92CDEA7E-E728-465B-A625-824C9D0A3762}" presName="ParentBackground3" presStyleCnt="0"/>
      <dgm:spPr/>
    </dgm:pt>
    <dgm:pt modelId="{83E4870F-3D14-49BC-B778-DC22BE895841}" type="pres">
      <dgm:prSet presAssocID="{92CDEA7E-E728-465B-A625-824C9D0A3762}" presName="ParentBackground" presStyleLbl="node1" presStyleIdx="1" presStyleCnt="6"/>
      <dgm:spPr/>
    </dgm:pt>
    <dgm:pt modelId="{AC34191A-B251-4B81-862F-051CA147F2A6}" type="pres">
      <dgm:prSet presAssocID="{92CDEA7E-E728-465B-A625-824C9D0A3762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C875EAC-EC37-460E-B524-D0D07FC88CF9}" type="pres">
      <dgm:prSet presAssocID="{265805E6-17EA-4F84-A12F-17D79652184B}" presName="Accent2" presStyleCnt="0"/>
      <dgm:spPr/>
    </dgm:pt>
    <dgm:pt modelId="{631788E1-576B-4DB0-A90E-F951E7BA1894}" type="pres">
      <dgm:prSet presAssocID="{265805E6-17EA-4F84-A12F-17D79652184B}" presName="Accent" presStyleLbl="node1" presStyleIdx="2" presStyleCnt="6"/>
      <dgm:spPr/>
    </dgm:pt>
    <dgm:pt modelId="{71727D95-3C63-4984-AA1A-8F951DF23391}" type="pres">
      <dgm:prSet presAssocID="{265805E6-17EA-4F84-A12F-17D79652184B}" presName="ParentBackground2" presStyleCnt="0"/>
      <dgm:spPr/>
    </dgm:pt>
    <dgm:pt modelId="{64A6198E-A875-4058-A316-C51BFBCB5376}" type="pres">
      <dgm:prSet presAssocID="{265805E6-17EA-4F84-A12F-17D79652184B}" presName="ParentBackground" presStyleLbl="node1" presStyleIdx="3" presStyleCnt="6"/>
      <dgm:spPr/>
    </dgm:pt>
    <dgm:pt modelId="{1A9B3C4C-4FC9-40FB-BF79-1BB55C356DC9}" type="pres">
      <dgm:prSet presAssocID="{265805E6-17EA-4F84-A12F-17D79652184B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5BD2EB9-51A6-439B-94AD-ABA2330C3AE5}" type="pres">
      <dgm:prSet presAssocID="{916FE758-3012-48F7-856E-079CCDC40B31}" presName="Accent1" presStyleCnt="0"/>
      <dgm:spPr/>
    </dgm:pt>
    <dgm:pt modelId="{7A328121-B4FE-4B8D-AD24-54DC6F3542C1}" type="pres">
      <dgm:prSet presAssocID="{916FE758-3012-48F7-856E-079CCDC40B31}" presName="Accent" presStyleLbl="node1" presStyleIdx="4" presStyleCnt="6"/>
      <dgm:spPr/>
    </dgm:pt>
    <dgm:pt modelId="{8EEC9C1D-A993-4B51-B0B9-BC5389730181}" type="pres">
      <dgm:prSet presAssocID="{916FE758-3012-48F7-856E-079CCDC40B31}" presName="ParentBackground1" presStyleCnt="0"/>
      <dgm:spPr/>
    </dgm:pt>
    <dgm:pt modelId="{3D862251-4778-4DF1-901E-60CAD7A7EC44}" type="pres">
      <dgm:prSet presAssocID="{916FE758-3012-48F7-856E-079CCDC40B31}" presName="ParentBackground" presStyleLbl="node1" presStyleIdx="5" presStyleCnt="6"/>
      <dgm:spPr/>
    </dgm:pt>
    <dgm:pt modelId="{78236B79-F6A5-4636-B974-7E62D45E7DB2}" type="pres">
      <dgm:prSet presAssocID="{916FE758-3012-48F7-856E-079CCDC40B31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289F607-D374-4809-A0F1-E4B2E2B033B5}" srcId="{37DC098D-6510-40A2-B65C-F0180CA6E682}" destId="{916FE758-3012-48F7-856E-079CCDC40B31}" srcOrd="0" destOrd="0" parTransId="{F1652801-7245-4D1D-AF93-0BEF73A782E1}" sibTransId="{E7B99F91-096C-442C-A805-2D9EE491DFDC}"/>
    <dgm:cxn modelId="{3E92751A-B101-4CCD-9BEC-4B27350F3068}" type="presOf" srcId="{916FE758-3012-48F7-856E-079CCDC40B31}" destId="{3D862251-4778-4DF1-901E-60CAD7A7EC44}" srcOrd="0" destOrd="0" presId="urn:microsoft.com/office/officeart/2018/layout/CircleProcess"/>
    <dgm:cxn modelId="{EFDCBC64-33E1-4378-AFF7-712F245DCFDD}" type="presOf" srcId="{92CDEA7E-E728-465B-A625-824C9D0A3762}" destId="{AC34191A-B251-4B81-862F-051CA147F2A6}" srcOrd="1" destOrd="0" presId="urn:microsoft.com/office/officeart/2018/layout/CircleProcess"/>
    <dgm:cxn modelId="{FB918B6E-3E55-43B3-A8DE-F442E8D7A118}" type="presOf" srcId="{92CDEA7E-E728-465B-A625-824C9D0A3762}" destId="{83E4870F-3D14-49BC-B778-DC22BE895841}" srcOrd="0" destOrd="0" presId="urn:microsoft.com/office/officeart/2018/layout/CircleProcess"/>
    <dgm:cxn modelId="{8512BF53-0526-48E0-A2FD-1666E70F181A}" type="presOf" srcId="{916FE758-3012-48F7-856E-079CCDC40B31}" destId="{78236B79-F6A5-4636-B974-7E62D45E7DB2}" srcOrd="1" destOrd="0" presId="urn:microsoft.com/office/officeart/2018/layout/CircleProcess"/>
    <dgm:cxn modelId="{9BDBC856-D99A-4A96-9974-8A2A290260EE}" type="presOf" srcId="{265805E6-17EA-4F84-A12F-17D79652184B}" destId="{64A6198E-A875-4058-A316-C51BFBCB5376}" srcOrd="0" destOrd="0" presId="urn:microsoft.com/office/officeart/2018/layout/CircleProcess"/>
    <dgm:cxn modelId="{49ABE57E-FEA4-424B-B350-BDC6A628D788}" type="presOf" srcId="{265805E6-17EA-4F84-A12F-17D79652184B}" destId="{1A9B3C4C-4FC9-40FB-BF79-1BB55C356DC9}" srcOrd="1" destOrd="0" presId="urn:microsoft.com/office/officeart/2018/layout/CircleProcess"/>
    <dgm:cxn modelId="{00647F9E-F224-42C1-9F32-B8396B42657B}" type="presOf" srcId="{37DC098D-6510-40A2-B65C-F0180CA6E682}" destId="{4B86F246-9D25-4A39-A114-658024987F48}" srcOrd="0" destOrd="0" presId="urn:microsoft.com/office/officeart/2018/layout/CircleProcess"/>
    <dgm:cxn modelId="{5B6463A9-E640-499C-A385-FA6491855B51}" srcId="{37DC098D-6510-40A2-B65C-F0180CA6E682}" destId="{265805E6-17EA-4F84-A12F-17D79652184B}" srcOrd="1" destOrd="0" parTransId="{BC84BAC1-B6A5-4FD2-BA5B-66B2FA6A7EA8}" sibTransId="{4AF53FB9-4137-4C4B-B9BC-0FB9EE8A2E37}"/>
    <dgm:cxn modelId="{0F464CD9-82FB-485F-958B-3E8BC15AF6F8}" srcId="{37DC098D-6510-40A2-B65C-F0180CA6E682}" destId="{92CDEA7E-E728-465B-A625-824C9D0A3762}" srcOrd="2" destOrd="0" parTransId="{479DD264-5FA1-4304-8F68-36844DD69966}" sibTransId="{741BD08A-338C-4DF9-886A-E24EA5432260}"/>
    <dgm:cxn modelId="{449758D0-11D7-4DAC-9492-87972B179170}" type="presParOf" srcId="{4B86F246-9D25-4A39-A114-658024987F48}" destId="{E344392E-07A1-4A7C-96F4-364F6A614D6F}" srcOrd="0" destOrd="0" presId="urn:microsoft.com/office/officeart/2018/layout/CircleProcess"/>
    <dgm:cxn modelId="{A2867129-18D5-4231-8A66-48F35B7BA36B}" type="presParOf" srcId="{E344392E-07A1-4A7C-96F4-364F6A614D6F}" destId="{C3F4EBC9-D095-4E73-AFA6-BB732CA4C819}" srcOrd="0" destOrd="0" presId="urn:microsoft.com/office/officeart/2018/layout/CircleProcess"/>
    <dgm:cxn modelId="{3EC66A16-9BD3-43C1-8002-A59697ECCCDE}" type="presParOf" srcId="{4B86F246-9D25-4A39-A114-658024987F48}" destId="{7031BCF6-F0E7-42A3-98D6-072B9B2635DF}" srcOrd="1" destOrd="0" presId="urn:microsoft.com/office/officeart/2018/layout/CircleProcess"/>
    <dgm:cxn modelId="{5C567B72-458F-4A0D-BA0C-5A9B0E0210E5}" type="presParOf" srcId="{7031BCF6-F0E7-42A3-98D6-072B9B2635DF}" destId="{83E4870F-3D14-49BC-B778-DC22BE895841}" srcOrd="0" destOrd="0" presId="urn:microsoft.com/office/officeart/2018/layout/CircleProcess"/>
    <dgm:cxn modelId="{BBBE234B-D293-41DF-8EC8-BF2648BECEFE}" type="presParOf" srcId="{4B86F246-9D25-4A39-A114-658024987F48}" destId="{AC34191A-B251-4B81-862F-051CA147F2A6}" srcOrd="2" destOrd="0" presId="urn:microsoft.com/office/officeart/2018/layout/CircleProcess"/>
    <dgm:cxn modelId="{0A699116-87C3-4E2E-B739-1AE6489E7643}" type="presParOf" srcId="{4B86F246-9D25-4A39-A114-658024987F48}" destId="{BC875EAC-EC37-460E-B524-D0D07FC88CF9}" srcOrd="3" destOrd="0" presId="urn:microsoft.com/office/officeart/2018/layout/CircleProcess"/>
    <dgm:cxn modelId="{A8CBAF83-8656-4171-951D-61C284FB4F27}" type="presParOf" srcId="{BC875EAC-EC37-460E-B524-D0D07FC88CF9}" destId="{631788E1-576B-4DB0-A90E-F951E7BA1894}" srcOrd="0" destOrd="0" presId="urn:microsoft.com/office/officeart/2018/layout/CircleProcess"/>
    <dgm:cxn modelId="{B1BBD921-D012-4E03-ACCA-CB10D91C50DC}" type="presParOf" srcId="{4B86F246-9D25-4A39-A114-658024987F48}" destId="{71727D95-3C63-4984-AA1A-8F951DF23391}" srcOrd="4" destOrd="0" presId="urn:microsoft.com/office/officeart/2018/layout/CircleProcess"/>
    <dgm:cxn modelId="{BFC30300-915D-41D0-8A02-8F75AF84B952}" type="presParOf" srcId="{71727D95-3C63-4984-AA1A-8F951DF23391}" destId="{64A6198E-A875-4058-A316-C51BFBCB5376}" srcOrd="0" destOrd="0" presId="urn:microsoft.com/office/officeart/2018/layout/CircleProcess"/>
    <dgm:cxn modelId="{9120AADC-F745-423A-BD18-792141D14F0A}" type="presParOf" srcId="{4B86F246-9D25-4A39-A114-658024987F48}" destId="{1A9B3C4C-4FC9-40FB-BF79-1BB55C356DC9}" srcOrd="5" destOrd="0" presId="urn:microsoft.com/office/officeart/2018/layout/CircleProcess"/>
    <dgm:cxn modelId="{8BB66D86-6C73-4DC5-B03A-5535BC51EFBD}" type="presParOf" srcId="{4B86F246-9D25-4A39-A114-658024987F48}" destId="{B5BD2EB9-51A6-439B-94AD-ABA2330C3AE5}" srcOrd="6" destOrd="0" presId="urn:microsoft.com/office/officeart/2018/layout/CircleProcess"/>
    <dgm:cxn modelId="{95FE4B83-53FB-4EBA-B8B5-BE863BC934A2}" type="presParOf" srcId="{B5BD2EB9-51A6-439B-94AD-ABA2330C3AE5}" destId="{7A328121-B4FE-4B8D-AD24-54DC6F3542C1}" srcOrd="0" destOrd="0" presId="urn:microsoft.com/office/officeart/2018/layout/CircleProcess"/>
    <dgm:cxn modelId="{049D755F-F233-410E-B71A-35C324A8BC32}" type="presParOf" srcId="{4B86F246-9D25-4A39-A114-658024987F48}" destId="{8EEC9C1D-A993-4B51-B0B9-BC5389730181}" srcOrd="7" destOrd="0" presId="urn:microsoft.com/office/officeart/2018/layout/CircleProcess"/>
    <dgm:cxn modelId="{DA054BFD-C1EA-4872-8F83-04FF9FF12A68}" type="presParOf" srcId="{8EEC9C1D-A993-4B51-B0B9-BC5389730181}" destId="{3D862251-4778-4DF1-901E-60CAD7A7EC44}" srcOrd="0" destOrd="0" presId="urn:microsoft.com/office/officeart/2018/layout/CircleProcess"/>
    <dgm:cxn modelId="{91A69F49-AED3-4211-A183-816FF51AE922}" type="presParOf" srcId="{4B86F246-9D25-4A39-A114-658024987F48}" destId="{78236B79-F6A5-4636-B974-7E62D45E7DB2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EBC9-D095-4E73-AFA6-BB732CA4C819}">
      <dsp:nvSpPr>
        <dsp:cNvPr id="0" name=""/>
        <dsp:cNvSpPr/>
      </dsp:nvSpPr>
      <dsp:spPr>
        <a:xfrm>
          <a:off x="4898781" y="770359"/>
          <a:ext cx="2040662" cy="20410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4870F-3D14-49BC-B778-DC22BE895841}">
      <dsp:nvSpPr>
        <dsp:cNvPr id="0" name=""/>
        <dsp:cNvSpPr/>
      </dsp:nvSpPr>
      <dsp:spPr>
        <a:xfrm>
          <a:off x="4966537" y="838405"/>
          <a:ext cx="1905149" cy="19049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Não-Funcionais</a:t>
          </a:r>
          <a:endParaRPr lang="en-US" sz="1800" kern="1200"/>
        </a:p>
      </dsp:txBody>
      <dsp:txXfrm>
        <a:off x="5238891" y="1110592"/>
        <a:ext cx="1360441" cy="1360573"/>
      </dsp:txXfrm>
    </dsp:sp>
    <dsp:sp modelId="{631788E1-576B-4DB0-A90E-F951E7BA1894}">
      <dsp:nvSpPr>
        <dsp:cNvPr id="0" name=""/>
        <dsp:cNvSpPr/>
      </dsp:nvSpPr>
      <dsp:spPr>
        <a:xfrm rot="2700000">
          <a:off x="2792156" y="772826"/>
          <a:ext cx="2035747" cy="203574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6198E-A875-4058-A316-C51BFBCB5376}">
      <dsp:nvSpPr>
        <dsp:cNvPr id="0" name=""/>
        <dsp:cNvSpPr/>
      </dsp:nvSpPr>
      <dsp:spPr>
        <a:xfrm>
          <a:off x="2857454" y="838405"/>
          <a:ext cx="1905149" cy="19049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Funcionais</a:t>
          </a:r>
          <a:endParaRPr lang="en-US" sz="1800" kern="1200"/>
        </a:p>
      </dsp:txBody>
      <dsp:txXfrm>
        <a:off x="3129808" y="1110592"/>
        <a:ext cx="1360441" cy="1360573"/>
      </dsp:txXfrm>
    </dsp:sp>
    <dsp:sp modelId="{7A328121-B4FE-4B8D-AD24-54DC6F3542C1}">
      <dsp:nvSpPr>
        <dsp:cNvPr id="0" name=""/>
        <dsp:cNvSpPr/>
      </dsp:nvSpPr>
      <dsp:spPr>
        <a:xfrm rot="2700000">
          <a:off x="683073" y="772826"/>
          <a:ext cx="2035747" cy="203574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62251-4778-4DF1-901E-60CAD7A7EC44}">
      <dsp:nvSpPr>
        <dsp:cNvPr id="0" name=""/>
        <dsp:cNvSpPr/>
      </dsp:nvSpPr>
      <dsp:spPr>
        <a:xfrm>
          <a:off x="748372" y="838405"/>
          <a:ext cx="1905149" cy="190494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Classificação de requisitos:</a:t>
          </a:r>
          <a:endParaRPr lang="en-US" sz="1800" kern="1200"/>
        </a:p>
      </dsp:txBody>
      <dsp:txXfrm>
        <a:off x="1020726" y="1110592"/>
        <a:ext cx="1360441" cy="1360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B55D5-500F-4D15-9C5D-FA19809F6198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FD2D-2D2F-4581-B3DF-1F9CC173FF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49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0102857-A9CD-4DC4-AC5E-402E410995A7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826229D-1076-47AB-8E83-2608EC67EC5A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/>
            <a:fld id="{5B4E48CB-5CA7-444B-8C95-0464C1D586F7}" type="slidenum">
              <a:rPr lang="pt-BR" sz="1200"/>
              <a:pPr algn="r"/>
              <a:t>7</a:t>
            </a:fld>
            <a:endParaRPr lang="pt-BR" sz="12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F1F09EC5-0D9D-76C5-017C-093AB6C942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E43FCF54-95AC-F138-1D79-4B34C7211C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896938" eaLnBrk="1" hangingPunct="1">
              <a:spcBef>
                <a:spcPct val="0"/>
              </a:spcBef>
            </a:pPr>
            <a:r>
              <a:rPr lang="pt-BR" altLang="pt-BR"/>
              <a:t>Necessidades reais dos usuários são levantadas e todas as funcionalidades do sistema são modeladas. </a:t>
            </a:r>
            <a:endParaRPr lang="en-US" altLang="pt-BR"/>
          </a:p>
          <a:p>
            <a:pPr defTabSz="896938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5FB1F063-D259-0C84-7219-274C084E7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35CC02-83F1-4746-8DA3-AC2089F538D7}" type="slidenum">
              <a:rPr lang="pt-BR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1478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08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020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835274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815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61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3489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00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76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B0518A5-C4E0-4174-BFE5-AB39182559A6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176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88D34EF6-2032-4610-AFBF-D277412EFB34}" type="slidenum">
              <a:rPr lang="pt-BR" sz="1200" b="0" strike="noStrike" spc="-1" smtClean="0">
                <a:solidFill>
                  <a:srgbClr val="000000"/>
                </a:solidFill>
                <a:latin typeface="Arial MT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7067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br/imgres?imgurl=http://s294.photobucket.com/albums/mm96/sabater_wb/supermensagens/Garfield/ga075.gif&amp;imgrefurl=http://www.hi5.com/friend/46458699--Paty--Profile-html&amp;usg=__toidCYEF3x7MrKc_s3SEn5lXcY0=&amp;h=427&amp;w=500&amp;sz=58&amp;hl=pt-BR&amp;start=71&amp;sig2=oMYFHpCfTqhiiGLDqm-OAQ&amp;tbnid=QwQEjBqIr1fzVM:&amp;tbnh=111&amp;tbnw=130&amp;ei=O9iBSdibDYP87AO1yZHbDg&amp;prev=/images?q=tico+e+teco+chorando&amp;start=54&amp;gbv=2&amp;ndsp=18&amp;hl=pt-BR&amp;sa=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://images.google.com.br/imgres?imgurl=http://www.mundo-dos-animais.com/assets/images/caes/odie.PNG&amp;imgrefurl=http://www.mundo-dos-animais.com/caes/caes-celebres.html&amp;usg=__LYq72PGPEKVEXSkLVRfJa8f9o58=&amp;h=150&amp;w=150&amp;sz=8&amp;hl=pt-BR&amp;start=96&amp;sig2=qika5ZtDf_D2zIw7RBeI4A&amp;tbnid=_dm0g71xUFulcM:&amp;tbnh=96&amp;tbnw=96&amp;ei=0tmBSZr0A4vK6gPjv-njDg&amp;prev=/images?q=garfield+idiota&amp;start=90&amp;gbv=2&amp;ndsp=18&amp;hl=pt-BR&amp;sa=N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object 2"/>
          <p:cNvPicPr/>
          <p:nvPr/>
        </p:nvPicPr>
        <p:blipFill>
          <a:blip r:embed="rId2"/>
          <a:stretch/>
        </p:blipFill>
        <p:spPr>
          <a:xfrm>
            <a:off x="1144440" y="0"/>
            <a:ext cx="148320" cy="456120"/>
          </a:xfrm>
          <a:prstGeom prst="rect">
            <a:avLst/>
          </a:prstGeom>
          <a:ln w="0">
            <a:noFill/>
          </a:ln>
        </p:spPr>
      </p:pic>
      <p:pic>
        <p:nvPicPr>
          <p:cNvPr id="127" name="object 3"/>
          <p:cNvPicPr/>
          <p:nvPr/>
        </p:nvPicPr>
        <p:blipFill>
          <a:blip r:embed="rId3"/>
          <a:stretch/>
        </p:blipFill>
        <p:spPr>
          <a:xfrm>
            <a:off x="6778800" y="6288120"/>
            <a:ext cx="201600" cy="562680"/>
          </a:xfrm>
          <a:prstGeom prst="rect">
            <a:avLst/>
          </a:prstGeom>
          <a:ln w="0">
            <a:noFill/>
          </a:ln>
        </p:spPr>
      </p:pic>
      <p:grpSp>
        <p:nvGrpSpPr>
          <p:cNvPr id="128" name="object 4"/>
          <p:cNvGrpSpPr/>
          <p:nvPr/>
        </p:nvGrpSpPr>
        <p:grpSpPr>
          <a:xfrm>
            <a:off x="248400" y="2304360"/>
            <a:ext cx="8647560" cy="3685320"/>
            <a:chOff x="248400" y="2304360"/>
            <a:chExt cx="8647560" cy="3685320"/>
          </a:xfrm>
        </p:grpSpPr>
        <p:pic>
          <p:nvPicPr>
            <p:cNvPr id="129" name="object 5"/>
            <p:cNvPicPr/>
            <p:nvPr/>
          </p:nvPicPr>
          <p:blipFill>
            <a:blip r:embed="rId4"/>
            <a:stretch/>
          </p:blipFill>
          <p:spPr>
            <a:xfrm>
              <a:off x="3069360" y="4456080"/>
              <a:ext cx="3806280" cy="1533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0" name="object 6"/>
            <p:cNvPicPr/>
            <p:nvPr/>
          </p:nvPicPr>
          <p:blipFill>
            <a:blip r:embed="rId5"/>
            <a:stretch/>
          </p:blipFill>
          <p:spPr>
            <a:xfrm>
              <a:off x="248400" y="2304360"/>
              <a:ext cx="8647560" cy="3619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1" name="PlaceHolder 1"/>
          <p:cNvSpPr>
            <a:spLocks noGrp="1"/>
          </p:cNvSpPr>
          <p:nvPr>
            <p:ph type="title" idx="4294967295"/>
          </p:nvPr>
        </p:nvSpPr>
        <p:spPr>
          <a:xfrm>
            <a:off x="0" y="887413"/>
            <a:ext cx="4997450" cy="1158875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ts val="3796"/>
              </a:lnSpc>
              <a:spcBef>
                <a:spcPts val="105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marL="12600" indent="0">
              <a:lnSpc>
                <a:spcPts val="3796"/>
              </a:lnSpc>
              <a:buNone/>
              <a:tabLst>
                <a:tab pos="0" algn="l"/>
              </a:tabLst>
            </a:pPr>
            <a:r>
              <a:rPr lang="pt-BR" sz="3200" b="1" strike="noStrike" spc="-7">
                <a:solidFill>
                  <a:srgbClr val="000000"/>
                </a:solidFill>
                <a:latin typeface="Arial"/>
              </a:rPr>
              <a:t>Engenharia</a:t>
            </a:r>
            <a:r>
              <a:rPr lang="pt-BR" sz="3200" b="1" strike="noStrike" spc="-26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de</a:t>
            </a:r>
            <a:r>
              <a:rPr lang="pt-BR" sz="3200" b="1" strike="noStrike" spc="-177">
                <a:solidFill>
                  <a:srgbClr val="000000"/>
                </a:solidFill>
                <a:latin typeface="Arial"/>
              </a:rPr>
              <a:t> </a:t>
            </a:r>
            <a:r>
              <a:rPr lang="pt-BR" sz="3200" b="1" strike="noStrike" spc="-7">
                <a:solidFill>
                  <a:srgbClr val="000000"/>
                </a:solidFill>
                <a:latin typeface="Arial"/>
              </a:rPr>
              <a:t>Requisitos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DAC73C4-1841-68F6-76F4-453B3D3BC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pt-BR"/>
              <a:t>Requisitos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2792-AF3A-7EDA-1C73-83D2F53C7E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pt-BR" altLang="pt-BR" sz="2800" b="1" dirty="0"/>
              <a:t>Requisitos funcionais</a:t>
            </a:r>
            <a:r>
              <a:rPr lang="pt-BR" altLang="pt-BR" sz="2800" dirty="0"/>
              <a:t>: o que o sistema irá fazer a partir do ponto de vista do usuário;</a:t>
            </a:r>
          </a:p>
          <a:p>
            <a:pPr eaLnBrk="1" hangingPunct="1"/>
            <a:r>
              <a:rPr lang="pt-BR" altLang="pt-BR" sz="2800" b="1" dirty="0"/>
              <a:t>Requisitos não-funcionais</a:t>
            </a:r>
            <a:r>
              <a:rPr lang="pt-BR" altLang="pt-BR" sz="2800" dirty="0"/>
              <a:t>: as restrições tais como: desempenho, segurança, confiabilidade e portabilidade, etc.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PlaceHolder 1"/>
          <p:cNvSpPr>
            <a:spLocks noGrp="1"/>
          </p:cNvSpPr>
          <p:nvPr>
            <p:ph type="title" idx="4294967295"/>
          </p:nvPr>
        </p:nvSpPr>
        <p:spPr>
          <a:xfrm>
            <a:off x="3825618" y="685800"/>
            <a:ext cx="46325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600" indent="0" defTabSz="914400">
              <a:tabLst>
                <a:tab pos="0" algn="l"/>
              </a:tabLst>
            </a:pPr>
            <a:r>
              <a:rPr lang="en-US" b="1" strike="noStrike" spc="-12"/>
              <a:t>Produção</a:t>
            </a:r>
            <a:r>
              <a:rPr lang="en-US" b="1" strike="noStrike" spc="-32"/>
              <a:t> </a:t>
            </a:r>
            <a:r>
              <a:rPr lang="en-US" b="1" strike="noStrike" spc="-12"/>
              <a:t>de</a:t>
            </a:r>
            <a:r>
              <a:rPr lang="en-US" b="1" strike="noStrike" spc="-41"/>
              <a:t> </a:t>
            </a:r>
            <a:r>
              <a:rPr lang="en-US" b="1" strike="noStrike" spc="-12"/>
              <a:t>Requisitos</a:t>
            </a:r>
            <a:endParaRPr lang="en-US" b="0" strike="noStrike" spc="-1"/>
          </a:p>
        </p:txBody>
      </p:sp>
      <p:pic>
        <p:nvPicPr>
          <p:cNvPr id="143" name="Picture 142" descr="Processamento de torno CNC">
            <a:extLst>
              <a:ext uri="{FF2B5EF4-FFF2-40B4-BE49-F238E27FC236}">
                <a16:creationId xmlns:a16="http://schemas.microsoft.com/office/drawing/2014/main" id="{5DD3078C-F227-F991-9110-DBFA707D3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051" r="14022" b="-1"/>
          <a:stretch/>
        </p:blipFill>
        <p:spPr>
          <a:xfrm>
            <a:off x="20" y="10"/>
            <a:ext cx="3280138" cy="6857990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0" name="object 3"/>
          <p:cNvSpPr/>
          <p:nvPr/>
        </p:nvSpPr>
        <p:spPr>
          <a:xfrm>
            <a:off x="3825618" y="2286000"/>
            <a:ext cx="4632582" cy="3581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384048" indent="-384048">
              <a:lnSpc>
                <a:spcPct val="94000"/>
              </a:lnSpc>
              <a:spcBef>
                <a:spcPts val="105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"/>
              <a:tabLst>
                <a:tab pos="355680" algn="l"/>
              </a:tabLst>
            </a:pPr>
            <a:r>
              <a:rPr lang="pt-BR" sz="2400" b="0" strike="noStrike" spc="-1" noProof="0" dirty="0">
                <a:solidFill>
                  <a:schemeClr val="tx2"/>
                </a:solidFill>
              </a:rPr>
              <a:t>Um dos </a:t>
            </a:r>
            <a:r>
              <a:rPr lang="pt-BR" sz="2400" b="0" strike="noStrike" spc="7" noProof="0" dirty="0">
                <a:solidFill>
                  <a:schemeClr val="tx2"/>
                </a:solidFill>
              </a:rPr>
              <a:t>artefatos </a:t>
            </a:r>
            <a:r>
              <a:rPr lang="pt-BR" sz="2400" b="0" strike="noStrike" spc="4" noProof="0" dirty="0">
                <a:solidFill>
                  <a:schemeClr val="tx2"/>
                </a:solidFill>
              </a:rPr>
              <a:t>produzidos </a:t>
            </a:r>
            <a:r>
              <a:rPr lang="pt-BR" sz="2400" b="0" strike="noStrike" spc="-1" noProof="0" dirty="0">
                <a:solidFill>
                  <a:schemeClr val="tx2"/>
                </a:solidFill>
              </a:rPr>
              <a:t>no início do </a:t>
            </a:r>
            <a:r>
              <a:rPr lang="pt-BR" sz="2400" b="0" strike="noStrike" spc="4" noProof="0" dirty="0">
                <a:solidFill>
                  <a:schemeClr val="tx2"/>
                </a:solidFill>
              </a:rPr>
              <a:t>processo: </a:t>
            </a:r>
            <a:r>
              <a:rPr lang="pt-BR" sz="2400" b="1" strike="noStrike" spc="-12" noProof="0" dirty="0">
                <a:solidFill>
                  <a:schemeClr val="tx2"/>
                </a:solidFill>
              </a:rPr>
              <a:t>especificação</a:t>
            </a:r>
            <a:r>
              <a:rPr lang="pt-BR" sz="2400" b="1" strike="noStrike" spc="-21" noProof="0" dirty="0">
                <a:solidFill>
                  <a:schemeClr val="tx2"/>
                </a:solidFill>
              </a:rPr>
              <a:t> </a:t>
            </a:r>
            <a:r>
              <a:rPr lang="pt-BR" sz="2400" b="1" strike="noStrike" spc="-7" noProof="0" dirty="0">
                <a:solidFill>
                  <a:schemeClr val="tx2"/>
                </a:solidFill>
              </a:rPr>
              <a:t>de</a:t>
            </a:r>
            <a:r>
              <a:rPr lang="pt-BR" sz="2400" b="1" strike="noStrike" spc="863" noProof="0" dirty="0">
                <a:solidFill>
                  <a:schemeClr val="tx2"/>
                </a:solidFill>
              </a:rPr>
              <a:t> </a:t>
            </a:r>
            <a:r>
              <a:rPr lang="pt-BR" sz="2400" b="1" strike="noStrike" spc="-12" noProof="0" dirty="0">
                <a:solidFill>
                  <a:schemeClr val="tx2"/>
                </a:solidFill>
              </a:rPr>
              <a:t>requisitos.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Bef>
                <a:spcPts val="45"/>
              </a:spcBef>
              <a:spcAft>
                <a:spcPts val="200"/>
              </a:spcAft>
              <a:buFont typeface="Franklin Gothic Book" panose="020B0503020102020204" pitchFamily="34" charset="0"/>
              <a:tabLst>
                <a:tab pos="355680" algn="l"/>
              </a:tabLst>
            </a:pP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•"/>
              <a:tabLst>
                <a:tab pos="355680" algn="l"/>
              </a:tabLst>
            </a:pPr>
            <a:r>
              <a:rPr lang="pt-BR" sz="2400" b="0" strike="noStrike" spc="180" noProof="0" dirty="0">
                <a:solidFill>
                  <a:schemeClr val="tx2"/>
                </a:solidFill>
              </a:rPr>
              <a:t>Base para as demais atividades;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•"/>
              <a:tabLst>
                <a:tab pos="355680" algn="l"/>
              </a:tabLst>
            </a:pPr>
            <a:r>
              <a:rPr lang="pt-BR" sz="2400" b="0" strike="noStrike" spc="180" noProof="0" dirty="0">
                <a:solidFill>
                  <a:schemeClr val="tx2"/>
                </a:solidFill>
              </a:rPr>
              <a:t>Fundamental no sucesso.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384048"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tabLst>
                <a:tab pos="355680" algn="l"/>
              </a:tabLst>
            </a:pPr>
            <a:endParaRPr lang="en-US" b="0" strike="noStrike" spc="-1" dirty="0">
              <a:solidFill>
                <a:schemeClr val="tx2"/>
              </a:solidFill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Arial MT"/>
              </a:defRPr>
            </a:lvl1pPr>
          </a:lstStyle>
          <a:p>
            <a:pPr marL="0" indent="0" defTabSz="457200">
              <a:spcBef>
                <a:spcPts val="156"/>
              </a:spcBef>
              <a:buNone/>
              <a:tabLst>
                <a:tab pos="0" algn="l"/>
              </a:tabLst>
            </a:pPr>
            <a:fld id="{9455BA06-DABA-489B-A347-DFB49F79089A}" type="slidenum">
              <a:rPr lang="en-US" b="0" strike="noStrike" spc="-1">
                <a:solidFill>
                  <a:schemeClr val="tx2"/>
                </a:solidFill>
                <a:latin typeface="+mn-lt"/>
              </a:rPr>
              <a:pPr marL="0" indent="0" defTabSz="457200">
                <a:spcBef>
                  <a:spcPts val="156"/>
                </a:spcBef>
                <a:buNone/>
                <a:tabLst>
                  <a:tab pos="0" algn="l"/>
                </a:tabLst>
              </a:pPr>
              <a:t>11</a:t>
            </a:fld>
            <a:endParaRPr lang="en-US" b="0" strike="noStrike" spc="-1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78417" y="-370056"/>
            <a:ext cx="1756584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285591" y="2733391"/>
            <a:ext cx="1755930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2" name="object 2"/>
          <p:cNvSpPr/>
          <p:nvPr/>
        </p:nvSpPr>
        <p:spPr>
          <a:xfrm>
            <a:off x="914400" y="1123486"/>
            <a:ext cx="7229901" cy="351675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4000"/>
              </a:lnSpc>
              <a:spcBef>
                <a:spcPts val="2724"/>
              </a:spcBef>
              <a:spcAft>
                <a:spcPts val="200"/>
              </a:spcAft>
              <a:buClr>
                <a:srgbClr val="000000"/>
              </a:buClr>
              <a:tabLst>
                <a:tab pos="355680" algn="l"/>
              </a:tabLst>
            </a:pPr>
            <a:r>
              <a:rPr lang="pt-BR" sz="2800" b="0" strike="noStrike" spc="12" noProof="0" dirty="0">
                <a:solidFill>
                  <a:schemeClr val="tx2"/>
                </a:solidFill>
              </a:rPr>
              <a:t>Uma </a:t>
            </a:r>
            <a:r>
              <a:rPr lang="pt-BR" sz="2800" b="0" strike="noStrike" spc="24" noProof="0" dirty="0">
                <a:solidFill>
                  <a:schemeClr val="tx2"/>
                </a:solidFill>
              </a:rPr>
              <a:t>especificação </a:t>
            </a:r>
            <a:r>
              <a:rPr lang="pt-BR" sz="2800" b="0" strike="noStrike" spc="7" noProof="0" dirty="0">
                <a:solidFill>
                  <a:schemeClr val="tx2"/>
                </a:solidFill>
              </a:rPr>
              <a:t>de </a:t>
            </a:r>
            <a:r>
              <a:rPr lang="pt-BR" sz="2800" b="0" strike="noStrike" spc="24" noProof="0" dirty="0">
                <a:solidFill>
                  <a:schemeClr val="tx2"/>
                </a:solidFill>
              </a:rPr>
              <a:t>requisitos </a:t>
            </a:r>
            <a:r>
              <a:rPr lang="pt-BR" sz="2800" b="0" strike="noStrike" spc="12" noProof="0" dirty="0">
                <a:solidFill>
                  <a:schemeClr val="tx2"/>
                </a:solidFill>
              </a:rPr>
              <a:t>bem </a:t>
            </a:r>
            <a:r>
              <a:rPr lang="pt-BR" sz="2800" b="0" strike="noStrike" spc="26" noProof="0" dirty="0">
                <a:solidFill>
                  <a:schemeClr val="tx2"/>
                </a:solidFill>
              </a:rPr>
              <a:t>elaborada </a:t>
            </a:r>
            <a:r>
              <a:rPr lang="pt-BR" sz="2800" b="0" strike="noStrike" spc="-7" noProof="0" dirty="0">
                <a:solidFill>
                  <a:schemeClr val="tx2"/>
                </a:solidFill>
              </a:rPr>
              <a:t>é </a:t>
            </a:r>
            <a:r>
              <a:rPr lang="pt-BR" sz="2800" b="0" strike="noStrike" spc="-766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168" noProof="0" dirty="0">
                <a:solidFill>
                  <a:schemeClr val="tx2"/>
                </a:solidFill>
              </a:rPr>
              <a:t>pré-requisito </a:t>
            </a:r>
            <a:r>
              <a:rPr lang="pt-BR" sz="2800" b="0" strike="noStrike" spc="131" noProof="0" dirty="0">
                <a:solidFill>
                  <a:schemeClr val="tx2"/>
                </a:solidFill>
              </a:rPr>
              <a:t>para </a:t>
            </a:r>
            <a:r>
              <a:rPr lang="pt-BR" sz="2800" b="0" strike="noStrike" spc="83" noProof="0" dirty="0">
                <a:solidFill>
                  <a:schemeClr val="tx2"/>
                </a:solidFill>
              </a:rPr>
              <a:t>um </a:t>
            </a:r>
            <a:r>
              <a:rPr lang="pt-BR" sz="2800" b="0" strike="noStrike" spc="157" noProof="0" dirty="0">
                <a:solidFill>
                  <a:schemeClr val="tx2"/>
                </a:solidFill>
              </a:rPr>
              <a:t>software </a:t>
            </a:r>
            <a:r>
              <a:rPr lang="pt-BR" sz="2800" b="0" strike="noStrike" spc="83" noProof="0" dirty="0">
                <a:solidFill>
                  <a:schemeClr val="tx2"/>
                </a:solidFill>
              </a:rPr>
              <a:t>de </a:t>
            </a:r>
            <a:r>
              <a:rPr lang="pt-BR" sz="2800" b="0" strike="noStrike" spc="168" noProof="0" dirty="0">
                <a:solidFill>
                  <a:schemeClr val="tx2"/>
                </a:solidFill>
              </a:rPr>
              <a:t>qualidade, </a:t>
            </a:r>
            <a:r>
              <a:rPr lang="pt-BR" sz="2800" b="0" strike="noStrike" spc="180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-12" noProof="0" dirty="0">
                <a:solidFill>
                  <a:schemeClr val="tx2"/>
                </a:solidFill>
              </a:rPr>
              <a:t>embora</a:t>
            </a:r>
            <a:r>
              <a:rPr lang="pt-BR" sz="2800" b="0" strike="noStrike" spc="-15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-12" noProof="0" dirty="0">
                <a:solidFill>
                  <a:schemeClr val="tx2"/>
                </a:solidFill>
              </a:rPr>
              <a:t>não seja</a:t>
            </a:r>
            <a:r>
              <a:rPr lang="pt-BR" sz="2800" b="0" strike="noStrike" spc="-1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-12" noProof="0" dirty="0">
                <a:solidFill>
                  <a:schemeClr val="tx2"/>
                </a:solidFill>
              </a:rPr>
              <a:t>garantia</a:t>
            </a:r>
            <a:r>
              <a:rPr lang="pt-BR" sz="2800" b="0" strike="noStrike" spc="-41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-12" noProof="0" dirty="0">
                <a:solidFill>
                  <a:schemeClr val="tx2"/>
                </a:solidFill>
              </a:rPr>
              <a:t>disso.</a:t>
            </a:r>
            <a:endParaRPr lang="pt-BR" sz="2800" b="0" strike="noStrike" spc="-1" noProof="0" dirty="0">
              <a:solidFill>
                <a:schemeClr val="tx2"/>
              </a:solidFill>
            </a:endParaRPr>
          </a:p>
          <a:p>
            <a:pPr indent="-384048">
              <a:lnSpc>
                <a:spcPct val="94000"/>
              </a:lnSpc>
              <a:spcBef>
                <a:spcPts val="26"/>
              </a:spcBef>
              <a:spcAft>
                <a:spcPts val="200"/>
              </a:spcAft>
              <a:buFont typeface="Franklin Gothic Book" panose="020B0503020102020204" pitchFamily="34" charset="0"/>
              <a:tabLst>
                <a:tab pos="355680" algn="l"/>
              </a:tabLst>
            </a:pPr>
            <a:endParaRPr lang="pt-BR" sz="2800" b="0" strike="noStrike" spc="-1" noProof="0" dirty="0">
              <a:solidFill>
                <a:schemeClr val="tx2"/>
              </a:solidFill>
            </a:endParaRPr>
          </a:p>
          <a:p>
            <a:pPr marL="355680" indent="-384048">
              <a:lnSpc>
                <a:spcPct val="94000"/>
              </a:lnSpc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•"/>
              <a:tabLst>
                <a:tab pos="355680" algn="l"/>
              </a:tabLst>
            </a:pPr>
            <a:r>
              <a:rPr lang="pt-BR" sz="2800" b="0" strike="noStrike" spc="97" noProof="0" dirty="0">
                <a:solidFill>
                  <a:schemeClr val="tx2"/>
                </a:solidFill>
              </a:rPr>
              <a:t>Desta </a:t>
            </a:r>
            <a:r>
              <a:rPr lang="pt-BR" sz="2800" b="0" strike="noStrike" spc="106" noProof="0" dirty="0">
                <a:solidFill>
                  <a:schemeClr val="tx2"/>
                </a:solidFill>
              </a:rPr>
              <a:t>forma, durante </a:t>
            </a:r>
            <a:r>
              <a:rPr lang="pt-BR" sz="2800" b="0" strike="noStrike" spc="-7" noProof="0" dirty="0">
                <a:solidFill>
                  <a:schemeClr val="tx2"/>
                </a:solidFill>
              </a:rPr>
              <a:t>a </a:t>
            </a:r>
            <a:r>
              <a:rPr lang="pt-BR" sz="2800" b="0" strike="noStrike" spc="106" noProof="0" dirty="0">
                <a:solidFill>
                  <a:schemeClr val="tx2"/>
                </a:solidFill>
              </a:rPr>
              <a:t>produção </a:t>
            </a:r>
            <a:r>
              <a:rPr lang="pt-BR" sz="2800" b="0" strike="noStrike" spc="58" noProof="0" dirty="0">
                <a:solidFill>
                  <a:schemeClr val="tx2"/>
                </a:solidFill>
              </a:rPr>
              <a:t>de </a:t>
            </a:r>
            <a:r>
              <a:rPr lang="pt-BR" sz="2800" b="0" strike="noStrike" spc="117" noProof="0" dirty="0">
                <a:solidFill>
                  <a:schemeClr val="tx2"/>
                </a:solidFill>
              </a:rPr>
              <a:t>requisitos </a:t>
            </a:r>
            <a:r>
              <a:rPr lang="pt-BR" sz="2800" b="0" strike="noStrike" spc="123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24" noProof="0" dirty="0">
                <a:solidFill>
                  <a:schemeClr val="tx2"/>
                </a:solidFill>
              </a:rPr>
              <a:t>devemos</a:t>
            </a:r>
            <a:r>
              <a:rPr lang="pt-BR" sz="2800" b="0" strike="noStrike" spc="26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4" noProof="0" dirty="0">
                <a:solidFill>
                  <a:schemeClr val="tx2"/>
                </a:solidFill>
              </a:rPr>
              <a:t>possuir, </a:t>
            </a:r>
            <a:r>
              <a:rPr lang="pt-BR" sz="2800" b="0" strike="noStrike" spc="18" noProof="0" dirty="0">
                <a:solidFill>
                  <a:schemeClr val="tx2"/>
                </a:solidFill>
              </a:rPr>
              <a:t>além das </a:t>
            </a:r>
            <a:r>
              <a:rPr lang="pt-BR" sz="2800" b="0" strike="noStrike" spc="26" noProof="0" dirty="0">
                <a:solidFill>
                  <a:schemeClr val="tx2"/>
                </a:solidFill>
              </a:rPr>
              <a:t>atividades essenciais </a:t>
            </a:r>
            <a:r>
              <a:rPr lang="pt-BR" sz="2800" b="0" strike="noStrike" spc="-766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63" noProof="0" dirty="0">
                <a:solidFill>
                  <a:schemeClr val="tx2"/>
                </a:solidFill>
              </a:rPr>
              <a:t>de </a:t>
            </a:r>
            <a:r>
              <a:rPr lang="pt-BR" sz="2800" b="1" strike="noStrike" spc="123" noProof="0" dirty="0">
                <a:solidFill>
                  <a:schemeClr val="tx2"/>
                </a:solidFill>
              </a:rPr>
              <a:t>levantamento </a:t>
            </a:r>
            <a:r>
              <a:rPr lang="pt-BR" sz="2800" b="1" strike="noStrike" spc="-7" noProof="0" dirty="0">
                <a:solidFill>
                  <a:schemeClr val="tx2"/>
                </a:solidFill>
              </a:rPr>
              <a:t>e </a:t>
            </a:r>
            <a:r>
              <a:rPr lang="pt-BR" sz="2800" b="1" strike="noStrike" spc="128" noProof="0" dirty="0">
                <a:solidFill>
                  <a:schemeClr val="tx2"/>
                </a:solidFill>
              </a:rPr>
              <a:t>especificação</a:t>
            </a:r>
            <a:r>
              <a:rPr lang="pt-BR" sz="2800" b="0" strike="noStrike" spc="128" noProof="0" dirty="0">
                <a:solidFill>
                  <a:schemeClr val="tx2"/>
                </a:solidFill>
              </a:rPr>
              <a:t>, atividades </a:t>
            </a:r>
            <a:r>
              <a:rPr lang="pt-BR" sz="2800" b="0" strike="noStrike" spc="131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-12" noProof="0" dirty="0">
                <a:solidFill>
                  <a:schemeClr val="tx2"/>
                </a:solidFill>
              </a:rPr>
              <a:t>relacionadas</a:t>
            </a:r>
            <a:r>
              <a:rPr lang="pt-BR" sz="2800" b="0" strike="noStrike" spc="-15" noProof="0" dirty="0">
                <a:solidFill>
                  <a:schemeClr val="tx2"/>
                </a:solidFill>
              </a:rPr>
              <a:t> </a:t>
            </a:r>
            <a:r>
              <a:rPr lang="pt-BR" sz="2800" b="0" strike="noStrike" spc="-7" noProof="0" dirty="0">
                <a:solidFill>
                  <a:schemeClr val="tx2"/>
                </a:solidFill>
              </a:rPr>
              <a:t>à</a:t>
            </a:r>
            <a:r>
              <a:rPr lang="pt-BR" sz="2800" b="0" strike="noStrike" spc="-12" noProof="0" dirty="0">
                <a:solidFill>
                  <a:schemeClr val="tx2"/>
                </a:solidFill>
              </a:rPr>
              <a:t> </a:t>
            </a:r>
            <a:r>
              <a:rPr lang="pt-BR" sz="2800" b="1" strike="noStrike" spc="-12" noProof="0" dirty="0">
                <a:solidFill>
                  <a:schemeClr val="tx2"/>
                </a:solidFill>
              </a:rPr>
              <a:t>garantia da</a:t>
            </a:r>
            <a:r>
              <a:rPr lang="pt-BR" sz="2800" b="1" strike="noStrike" spc="-1" noProof="0" dirty="0">
                <a:solidFill>
                  <a:schemeClr val="tx2"/>
                </a:solidFill>
              </a:rPr>
              <a:t> </a:t>
            </a:r>
            <a:r>
              <a:rPr lang="pt-BR" sz="2800" b="1" strike="noStrike" spc="-12" noProof="0" dirty="0">
                <a:solidFill>
                  <a:schemeClr val="tx2"/>
                </a:solidFill>
              </a:rPr>
              <a:t>qualidade</a:t>
            </a:r>
            <a:r>
              <a:rPr lang="pt-BR" sz="2800" b="0" strike="noStrike" spc="-12" noProof="0" dirty="0">
                <a:solidFill>
                  <a:schemeClr val="tx2"/>
                </a:solidFill>
              </a:rPr>
              <a:t>.</a:t>
            </a:r>
            <a:endParaRPr lang="pt-BR" sz="2800" b="0" strike="noStrike" spc="-1" noProof="0" dirty="0">
              <a:solidFill>
                <a:schemeClr val="tx2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53386"/>
            <a:ext cx="9143999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Arial MT"/>
              </a:defRPr>
            </a:lvl1pPr>
          </a:lstStyle>
          <a:p>
            <a:pPr marL="0" indent="0" defTabSz="457200">
              <a:spcBef>
                <a:spcPts val="156"/>
              </a:spcBef>
              <a:buNone/>
              <a:tabLst>
                <a:tab pos="0" algn="l"/>
              </a:tabLst>
            </a:pPr>
            <a:fld id="{D8205456-1258-4FFA-99BC-B0B5F8D37B90}" type="slidenum">
              <a:rPr lang="en-US" b="0" strike="noStrike" kern="1200" spc="-1" baseline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indent="0" defTabSz="457200">
                <a:spcBef>
                  <a:spcPts val="156"/>
                </a:spcBef>
                <a:buNone/>
                <a:tabLst>
                  <a:tab pos="0" algn="l"/>
                </a:tabLst>
              </a:pPr>
              <a:t>12</a:t>
            </a:fld>
            <a:endParaRPr lang="en-US" b="0" strike="noStrike" kern="1200" spc="-1" baseline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PlaceHolder 1"/>
          <p:cNvSpPr>
            <a:spLocks noGrp="1"/>
          </p:cNvSpPr>
          <p:nvPr>
            <p:ph type="title" idx="4294967295"/>
          </p:nvPr>
        </p:nvSpPr>
        <p:spPr>
          <a:xfrm>
            <a:off x="6115639" y="634028"/>
            <a:ext cx="2516957" cy="37328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600" indent="0" algn="ctr" defTabSz="914400">
              <a:tabLst>
                <a:tab pos="0" algn="l"/>
              </a:tabLst>
            </a:pPr>
            <a:r>
              <a:rPr lang="pt-BR" sz="3300" b="1" strike="noStrike" cap="all" spc="-12" noProof="0" dirty="0"/>
              <a:t>Produção</a:t>
            </a:r>
            <a:r>
              <a:rPr lang="pt-BR" sz="3300" b="1" strike="noStrike" cap="all" spc="-32" noProof="0" dirty="0"/>
              <a:t> </a:t>
            </a:r>
            <a:r>
              <a:rPr lang="pt-BR" sz="3300" b="1" strike="noStrike" cap="all" spc="-12" noProof="0" dirty="0"/>
              <a:t>de</a:t>
            </a:r>
            <a:r>
              <a:rPr lang="pt-BR" sz="3300" b="1" strike="noStrike" cap="all" spc="-41" noProof="0" dirty="0"/>
              <a:t> </a:t>
            </a:r>
            <a:r>
              <a:rPr lang="pt-BR" sz="3300" b="1" strike="noStrike" cap="all" spc="-12" noProof="0" dirty="0"/>
              <a:t>Requisitos</a:t>
            </a:r>
            <a:endParaRPr lang="pt-BR" sz="3300" b="0" strike="noStrike" cap="all" spc="-1" noProof="0" dirty="0"/>
          </a:p>
        </p:txBody>
      </p:sp>
      <p:sp>
        <p:nvSpPr>
          <p:cNvPr id="158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86872" y="634028"/>
            <a:ext cx="2456751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0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371002" y="2016617"/>
            <a:ext cx="2456260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pic>
        <p:nvPicPr>
          <p:cNvPr id="146" name="object 5"/>
          <p:cNvPicPr/>
          <p:nvPr/>
        </p:nvPicPr>
        <p:blipFill>
          <a:blip r:embed="rId2"/>
          <a:stretch/>
        </p:blipFill>
        <p:spPr>
          <a:xfrm>
            <a:off x="1034267" y="1936940"/>
            <a:ext cx="4244416" cy="3183312"/>
          </a:xfrm>
          <a:prstGeom prst="rect">
            <a:avLst/>
          </a:prstGeom>
        </p:spPr>
      </p:pic>
      <p:sp>
        <p:nvSpPr>
          <p:cNvPr id="147" name="PlaceHolder 2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Arial MT"/>
              </a:defRPr>
            </a:lvl1pPr>
          </a:lstStyle>
          <a:p>
            <a:pPr marL="0" indent="0">
              <a:spcBef>
                <a:spcPts val="156"/>
              </a:spcBef>
              <a:buNone/>
              <a:tabLst>
                <a:tab pos="0" algn="l"/>
              </a:tabLst>
            </a:pPr>
            <a:fld id="{B50AF32C-C6F1-46CE-AE8A-0B07925070B9}" type="slidenum">
              <a:rPr lang="en-US" b="0" strike="noStrike" spc="-1">
                <a:solidFill>
                  <a:schemeClr val="tx2"/>
                </a:solidFill>
                <a:latin typeface="+mn-lt"/>
              </a:rPr>
              <a:pPr marL="0" indent="0">
                <a:spcBef>
                  <a:spcPts val="156"/>
                </a:spcBef>
                <a:buNone/>
                <a:tabLst>
                  <a:tab pos="0" algn="l"/>
                </a:tabLst>
              </a:pPr>
              <a:t>13</a:t>
            </a:fld>
            <a:endParaRPr lang="en-US" b="0" strike="noStrike" spc="-1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0E807223-DF88-4D6D-970E-08919E5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AB37E899-1A26-449D-9A99-B8D7B9564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PlaceHolder 1"/>
          <p:cNvSpPr>
            <a:spLocks noGrp="1"/>
          </p:cNvSpPr>
          <p:nvPr>
            <p:ph type="title" idx="4294967295"/>
          </p:nvPr>
        </p:nvSpPr>
        <p:spPr>
          <a:xfrm>
            <a:off x="3825618" y="685800"/>
            <a:ext cx="4632582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4000"/>
              </a:lnSpc>
              <a:spcBef>
                <a:spcPts val="1015"/>
              </a:spcBef>
              <a:spcAft>
                <a:spcPts val="200"/>
              </a:spcAft>
              <a:buClr>
                <a:srgbClr val="EC161F"/>
              </a:buClr>
              <a:tabLst>
                <a:tab pos="355680" algn="l"/>
              </a:tabLst>
            </a:pPr>
            <a:r>
              <a:rPr lang="pt-BR" sz="4400" b="1" strike="noStrike" spc="-12" noProof="0" dirty="0"/>
              <a:t>Levantamento</a:t>
            </a:r>
            <a:r>
              <a:rPr lang="pt-BR" sz="4400" b="1" strike="noStrike" spc="-32" noProof="0" dirty="0"/>
              <a:t> </a:t>
            </a:r>
            <a:r>
              <a:rPr lang="pt-BR" sz="4400" b="1" strike="noStrike" spc="-7" noProof="0" dirty="0"/>
              <a:t>de</a:t>
            </a:r>
            <a:r>
              <a:rPr lang="pt-BR" sz="4400" b="1" strike="noStrike" spc="-15" noProof="0" dirty="0"/>
              <a:t> </a:t>
            </a:r>
            <a:r>
              <a:rPr lang="pt-BR" sz="4400" b="1" strike="noStrike" spc="-12" noProof="0" dirty="0"/>
              <a:t>Requisitos</a:t>
            </a:r>
            <a:endParaRPr lang="pt-BR" sz="4400" b="0" strike="noStrike" spc="-1" noProof="0" dirty="0"/>
          </a:p>
        </p:txBody>
      </p:sp>
      <p:pic>
        <p:nvPicPr>
          <p:cNvPr id="152" name="Picture 151" descr="Refinaria de petróleo contra o céu azul">
            <a:extLst>
              <a:ext uri="{FF2B5EF4-FFF2-40B4-BE49-F238E27FC236}">
                <a16:creationId xmlns:a16="http://schemas.microsoft.com/office/drawing/2014/main" id="{61321826-C530-A904-64BA-06F20907B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83" r="31706"/>
          <a:stretch/>
        </p:blipFill>
        <p:spPr>
          <a:xfrm>
            <a:off x="20" y="10"/>
            <a:ext cx="3451588" cy="6857990"/>
          </a:xfrm>
          <a:prstGeom prst="rect">
            <a:avLst/>
          </a:prstGeom>
        </p:spPr>
      </p:pic>
      <p:sp>
        <p:nvSpPr>
          <p:cNvPr id="160" name="Rectangle 159">
            <a:extLst>
              <a:ext uri="{FF2B5EF4-FFF2-40B4-BE49-F238E27FC236}">
                <a16:creationId xmlns:a16="http://schemas.microsoft.com/office/drawing/2014/main" id="{A9023BA4-63D6-4B04-BC2C-6D126A23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9" name="object 3"/>
          <p:cNvSpPr/>
          <p:nvPr/>
        </p:nvSpPr>
        <p:spPr>
          <a:xfrm>
            <a:off x="3825618" y="2286000"/>
            <a:ext cx="4632582" cy="3581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Autofit/>
          </a:bodyPr>
          <a:lstStyle/>
          <a:p>
            <a:pPr marL="384048" indent="-384048">
              <a:lnSpc>
                <a:spcPct val="94000"/>
              </a:lnSpc>
              <a:spcBef>
                <a:spcPts val="641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•"/>
              <a:tabLst>
                <a:tab pos="355680" algn="l"/>
              </a:tabLst>
            </a:pPr>
            <a:r>
              <a:rPr lang="pt-BR" sz="2400" spc="180" noProof="0" dirty="0"/>
              <a:t>O</a:t>
            </a:r>
            <a:r>
              <a:rPr lang="pt-BR" sz="2400" b="0" strike="noStrike" spc="180" noProof="0" dirty="0"/>
              <a:t>btenção </a:t>
            </a:r>
            <a:r>
              <a:rPr lang="pt-BR" sz="2400" b="0" strike="noStrike" spc="131" noProof="0" dirty="0"/>
              <a:t>dos </a:t>
            </a:r>
            <a:r>
              <a:rPr lang="pt-BR" sz="2400" b="0" strike="noStrike" spc="137" noProof="0" dirty="0"/>
              <a:t> </a:t>
            </a:r>
            <a:r>
              <a:rPr lang="pt-BR" sz="2400" b="0" strike="noStrike" spc="-12" noProof="0" dirty="0"/>
              <a:t>requisitos</a:t>
            </a:r>
            <a:r>
              <a:rPr lang="pt-BR" sz="2400" b="0" strike="noStrike" spc="-15" noProof="0" dirty="0"/>
              <a:t> </a:t>
            </a:r>
            <a:r>
              <a:rPr lang="pt-BR" sz="2400" b="0" strike="noStrike" spc="-12" noProof="0" dirty="0"/>
              <a:t>do software.</a:t>
            </a:r>
            <a:endParaRPr lang="pt-BR" sz="2400" b="0" strike="noStrike" spc="-1" noProof="0" dirty="0"/>
          </a:p>
          <a:p>
            <a:pPr marL="384048" indent="-384048">
              <a:lnSpc>
                <a:spcPct val="94000"/>
              </a:lnSpc>
              <a:spcBef>
                <a:spcPts val="575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•"/>
              <a:tabLst>
                <a:tab pos="355680" algn="l"/>
              </a:tabLst>
            </a:pPr>
            <a:r>
              <a:rPr lang="pt-BR" sz="2400" b="0" strike="noStrike" spc="66" noProof="0" dirty="0"/>
              <a:t>Para </a:t>
            </a:r>
            <a:r>
              <a:rPr lang="pt-BR" sz="2400" b="0" strike="noStrike" spc="77" noProof="0" dirty="0"/>
              <a:t>isto, </a:t>
            </a:r>
            <a:r>
              <a:rPr lang="pt-BR" sz="2400" b="0" strike="noStrike" spc="83" noProof="0" dirty="0"/>
              <a:t>analistas </a:t>
            </a:r>
            <a:r>
              <a:rPr lang="pt-BR" sz="2400" b="0" strike="noStrike" spc="-7" noProof="0" dirty="0"/>
              <a:t>e </a:t>
            </a:r>
            <a:r>
              <a:rPr lang="pt-BR" sz="2400" b="0" strike="noStrike" spc="83" noProof="0" dirty="0"/>
              <a:t>engenheiros </a:t>
            </a:r>
            <a:r>
              <a:rPr lang="pt-BR" sz="2400" b="0" strike="noStrike" spc="43" noProof="0" dirty="0"/>
              <a:t>de </a:t>
            </a:r>
            <a:r>
              <a:rPr lang="pt-BR" sz="2400" b="0" strike="noStrike" spc="83" noProof="0" dirty="0"/>
              <a:t>software </a:t>
            </a:r>
            <a:r>
              <a:rPr lang="pt-BR" sz="2400" b="0" strike="noStrike" spc="89" noProof="0" dirty="0"/>
              <a:t> </a:t>
            </a:r>
            <a:r>
              <a:rPr lang="pt-BR" sz="2400" b="0" strike="noStrike" spc="106" noProof="0" dirty="0"/>
              <a:t>trabalham </a:t>
            </a:r>
            <a:r>
              <a:rPr lang="pt-BR" sz="2400" b="0" strike="noStrike" spc="77" noProof="0" dirty="0"/>
              <a:t>com </a:t>
            </a:r>
            <a:r>
              <a:rPr lang="pt-BR" sz="2400" b="0" strike="noStrike" spc="106" noProof="0" dirty="0"/>
              <a:t>clientes </a:t>
            </a:r>
            <a:r>
              <a:rPr lang="pt-BR" sz="2400" b="0" strike="noStrike" spc="-7" noProof="0" dirty="0"/>
              <a:t>e </a:t>
            </a:r>
            <a:r>
              <a:rPr lang="pt-BR" sz="2400" b="0" strike="noStrike" spc="106" noProof="0" dirty="0"/>
              <a:t>usuários </a:t>
            </a:r>
            <a:r>
              <a:rPr lang="pt-BR" sz="2400" b="0" strike="noStrike" spc="103" noProof="0" dirty="0"/>
              <a:t>finais </a:t>
            </a:r>
            <a:r>
              <a:rPr lang="pt-BR" sz="2400" b="0" strike="noStrike" spc="92" noProof="0" dirty="0"/>
              <a:t>para </a:t>
            </a:r>
            <a:r>
              <a:rPr lang="pt-BR" sz="2400" b="0" strike="noStrike" spc="97" noProof="0" dirty="0"/>
              <a:t> </a:t>
            </a:r>
            <a:r>
              <a:rPr lang="pt-BR" sz="2400" b="0" strike="noStrike" spc="7" noProof="0" dirty="0"/>
              <a:t>descobrir </a:t>
            </a:r>
            <a:r>
              <a:rPr lang="pt-BR" sz="2400" b="0" strike="noStrike" spc="-7" noProof="0" dirty="0"/>
              <a:t>o </a:t>
            </a:r>
            <a:r>
              <a:rPr lang="pt-BR" sz="2400" b="0" strike="noStrike" spc="12" noProof="0" dirty="0"/>
              <a:t>problema </a:t>
            </a:r>
            <a:r>
              <a:rPr lang="pt-BR" sz="2400" b="0" strike="noStrike" spc="-7" noProof="0" dirty="0"/>
              <a:t>a </a:t>
            </a:r>
            <a:r>
              <a:rPr lang="pt-BR" sz="2400" b="0" strike="noStrike" spc="7" noProof="0" dirty="0"/>
              <a:t>ser </a:t>
            </a:r>
            <a:r>
              <a:rPr lang="pt-BR" sz="2400" b="0" strike="noStrike" spc="12" noProof="0" dirty="0"/>
              <a:t>resolvido, </a:t>
            </a:r>
            <a:r>
              <a:rPr lang="pt-BR" sz="2400" b="0" strike="noStrike" spc="4" noProof="0" dirty="0"/>
              <a:t>os </a:t>
            </a:r>
            <a:r>
              <a:rPr lang="pt-BR" sz="2400" b="0" strike="noStrike" spc="12" noProof="0" dirty="0"/>
              <a:t>serviços </a:t>
            </a:r>
            <a:r>
              <a:rPr lang="pt-BR" sz="2400" b="0" strike="noStrike" spc="-766" noProof="0" dirty="0"/>
              <a:t> </a:t>
            </a:r>
            <a:r>
              <a:rPr lang="pt-BR" sz="2400" b="0" strike="noStrike" spc="-12" noProof="0" dirty="0"/>
              <a:t>do </a:t>
            </a:r>
            <a:r>
              <a:rPr lang="pt-BR" sz="2400" b="0" strike="noStrike" spc="-7" noProof="0" dirty="0"/>
              <a:t>sistema, o </a:t>
            </a:r>
            <a:r>
              <a:rPr lang="pt-BR" sz="2400" b="0" strike="noStrike" spc="-12" noProof="0" dirty="0"/>
              <a:t>desempenho necessário, </a:t>
            </a:r>
            <a:r>
              <a:rPr lang="pt-BR" sz="2400" b="0" strike="noStrike" spc="-7" noProof="0" dirty="0"/>
              <a:t>restrições </a:t>
            </a:r>
            <a:r>
              <a:rPr lang="pt-BR" sz="2400" b="0" strike="noStrike" spc="-1" noProof="0" dirty="0"/>
              <a:t> </a:t>
            </a:r>
            <a:r>
              <a:rPr lang="pt-BR" sz="2400" b="0" strike="noStrike" spc="-12" noProof="0" dirty="0"/>
              <a:t>de</a:t>
            </a:r>
            <a:r>
              <a:rPr lang="pt-BR" sz="2400" b="0" strike="noStrike" spc="-15" noProof="0" dirty="0"/>
              <a:t> </a:t>
            </a:r>
            <a:r>
              <a:rPr lang="pt-BR" sz="2400" b="0" strike="noStrike" spc="-12" noProof="0" dirty="0"/>
              <a:t>hardware </a:t>
            </a:r>
            <a:r>
              <a:rPr lang="pt-BR" sz="2400" b="0" strike="noStrike" spc="-7" noProof="0" dirty="0"/>
              <a:t>e</a:t>
            </a:r>
            <a:r>
              <a:rPr lang="pt-BR" sz="2400" b="0" strike="noStrike" spc="-12" noProof="0" dirty="0"/>
              <a:t> </a:t>
            </a:r>
            <a:r>
              <a:rPr lang="pt-BR" sz="2400" b="0" strike="noStrike" spc="-7" noProof="0" dirty="0"/>
              <a:t>outras</a:t>
            </a:r>
            <a:r>
              <a:rPr lang="pt-BR" sz="2400" b="0" strike="noStrike" spc="77" noProof="0" dirty="0"/>
              <a:t> </a:t>
            </a:r>
            <a:r>
              <a:rPr lang="pt-BR" sz="2400" b="0" strike="noStrike" spc="-12" noProof="0" dirty="0"/>
              <a:t>informações</a:t>
            </a:r>
            <a:r>
              <a:rPr lang="en-US" sz="2400" b="0" strike="noStrike" spc="-12" dirty="0"/>
              <a:t>.</a:t>
            </a:r>
            <a:endParaRPr lang="en-US" sz="2400" b="0" strike="noStrike" spc="-1" dirty="0"/>
          </a:p>
        </p:txBody>
      </p:sp>
      <p:sp>
        <p:nvSpPr>
          <p:cNvPr id="150" name="PlaceHolder 2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Arial MT"/>
              </a:defRPr>
            </a:lvl1pPr>
          </a:lstStyle>
          <a:p>
            <a:pPr marL="0" indent="0" defTabSz="457200">
              <a:spcBef>
                <a:spcPts val="156"/>
              </a:spcBef>
              <a:buNone/>
              <a:tabLst>
                <a:tab pos="0" algn="l"/>
              </a:tabLst>
            </a:pPr>
            <a:fld id="{5ED1CA72-8C9E-4DFF-A09D-BE9E82708062}" type="slidenum">
              <a:rPr lang="en-US" b="0" strike="noStrike" spc="-1">
                <a:solidFill>
                  <a:schemeClr val="tx2"/>
                </a:solidFill>
                <a:latin typeface="+mn-lt"/>
              </a:rPr>
              <a:pPr marL="0" indent="0" defTabSz="457200">
                <a:spcBef>
                  <a:spcPts val="156"/>
                </a:spcBef>
                <a:buNone/>
                <a:tabLst>
                  <a:tab pos="0" algn="l"/>
                </a:tabLst>
              </a:pPr>
              <a:t>14</a:t>
            </a:fld>
            <a:endParaRPr lang="en-US" b="0" strike="noStrike" spc="-1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157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PlaceHolder 1"/>
          <p:cNvSpPr>
            <a:spLocks noGrp="1"/>
          </p:cNvSpPr>
          <p:nvPr>
            <p:ph type="title" idx="4294967295"/>
          </p:nvPr>
        </p:nvSpPr>
        <p:spPr>
          <a:xfrm>
            <a:off x="829101" y="5423537"/>
            <a:ext cx="7400499" cy="86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600" indent="0" defTabSz="914400">
              <a:tabLst>
                <a:tab pos="0" algn="l"/>
              </a:tabLst>
            </a:pPr>
            <a:r>
              <a:rPr lang="pt-BR" b="1" strike="noStrike" spc="-12" noProof="0" dirty="0"/>
              <a:t>Levantamento</a:t>
            </a:r>
            <a:r>
              <a:rPr lang="pt-BR" b="1" strike="noStrike" spc="-32" noProof="0" dirty="0"/>
              <a:t> </a:t>
            </a:r>
            <a:r>
              <a:rPr lang="pt-BR" b="1" strike="noStrike" spc="-12" noProof="0" dirty="0"/>
              <a:t>de</a:t>
            </a:r>
            <a:r>
              <a:rPr lang="pt-BR" b="1" strike="noStrike" spc="-41" noProof="0" dirty="0"/>
              <a:t> </a:t>
            </a:r>
            <a:r>
              <a:rPr lang="pt-BR" b="1" strike="noStrike" spc="-12" noProof="0" dirty="0"/>
              <a:t>Requisitos</a:t>
            </a:r>
            <a:endParaRPr lang="pt-BR" b="0" strike="noStrike" spc="-1" noProof="0" dirty="0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78417" y="-370056"/>
            <a:ext cx="1756584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285591" y="2733391"/>
            <a:ext cx="1755930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2" name="object 3"/>
          <p:cNvSpPr/>
          <p:nvPr/>
        </p:nvSpPr>
        <p:spPr>
          <a:xfrm>
            <a:off x="914400" y="1123486"/>
            <a:ext cx="7229901" cy="351675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rmAutofit/>
          </a:bodyPr>
          <a:lstStyle/>
          <a:p>
            <a:pPr marL="355680" indent="-384048">
              <a:lnSpc>
                <a:spcPct val="94000"/>
              </a:lnSpc>
              <a:spcBef>
                <a:spcPts val="666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•"/>
              <a:tabLst>
                <a:tab pos="354960" algn="l"/>
                <a:tab pos="355680" algn="l"/>
              </a:tabLst>
            </a:pPr>
            <a:r>
              <a:rPr lang="pt-BR" sz="2400" b="0" strike="noStrike" spc="-12" noProof="0" dirty="0">
                <a:solidFill>
                  <a:schemeClr val="tx2"/>
                </a:solidFill>
              </a:rPr>
              <a:t>Existem</a:t>
            </a:r>
            <a:r>
              <a:rPr lang="pt-BR" sz="2400" b="0" strike="noStrike" spc="-26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algumas</a:t>
            </a:r>
            <a:r>
              <a:rPr lang="pt-BR" sz="2400" b="0" strike="noStrike" spc="-21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técnicas</a:t>
            </a:r>
            <a:r>
              <a:rPr lang="pt-BR" sz="2400" b="0" strike="noStrike" spc="-21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que</a:t>
            </a:r>
            <a:r>
              <a:rPr lang="pt-BR" sz="2400" b="0" strike="noStrike" spc="-26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apoiam</a:t>
            </a:r>
            <a:r>
              <a:rPr lang="pt-BR" sz="2400" b="0" strike="noStrike" spc="-21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as</a:t>
            </a:r>
            <a:r>
              <a:rPr lang="pt-BR" sz="2400" b="0" strike="noStrike" spc="-21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atividades</a:t>
            </a:r>
            <a:r>
              <a:rPr lang="pt-BR" sz="2400" b="0" strike="noStrike" spc="-21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de </a:t>
            </a:r>
            <a:r>
              <a:rPr lang="pt-BR" sz="2400" b="0" strike="noStrike" spc="-656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levantamento</a:t>
            </a:r>
            <a:r>
              <a:rPr lang="pt-BR" sz="2400" b="0" strike="noStrike" spc="-21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de</a:t>
            </a:r>
            <a:r>
              <a:rPr lang="pt-BR" sz="2400" b="0" strike="noStrike" spc="4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requisitos.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469800" indent="-384048">
              <a:lnSpc>
                <a:spcPct val="94000"/>
              </a:lnSpc>
              <a:spcBef>
                <a:spcPts val="575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b="0" strike="noStrike" spc="-7" noProof="0" dirty="0">
                <a:solidFill>
                  <a:schemeClr val="tx2"/>
                </a:solidFill>
              </a:rPr>
              <a:t>Cenários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469800" indent="-384048">
              <a:lnSpc>
                <a:spcPct val="94000"/>
              </a:lnSpc>
              <a:spcBef>
                <a:spcPts val="575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b="0" strike="noStrike" spc="-12" noProof="0" dirty="0">
                <a:solidFill>
                  <a:schemeClr val="tx2"/>
                </a:solidFill>
              </a:rPr>
              <a:t>Etnografia</a:t>
            </a:r>
            <a:r>
              <a:rPr lang="pt-BR" sz="2400" b="0" strike="noStrike" spc="-26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(Observações</a:t>
            </a:r>
            <a:r>
              <a:rPr lang="pt-BR" sz="2400" b="0" strike="noStrike" spc="-35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" noProof="0" dirty="0">
                <a:solidFill>
                  <a:schemeClr val="tx2"/>
                </a:solidFill>
              </a:rPr>
              <a:t>e</a:t>
            </a:r>
            <a:r>
              <a:rPr lang="pt-BR" sz="2400" b="0" strike="noStrike" spc="-26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" noProof="0" dirty="0">
                <a:solidFill>
                  <a:schemeClr val="tx2"/>
                </a:solidFill>
              </a:rPr>
              <a:t>análise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sociais)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469800" indent="-384048">
              <a:lnSpc>
                <a:spcPct val="94000"/>
              </a:lnSpc>
              <a:spcBef>
                <a:spcPts val="575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b="0" strike="noStrike" spc="-12" noProof="0" dirty="0">
                <a:solidFill>
                  <a:schemeClr val="tx2"/>
                </a:solidFill>
              </a:rPr>
              <a:t>Entrevista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469800" indent="-384048">
              <a:lnSpc>
                <a:spcPct val="94000"/>
              </a:lnSpc>
              <a:spcBef>
                <a:spcPts val="575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b="0" strike="noStrike" spc="-12" noProof="0" dirty="0">
                <a:solidFill>
                  <a:schemeClr val="tx2"/>
                </a:solidFill>
              </a:rPr>
              <a:t>Questionário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469800" indent="-384048">
              <a:lnSpc>
                <a:spcPct val="94000"/>
              </a:lnSpc>
              <a:spcBef>
                <a:spcPts val="575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b="0" strike="noStrike" spc="-7" noProof="0" dirty="0">
                <a:solidFill>
                  <a:schemeClr val="tx2"/>
                </a:solidFill>
              </a:rPr>
              <a:t>Estudo</a:t>
            </a:r>
            <a:r>
              <a:rPr lang="pt-BR" sz="2400" b="0" strike="noStrike" spc="-15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" noProof="0" dirty="0">
                <a:solidFill>
                  <a:schemeClr val="tx2"/>
                </a:solidFill>
              </a:rPr>
              <a:t>de</a:t>
            </a:r>
            <a:r>
              <a:rPr lang="pt-BR" sz="2400" b="0" strike="noStrike" spc="-15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Documentação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469800" indent="-384048">
              <a:lnSpc>
                <a:spcPct val="94000"/>
              </a:lnSpc>
              <a:spcBef>
                <a:spcPts val="575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b="0" strike="noStrike" spc="-12" noProof="0" dirty="0">
                <a:solidFill>
                  <a:schemeClr val="tx2"/>
                </a:solidFill>
              </a:rPr>
              <a:t>Prototipação</a:t>
            </a:r>
            <a:endParaRPr lang="en-US" sz="2400" b="0" strike="noStrike" spc="-1" dirty="0">
              <a:solidFill>
                <a:schemeClr val="tx2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53386"/>
            <a:ext cx="9143999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Arial MT"/>
              </a:defRPr>
            </a:lvl1pPr>
          </a:lstStyle>
          <a:p>
            <a:pPr marL="0" indent="0" defTabSz="457200">
              <a:spcBef>
                <a:spcPts val="156"/>
              </a:spcBef>
              <a:buNone/>
              <a:tabLst>
                <a:tab pos="0" algn="l"/>
              </a:tabLst>
            </a:pPr>
            <a:fld id="{6BDB946A-9DB4-489B-A415-401B70B60BE8}" type="slidenum">
              <a:rPr lang="en-US" b="0" strike="noStrike" kern="1200" spc="-1" baseline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indent="0" defTabSz="457200">
                <a:spcBef>
                  <a:spcPts val="156"/>
                </a:spcBef>
                <a:buNone/>
                <a:tabLst>
                  <a:tab pos="0" algn="l"/>
                </a:tabLst>
              </a:pPr>
              <a:t>15</a:t>
            </a:fld>
            <a:endParaRPr lang="en-US" b="0" strike="noStrike" kern="1200" spc="-1" baseline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BA75F4A0-FEAF-4F1B-9C48-7688BF9D4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PlaceHolder 1"/>
          <p:cNvSpPr>
            <a:spLocks noGrp="1"/>
          </p:cNvSpPr>
          <p:nvPr>
            <p:ph type="title" idx="4294967295"/>
          </p:nvPr>
        </p:nvSpPr>
        <p:spPr>
          <a:xfrm>
            <a:off x="829101" y="5423537"/>
            <a:ext cx="7400499" cy="868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600" indent="0" defTabSz="914400">
              <a:tabLst>
                <a:tab pos="0" algn="l"/>
              </a:tabLst>
            </a:pPr>
            <a:r>
              <a:rPr lang="en-US" b="1" strike="noStrike" spc="-12"/>
              <a:t>Levantamento</a:t>
            </a:r>
            <a:r>
              <a:rPr lang="en-US" b="1" strike="noStrike" spc="-32"/>
              <a:t> </a:t>
            </a:r>
            <a:r>
              <a:rPr lang="en-US" b="1" strike="noStrike" spc="-12"/>
              <a:t>de</a:t>
            </a:r>
            <a:r>
              <a:rPr lang="en-US" b="1" strike="noStrike" spc="18"/>
              <a:t> </a:t>
            </a:r>
            <a:r>
              <a:rPr lang="en-US" b="1" strike="noStrike" spc="-12"/>
              <a:t>Requisitos</a:t>
            </a:r>
            <a:endParaRPr lang="en-US" b="0" strike="noStrike" spc="-1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F1EC79F3-0DE6-47BA-9C5C-039C54F4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78417" y="-370056"/>
            <a:ext cx="1756584" cy="3306366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C86C2B07-2A41-4CB1-9C51-F037AF417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6285591" y="2733391"/>
            <a:ext cx="1755930" cy="3306366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54" name="object 2"/>
          <p:cNvSpPr/>
          <p:nvPr/>
        </p:nvSpPr>
        <p:spPr>
          <a:xfrm>
            <a:off x="914400" y="1123486"/>
            <a:ext cx="7229901" cy="351675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 anchor="ctr">
            <a:noAutofit/>
          </a:bodyPr>
          <a:lstStyle/>
          <a:p>
            <a:pPr marL="12600" indent="-384048">
              <a:lnSpc>
                <a:spcPct val="94000"/>
              </a:lnSpc>
              <a:spcBef>
                <a:spcPts val="1369"/>
              </a:spcBef>
              <a:spcAft>
                <a:spcPts val="200"/>
              </a:spcAft>
              <a:buFont typeface="Franklin Gothic Book" panose="020B0503020102020204" pitchFamily="34" charset="0"/>
            </a:pPr>
            <a:r>
              <a:rPr lang="pt-BR" sz="2400" b="1" strike="noStrike" spc="-12" noProof="0" dirty="0">
                <a:solidFill>
                  <a:schemeClr val="tx2"/>
                </a:solidFill>
              </a:rPr>
              <a:t>Cenários</a:t>
            </a:r>
            <a:endParaRPr lang="pt-BR" sz="2400" b="0" strike="noStrike" spc="-1" noProof="0" dirty="0">
              <a:solidFill>
                <a:schemeClr val="tx2"/>
              </a:solidFill>
            </a:endParaRPr>
          </a:p>
          <a:p>
            <a:pPr marL="353160" indent="-384048">
              <a:lnSpc>
                <a:spcPct val="94000"/>
              </a:lnSpc>
              <a:spcBef>
                <a:spcPts val="1100"/>
              </a:spcBef>
              <a:spcAft>
                <a:spcPts val="200"/>
              </a:spcAft>
              <a:buClr>
                <a:srgbClr val="00CC00"/>
              </a:buClr>
              <a:buSzPct val="89000"/>
              <a:buFont typeface="Franklin Gothic Book" panose="020B0503020102020204" pitchFamily="34" charset="0"/>
              <a:buChar char="•"/>
              <a:tabLst>
                <a:tab pos="353520" algn="l"/>
              </a:tabLst>
            </a:pPr>
            <a:r>
              <a:rPr lang="pt-BR" sz="2400" b="1" strike="noStrike" spc="38" noProof="0" dirty="0">
                <a:solidFill>
                  <a:schemeClr val="tx2"/>
                </a:solidFill>
              </a:rPr>
              <a:t>São </a:t>
            </a:r>
            <a:r>
              <a:rPr lang="pt-BR" sz="2400" b="1" strike="noStrike" spc="46" noProof="0" dirty="0">
                <a:solidFill>
                  <a:schemeClr val="tx2"/>
                </a:solidFill>
              </a:rPr>
              <a:t>estórias </a:t>
            </a:r>
            <a:r>
              <a:rPr lang="pt-BR" sz="2400" b="1" strike="noStrike" spc="38" noProof="0" dirty="0">
                <a:solidFill>
                  <a:schemeClr val="tx2"/>
                </a:solidFill>
              </a:rPr>
              <a:t>que </a:t>
            </a:r>
            <a:r>
              <a:rPr lang="pt-BR" sz="2400" b="1" strike="noStrike" spc="52" noProof="0" dirty="0">
                <a:solidFill>
                  <a:schemeClr val="tx2"/>
                </a:solidFill>
              </a:rPr>
              <a:t>explicam </a:t>
            </a:r>
            <a:r>
              <a:rPr lang="pt-BR" sz="2400" b="1" strike="noStrike" spc="46" noProof="0" dirty="0">
                <a:solidFill>
                  <a:schemeClr val="tx2"/>
                </a:solidFill>
              </a:rPr>
              <a:t>como </a:t>
            </a:r>
            <a:r>
              <a:rPr lang="pt-BR" sz="2400" b="1" strike="noStrike" spc="24" noProof="0" dirty="0">
                <a:solidFill>
                  <a:schemeClr val="tx2"/>
                </a:solidFill>
              </a:rPr>
              <a:t>um </a:t>
            </a:r>
            <a:r>
              <a:rPr lang="pt-BR" sz="2400" b="1" strike="noStrike" spc="58" noProof="0" dirty="0">
                <a:solidFill>
                  <a:schemeClr val="tx2"/>
                </a:solidFill>
              </a:rPr>
              <a:t>sistema </a:t>
            </a:r>
            <a:r>
              <a:rPr lang="pt-BR" sz="2400" b="1" strike="noStrike" spc="-766" noProof="0" dirty="0">
                <a:solidFill>
                  <a:schemeClr val="tx2"/>
                </a:solidFill>
              </a:rPr>
              <a:t> </a:t>
            </a:r>
            <a:r>
              <a:rPr lang="pt-BR" sz="2400" b="1" strike="noStrike" spc="106" noProof="0" dirty="0">
                <a:solidFill>
                  <a:schemeClr val="tx2"/>
                </a:solidFill>
              </a:rPr>
              <a:t>poderá </a:t>
            </a:r>
            <a:r>
              <a:rPr lang="pt-BR" sz="2400" b="1" strike="noStrike" spc="89" noProof="0" dirty="0">
                <a:solidFill>
                  <a:schemeClr val="tx2"/>
                </a:solidFill>
              </a:rPr>
              <a:t>ser </a:t>
            </a:r>
            <a:r>
              <a:rPr lang="pt-BR" sz="2400" b="1" strike="noStrike" spc="111" noProof="0" dirty="0">
                <a:solidFill>
                  <a:schemeClr val="tx2"/>
                </a:solidFill>
              </a:rPr>
              <a:t>usado</a:t>
            </a:r>
            <a:r>
              <a:rPr lang="pt-BR" sz="2400" b="0" strike="noStrike" spc="111" noProof="0" dirty="0">
                <a:solidFill>
                  <a:schemeClr val="tx2"/>
                </a:solidFill>
              </a:rPr>
              <a:t>.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A </a:t>
            </a:r>
            <a:r>
              <a:rPr lang="pt-BR" sz="2400" b="0" strike="noStrike" spc="123" noProof="0" dirty="0">
                <a:solidFill>
                  <a:schemeClr val="tx2"/>
                </a:solidFill>
              </a:rPr>
              <a:t>descoberta </a:t>
            </a:r>
            <a:r>
              <a:rPr lang="pt-BR" sz="2400" b="0" strike="noStrike" spc="63" noProof="0" dirty="0">
                <a:solidFill>
                  <a:schemeClr val="tx2"/>
                </a:solidFill>
              </a:rPr>
              <a:t>de </a:t>
            </a:r>
            <a:r>
              <a:rPr lang="pt-BR" sz="2400" b="0" strike="noStrike" spc="117" noProof="0" dirty="0">
                <a:solidFill>
                  <a:schemeClr val="tx2"/>
                </a:solidFill>
              </a:rPr>
              <a:t>cenários </a:t>
            </a:r>
            <a:r>
              <a:rPr lang="pt-BR" sz="2400" b="0" strike="noStrike" spc="123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expõe interações possíveis do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sistema e 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revela as </a:t>
            </a:r>
            <a:r>
              <a:rPr lang="pt-BR" sz="2400" b="0" strike="noStrike" spc="-766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facilidades</a:t>
            </a:r>
            <a:r>
              <a:rPr lang="pt-BR" sz="2400" b="0" strike="noStrike" spc="-15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que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o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7" noProof="0" dirty="0">
                <a:solidFill>
                  <a:schemeClr val="tx2"/>
                </a:solidFill>
              </a:rPr>
              <a:t>sistema</a:t>
            </a:r>
            <a:r>
              <a:rPr lang="pt-BR" sz="2400" b="0" strike="noStrike" spc="-1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pode</a:t>
            </a:r>
            <a:r>
              <a:rPr lang="pt-BR" sz="2400" b="0" strike="noStrike" spc="-15" noProof="0" dirty="0">
                <a:solidFill>
                  <a:schemeClr val="tx2"/>
                </a:solidFill>
              </a:rPr>
              <a:t> </a:t>
            </a:r>
            <a:r>
              <a:rPr lang="pt-BR" sz="2400" b="0" strike="noStrike" spc="-12" noProof="0" dirty="0">
                <a:solidFill>
                  <a:schemeClr val="tx2"/>
                </a:solidFill>
              </a:rPr>
              <a:t>precisar</a:t>
            </a:r>
            <a:r>
              <a:rPr lang="en-US" sz="2400" b="0" strike="noStrike" spc="-12" dirty="0">
                <a:solidFill>
                  <a:schemeClr val="tx2"/>
                </a:solidFill>
              </a:rPr>
              <a:t>.</a:t>
            </a:r>
            <a:endParaRPr lang="en-US" sz="2400" b="0" strike="noStrike" spc="-1" dirty="0">
              <a:solidFill>
                <a:schemeClr val="tx2"/>
              </a:solidFill>
            </a:endParaRPr>
          </a:p>
          <a:p>
            <a:pPr indent="-384048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tabLst>
                <a:tab pos="353520" algn="l"/>
              </a:tabLst>
            </a:pPr>
            <a:endParaRPr lang="en-US" sz="2400" b="0" strike="noStrike" spc="-1" dirty="0">
              <a:solidFill>
                <a:schemeClr val="tx2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3F67AAC-C977-4759-A5C8-6BC998F96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53386"/>
            <a:ext cx="9143999" cy="4046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ldNum" sz="quarter" idx="12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160" indent="0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Arial MT"/>
              </a:defRPr>
            </a:lvl1pPr>
          </a:lstStyle>
          <a:p>
            <a:pPr marL="0" indent="0" defTabSz="457200">
              <a:spcBef>
                <a:spcPts val="156"/>
              </a:spcBef>
              <a:buNone/>
              <a:tabLst>
                <a:tab pos="0" algn="l"/>
              </a:tabLst>
            </a:pPr>
            <a:fld id="{B09E564F-BFC6-44FD-93C1-D9CADDA05382}" type="slidenum">
              <a:rPr lang="en-US" b="0" strike="noStrike" kern="1200" spc="-1" baseline="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marL="0" indent="0" defTabSz="457200">
                <a:spcBef>
                  <a:spcPts val="156"/>
                </a:spcBef>
                <a:buNone/>
                <a:tabLst>
                  <a:tab pos="0" algn="l"/>
                </a:tabLst>
              </a:pPr>
              <a:t>16</a:t>
            </a:fld>
            <a:endParaRPr lang="en-US" b="0" strike="noStrike" kern="1200" spc="-1" baseline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-4668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69680" y="6494325"/>
            <a:ext cx="27432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650" y="158782"/>
            <a:ext cx="8902699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B3F2BC-BEAD-0F02-004A-020201B3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7" y="100812"/>
            <a:ext cx="5655212" cy="67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87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A0D484A-B10A-4CD1-84DB-CC1D5E3B8275}"/>
              </a:ext>
            </a:extLst>
          </p:cNvPr>
          <p:cNvSpPr/>
          <p:nvPr/>
        </p:nvSpPr>
        <p:spPr>
          <a:xfrm>
            <a:off x="731519" y="0"/>
            <a:ext cx="7920111" cy="6829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gestão de forma eficaz de uma clínica médica precisa de um sistema robusto que consiga lidar com uma variedade de tarefas, desde a administração de médicos e especialidades até a alocação de quartos e o acompanhamento dos pacientes. Para atender às demandas complexas de uma clínica médica, é necessário definir os requisitos e necessidades de negócio que possam orientar o desenvolvimento de um sistema de informação adequado.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Esses requisitos incluem a capacidade de gerenciar médicos, o que envolve o cadastro de profissionais com suas informações pessoais e credenciais, bem como a associação de especialidades a cada médico para refletir suas áreas de expertise. Além disso, é necessário controlar a disponibilidade dos médicos, permitindo o agendamento de consultas de acordo com suas agendas.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gestão de especialidades também é crucial, com a necessidade de manter um registro das diferentes áreas de especialização oferecidas pela clínica e associar médicos a especialidades específicas para garantir uma distribuição equilibrada de profissionais em cada área.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administração de quartos é outra parte fundamental do sistema, envolvendo a manutenção de um inventário de quartos disponíveis na clínica, incluindo informações sobre capacidade e comodidades. Isso permite o agendamento e reserva de quartos para consultas, exames ou internações, levando em consideração a disponibilidade e natureza do serviço a ser prestado.</a:t>
            </a:r>
          </a:p>
        </p:txBody>
      </p:sp>
    </p:spTree>
    <p:extLst>
      <p:ext uri="{BB962C8B-B14F-4D97-AF65-F5344CB8AC3E}">
        <p14:creationId xmlns:p14="http://schemas.microsoft.com/office/powerpoint/2010/main" val="1580881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, Carta&#10;&#10;Descrição gerada automaticamente">
            <a:extLst>
              <a:ext uri="{FF2B5EF4-FFF2-40B4-BE49-F238E27FC236}">
                <a16:creationId xmlns:a16="http://schemas.microsoft.com/office/drawing/2014/main" id="{DC0C314D-42F7-EC76-D47D-2A0A4352C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1" y="0"/>
            <a:ext cx="72155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1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2A97F59D-628C-4053-B41F-489D0045F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228330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1857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2" name="object 3"/>
          <p:cNvSpPr/>
          <p:nvPr/>
        </p:nvSpPr>
        <p:spPr>
          <a:xfrm>
            <a:off x="2522898" y="2286000"/>
            <a:ext cx="5778873" cy="35814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="horz" lIns="91440" tIns="45720" rIns="91440" bIns="45720" rtlCol="0">
            <a:normAutofit/>
          </a:bodyPr>
          <a:lstStyle/>
          <a:p>
            <a:pPr marL="12600" indent="-384048">
              <a:lnSpc>
                <a:spcPct val="94000"/>
              </a:lnSpc>
              <a:spcBef>
                <a:spcPts val="105"/>
              </a:spcBef>
              <a:spcAft>
                <a:spcPts val="200"/>
              </a:spcAft>
              <a:buFont typeface="Franklin Gothic Book" panose="020B0503020102020204" pitchFamily="34" charset="0"/>
            </a:pPr>
            <a:r>
              <a:rPr lang="pt-BR" b="1" strike="noStrike" spc="-7" dirty="0">
                <a:solidFill>
                  <a:schemeClr val="tx2"/>
                </a:solidFill>
              </a:rPr>
              <a:t>Agenda:</a:t>
            </a:r>
            <a:endParaRPr lang="pt-BR" b="0" strike="noStrike" spc="-1" dirty="0">
              <a:solidFill>
                <a:schemeClr val="tx2"/>
              </a:solidFill>
            </a:endParaRPr>
          </a:p>
          <a:p>
            <a:pPr marL="12600" indent="-384048">
              <a:lnSpc>
                <a:spcPct val="94000"/>
              </a:lnSpc>
              <a:spcBef>
                <a:spcPts val="40"/>
              </a:spcBef>
              <a:spcAft>
                <a:spcPts val="200"/>
              </a:spcAft>
              <a:buFont typeface="Franklin Gothic Book" panose="020B0503020102020204" pitchFamily="34" charset="0"/>
            </a:pPr>
            <a:endParaRPr lang="pt-BR" b="0" strike="noStrike" spc="-1" dirty="0">
              <a:solidFill>
                <a:schemeClr val="tx2"/>
              </a:solidFill>
            </a:endParaRPr>
          </a:p>
          <a:p>
            <a:pPr marL="469800" indent="-384048">
              <a:lnSpc>
                <a:spcPct val="94000"/>
              </a:lnSpc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•"/>
              <a:tabLst>
                <a:tab pos="469440" algn="l"/>
                <a:tab pos="469800" algn="l"/>
              </a:tabLst>
            </a:pPr>
            <a:r>
              <a:rPr lang="pt-BR" b="1" strike="noStrike" spc="-7" dirty="0">
                <a:solidFill>
                  <a:schemeClr val="tx2"/>
                </a:solidFill>
              </a:rPr>
              <a:t>Engenharia</a:t>
            </a:r>
            <a:r>
              <a:rPr lang="pt-BR" b="1" strike="noStrike" spc="-21" dirty="0">
                <a:solidFill>
                  <a:schemeClr val="tx2"/>
                </a:solidFill>
              </a:rPr>
              <a:t> </a:t>
            </a:r>
            <a:r>
              <a:rPr lang="pt-BR" b="1" strike="noStrike" spc="-7" dirty="0">
                <a:solidFill>
                  <a:schemeClr val="tx2"/>
                </a:solidFill>
              </a:rPr>
              <a:t>de</a:t>
            </a:r>
            <a:r>
              <a:rPr lang="pt-BR" b="1" strike="noStrike" spc="-15" dirty="0">
                <a:solidFill>
                  <a:schemeClr val="tx2"/>
                </a:solidFill>
              </a:rPr>
              <a:t> </a:t>
            </a:r>
            <a:r>
              <a:rPr lang="pt-BR" b="1" strike="noStrike" spc="-7" dirty="0">
                <a:solidFill>
                  <a:schemeClr val="tx2"/>
                </a:solidFill>
              </a:rPr>
              <a:t>Requisitos</a:t>
            </a:r>
            <a:endParaRPr lang="pt-BR" b="0" strike="noStrike" spc="-1" dirty="0">
              <a:solidFill>
                <a:schemeClr val="tx2"/>
              </a:solidFill>
            </a:endParaRPr>
          </a:p>
          <a:p>
            <a:pPr marL="927000" lvl="1" indent="-384048">
              <a:lnSpc>
                <a:spcPct val="94000"/>
              </a:lnSpc>
              <a:spcBef>
                <a:spcPts val="386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"/>
              <a:tabLst>
                <a:tab pos="926640" algn="l"/>
                <a:tab pos="927000" algn="l"/>
              </a:tabLst>
            </a:pPr>
            <a:r>
              <a:rPr lang="pt-BR" b="1" strike="noStrike" spc="-7" dirty="0">
                <a:solidFill>
                  <a:schemeClr val="tx2"/>
                </a:solidFill>
              </a:rPr>
              <a:t>Produção</a:t>
            </a:r>
            <a:r>
              <a:rPr lang="pt-BR" b="1" strike="noStrike" spc="-32" dirty="0">
                <a:solidFill>
                  <a:schemeClr val="tx2"/>
                </a:solidFill>
              </a:rPr>
              <a:t> </a:t>
            </a:r>
            <a:r>
              <a:rPr lang="pt-BR" b="1" strike="noStrike" spc="-7" dirty="0">
                <a:solidFill>
                  <a:schemeClr val="tx2"/>
                </a:solidFill>
              </a:rPr>
              <a:t>de</a:t>
            </a:r>
            <a:r>
              <a:rPr lang="pt-BR" b="1" strike="noStrike" spc="-26" dirty="0">
                <a:solidFill>
                  <a:schemeClr val="tx2"/>
                </a:solidFill>
              </a:rPr>
              <a:t> </a:t>
            </a:r>
            <a:r>
              <a:rPr lang="pt-BR" b="1" strike="noStrike" spc="-7" dirty="0">
                <a:solidFill>
                  <a:schemeClr val="tx2"/>
                </a:solidFill>
              </a:rPr>
              <a:t>Requisitos</a:t>
            </a:r>
            <a:endParaRPr lang="pt-BR" b="0" strike="noStrike" spc="-1" dirty="0">
              <a:solidFill>
                <a:schemeClr val="tx2"/>
              </a:solidFill>
            </a:endParaRPr>
          </a:p>
          <a:p>
            <a:pPr marL="927000" lvl="1" indent="-384048">
              <a:lnSpc>
                <a:spcPct val="94000"/>
              </a:lnSpc>
              <a:spcBef>
                <a:spcPts val="386"/>
              </a:spcBef>
              <a:spcAft>
                <a:spcPts val="200"/>
              </a:spcAft>
              <a:buClr>
                <a:srgbClr val="000000"/>
              </a:buClr>
              <a:buFont typeface="Franklin Gothic Book" panose="020B0503020102020204" pitchFamily="34" charset="0"/>
              <a:buChar char=""/>
              <a:tabLst>
                <a:tab pos="926640" algn="l"/>
                <a:tab pos="927000" algn="l"/>
              </a:tabLst>
            </a:pPr>
            <a:r>
              <a:rPr lang="pt-BR" b="1" strike="noStrike" spc="-7" dirty="0">
                <a:solidFill>
                  <a:schemeClr val="tx2"/>
                </a:solidFill>
              </a:rPr>
              <a:t>Gerência</a:t>
            </a:r>
            <a:r>
              <a:rPr lang="pt-BR" b="1" strike="noStrike" spc="-32" dirty="0">
                <a:solidFill>
                  <a:schemeClr val="tx2"/>
                </a:solidFill>
              </a:rPr>
              <a:t> </a:t>
            </a:r>
            <a:r>
              <a:rPr lang="pt-BR" b="1" strike="noStrike" spc="-7" dirty="0">
                <a:solidFill>
                  <a:schemeClr val="tx2"/>
                </a:solidFill>
              </a:rPr>
              <a:t>de</a:t>
            </a:r>
            <a:r>
              <a:rPr lang="pt-BR" b="1" strike="noStrike" spc="-26" dirty="0">
                <a:solidFill>
                  <a:schemeClr val="tx2"/>
                </a:solidFill>
              </a:rPr>
              <a:t> </a:t>
            </a:r>
            <a:r>
              <a:rPr lang="pt-BR" b="1" strike="noStrike" spc="-7" dirty="0">
                <a:solidFill>
                  <a:schemeClr val="tx2"/>
                </a:solidFill>
              </a:rPr>
              <a:t>Requisitos</a:t>
            </a:r>
            <a:endParaRPr lang="pt-BR" b="0" strike="noStrike" spc="-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5">
            <a:extLst>
              <a:ext uri="{FF2B5EF4-FFF2-40B4-BE49-F238E27FC236}">
                <a16:creationId xmlns:a16="http://schemas.microsoft.com/office/drawing/2014/main" id="{BAACA5EA-2922-DAA5-A838-DE3399DB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7772400" cy="4572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A95F5FAA-9627-C4A3-2E17-F1B0C138D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449763"/>
            <a:ext cx="7162800" cy="528637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  <a:contourClr>
              <a:srgbClr val="99CC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800" b="1">
                <a:latin typeface="Times New Roman" panose="02020603050405020304" pitchFamily="18" charset="0"/>
              </a:rPr>
              <a:t>R   e   q   u   i   s   i   t   o   s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F5C05CB9-8793-E9C6-18E1-525373C73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3541713"/>
            <a:ext cx="1905000" cy="8318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Arquitetura do Software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D25F9944-CF94-0EFF-5309-45697820E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3541713"/>
            <a:ext cx="1905000" cy="8318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Interface com Usuário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39B01227-C8C7-354A-ACCE-17170AC09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3541713"/>
            <a:ext cx="1905000" cy="8318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Estrutura de Dados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AEF5039D-78D2-B2E7-3D4B-8361B14FE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992438"/>
            <a:ext cx="4800600" cy="46672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P r o g r a m a s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CA4CE8F4-637B-71CE-2BF2-A5925CC9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459038"/>
            <a:ext cx="3429000" cy="466725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Estratégias de Teste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6154" name="Text Box 12">
            <a:extLst>
              <a:ext uri="{FF2B5EF4-FFF2-40B4-BE49-F238E27FC236}">
                <a16:creationId xmlns:a16="http://schemas.microsoft.com/office/drawing/2014/main" id="{20B6376A-A7A9-2652-5811-0971273F0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5354638"/>
            <a:ext cx="6324600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A Engenharia de Requisitos organiza a base para a construção do software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D36FBE-FAF4-6FBC-58A8-C1B8CC2E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 autoUpdateAnimBg="0"/>
      <p:bldP spid="57351" grpId="0" animBg="1" autoUpdateAnimBg="0"/>
      <p:bldP spid="57352" grpId="0" animBg="1" autoUpdateAnimBg="0"/>
      <p:bldP spid="57353" grpId="0" animBg="1" autoUpdateAnimBg="0"/>
      <p:bldP spid="57354" grpId="0" animBg="1" autoUpdateAnimBg="0"/>
      <p:bldP spid="5735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 idx="4294967295"/>
          </p:nvPr>
        </p:nvSpPr>
        <p:spPr>
          <a:xfrm>
            <a:off x="757765" y="410710"/>
            <a:ext cx="4375150" cy="11557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pt-BR" sz="2800" b="1" strike="noStrike" spc="-12" dirty="0">
                <a:solidFill>
                  <a:srgbClr val="000000"/>
                </a:solidFill>
                <a:latin typeface="Arial"/>
              </a:rPr>
              <a:t>Engenharia</a:t>
            </a:r>
            <a:r>
              <a:rPr lang="pt-BR" sz="2800" b="1" strike="noStrike" spc="-32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800" b="1" strike="noStrike" spc="-12" dirty="0">
                <a:solidFill>
                  <a:srgbClr val="000000"/>
                </a:solidFill>
                <a:latin typeface="Arial"/>
              </a:rPr>
              <a:t>de</a:t>
            </a:r>
            <a:r>
              <a:rPr lang="pt-BR" sz="2800" b="1" strike="noStrike" spc="-21" dirty="0">
                <a:solidFill>
                  <a:srgbClr val="000000"/>
                </a:solidFill>
                <a:latin typeface="Arial"/>
              </a:rPr>
              <a:t> </a:t>
            </a:r>
            <a:r>
              <a:rPr lang="pt-BR" sz="2800" b="1" strike="noStrike" spc="-12" dirty="0">
                <a:solidFill>
                  <a:srgbClr val="000000"/>
                </a:solidFill>
                <a:latin typeface="Arial"/>
              </a:rPr>
              <a:t>Requisitos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bject 3"/>
          <p:cNvSpPr/>
          <p:nvPr/>
        </p:nvSpPr>
        <p:spPr>
          <a:xfrm>
            <a:off x="645881" y="1438200"/>
            <a:ext cx="8416440" cy="10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5568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ymbol"/>
              <a:buChar char=""/>
              <a:tabLst>
                <a:tab pos="355680" algn="l"/>
              </a:tabLst>
            </a:pP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Engenharia</a:t>
            </a:r>
            <a:r>
              <a:rPr lang="pt-BR" sz="2400" b="0" strike="noStrike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lang="pt-BR" sz="2400" b="0" strike="noStrike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requisitos</a:t>
            </a:r>
            <a:r>
              <a:rPr lang="pt-BR" sz="2400" b="0" strike="noStrike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é</a:t>
            </a:r>
            <a:r>
              <a:rPr lang="pt-BR" sz="2400" b="0" strike="noStrike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um</a:t>
            </a:r>
            <a:r>
              <a:rPr lang="pt-BR" sz="2400" b="0" strike="noStrike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termo</a:t>
            </a:r>
            <a:r>
              <a:rPr lang="pt-BR" sz="2400" b="0" strike="noStrike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usado</a:t>
            </a:r>
            <a:r>
              <a:rPr lang="pt-BR" sz="2400" b="0" strike="noStrike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para</a:t>
            </a:r>
            <a:r>
              <a:rPr lang="pt-BR" sz="2400" b="0" strike="noStrike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descrever </a:t>
            </a:r>
            <a:r>
              <a:rPr lang="pt-BR" sz="2400" b="0" strike="noStrike" spc="-65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as</a:t>
            </a:r>
            <a:r>
              <a:rPr lang="pt-BR" sz="2400" b="0" strike="noStrike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atividades</a:t>
            </a:r>
            <a:r>
              <a:rPr lang="pt-BR" sz="2400" b="0" strike="noStrike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relacionadas</a:t>
            </a:r>
            <a:r>
              <a:rPr lang="pt-BR" sz="2400" b="0" strike="noStrike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à: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pos="896760" algn="l"/>
              </a:tabLst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5" name="object 5"/>
          <p:cNvGrpSpPr/>
          <p:nvPr/>
        </p:nvGrpSpPr>
        <p:grpSpPr>
          <a:xfrm>
            <a:off x="1620000" y="2495880"/>
            <a:ext cx="5317920" cy="2903760"/>
            <a:chOff x="1620000" y="2495880"/>
            <a:chExt cx="5317920" cy="2903760"/>
          </a:xfrm>
        </p:grpSpPr>
        <p:pic>
          <p:nvPicPr>
            <p:cNvPr id="136" name="object 6"/>
            <p:cNvPicPr/>
            <p:nvPr/>
          </p:nvPicPr>
          <p:blipFill>
            <a:blip r:embed="rId2"/>
            <a:stretch/>
          </p:blipFill>
          <p:spPr>
            <a:xfrm>
              <a:off x="2042280" y="2495880"/>
              <a:ext cx="4895640" cy="2903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" name="object 7"/>
            <p:cNvPicPr/>
            <p:nvPr/>
          </p:nvPicPr>
          <p:blipFill>
            <a:blip r:embed="rId3"/>
            <a:stretch/>
          </p:blipFill>
          <p:spPr>
            <a:xfrm>
              <a:off x="1620000" y="3434760"/>
              <a:ext cx="2650680" cy="1736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8" name="object 8"/>
          <p:cNvSpPr/>
          <p:nvPr/>
        </p:nvSpPr>
        <p:spPr>
          <a:xfrm>
            <a:off x="8703000" y="6615000"/>
            <a:ext cx="109440" cy="19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200" b="0" strike="noStrike" spc="-1">
                <a:solidFill>
                  <a:srgbClr val="000000"/>
                </a:solidFill>
                <a:latin typeface="Arial MT"/>
                <a:ea typeface="DejaVu Sans"/>
              </a:rPr>
              <a:t>4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7" name="Group 4"/>
          <p:cNvGrpSpPr>
            <a:grpSpLocks/>
          </p:cNvGrpSpPr>
          <p:nvPr/>
        </p:nvGrpSpPr>
        <p:grpSpPr bwMode="auto">
          <a:xfrm>
            <a:off x="1258888" y="3697288"/>
            <a:ext cx="1590675" cy="2665412"/>
            <a:chOff x="793" y="2341"/>
            <a:chExt cx="1002" cy="1679"/>
          </a:xfrm>
        </p:grpSpPr>
        <p:sp>
          <p:nvSpPr>
            <p:cNvPr id="21529" name="AutoShape 5"/>
            <p:cNvSpPr>
              <a:spLocks noChangeArrowheads="1"/>
            </p:cNvSpPr>
            <p:nvPr/>
          </p:nvSpPr>
          <p:spPr bwMode="auto">
            <a:xfrm>
              <a:off x="793" y="2341"/>
              <a:ext cx="1002" cy="167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30" name="Group 6"/>
            <p:cNvGrpSpPr>
              <a:grpSpLocks/>
            </p:cNvGrpSpPr>
            <p:nvPr/>
          </p:nvGrpSpPr>
          <p:grpSpPr bwMode="auto">
            <a:xfrm>
              <a:off x="1044" y="2986"/>
              <a:ext cx="532" cy="652"/>
              <a:chOff x="901" y="2296"/>
              <a:chExt cx="578" cy="750"/>
            </a:xfrm>
          </p:grpSpPr>
          <p:sp>
            <p:nvSpPr>
              <p:cNvPr id="21531" name="CaixaDeTexto 17"/>
              <p:cNvSpPr txBox="1">
                <a:spLocks noChangeArrowheads="1"/>
              </p:cNvSpPr>
              <p:nvPr/>
            </p:nvSpPr>
            <p:spPr bwMode="auto">
              <a:xfrm>
                <a:off x="908" y="2802"/>
                <a:ext cx="557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pt-BR" sz="1600"/>
                  <a:t>Cliente</a:t>
                </a:r>
              </a:p>
            </p:txBody>
          </p:sp>
          <p:pic>
            <p:nvPicPr>
              <p:cNvPr id="21532" name="Picture 11" descr="http://tbn0.google.com/images?q=tbn:QwQEjBqIr1fzVM:http://s294.photobucket.com/albums/mm96/sabater_wb/supermensagens/Garfield/ga075.gif">
                <a:hlinkClick r:id="rId3"/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1" y="2296"/>
                <a:ext cx="578" cy="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508" name="Group 9"/>
          <p:cNvGrpSpPr>
            <a:grpSpLocks/>
          </p:cNvGrpSpPr>
          <p:nvPr/>
        </p:nvGrpSpPr>
        <p:grpSpPr bwMode="auto">
          <a:xfrm>
            <a:off x="6397625" y="3679825"/>
            <a:ext cx="1590675" cy="2701925"/>
            <a:chOff x="4034" y="2318"/>
            <a:chExt cx="1002" cy="1702"/>
          </a:xfrm>
        </p:grpSpPr>
        <p:sp>
          <p:nvSpPr>
            <p:cNvPr id="21525" name="AutoShape 10"/>
            <p:cNvSpPr>
              <a:spLocks noChangeArrowheads="1"/>
            </p:cNvSpPr>
            <p:nvPr/>
          </p:nvSpPr>
          <p:spPr bwMode="auto">
            <a:xfrm>
              <a:off x="4034" y="2318"/>
              <a:ext cx="1002" cy="170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526" name="Grupo 28"/>
            <p:cNvGrpSpPr>
              <a:grpSpLocks/>
            </p:cNvGrpSpPr>
            <p:nvPr/>
          </p:nvGrpSpPr>
          <p:grpSpPr bwMode="auto">
            <a:xfrm>
              <a:off x="4030" y="2939"/>
              <a:ext cx="967" cy="687"/>
              <a:chOff x="6786578" y="4000504"/>
              <a:chExt cx="1669195" cy="1239630"/>
            </a:xfrm>
          </p:grpSpPr>
          <p:pic>
            <p:nvPicPr>
              <p:cNvPr id="21527" name="Picture 13" descr="http://tbn0.google.com/images?q=tbn:_dm0g71xUFulcM:http://www.mundo-dos-animais.com/assets/images/caes/odie.PNG">
                <a:hlinkClick r:id="rId5"/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72330" y="4000504"/>
                <a:ext cx="914400" cy="914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28" name="CaixaDeTexto 26"/>
              <p:cNvSpPr txBox="1">
                <a:spLocks noChangeArrowheads="1"/>
              </p:cNvSpPr>
              <p:nvPr/>
            </p:nvSpPr>
            <p:spPr bwMode="auto">
              <a:xfrm>
                <a:off x="6786578" y="4858155"/>
                <a:ext cx="1669195" cy="3819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pt-BR" sz="1600"/>
                  <a:t>Desenvolvedor</a:t>
                </a:r>
              </a:p>
            </p:txBody>
          </p:sp>
        </p:grpSp>
      </p:grpSp>
      <p:grpSp>
        <p:nvGrpSpPr>
          <p:cNvPr id="21509" name="Group 16"/>
          <p:cNvGrpSpPr>
            <a:grpSpLocks/>
          </p:cNvGrpSpPr>
          <p:nvPr/>
        </p:nvGrpSpPr>
        <p:grpSpPr bwMode="auto">
          <a:xfrm>
            <a:off x="3833813" y="3770313"/>
            <a:ext cx="1590675" cy="1168400"/>
            <a:chOff x="2296" y="2215"/>
            <a:chExt cx="1088" cy="835"/>
          </a:xfrm>
        </p:grpSpPr>
        <p:sp>
          <p:nvSpPr>
            <p:cNvPr id="21523" name="AutoShape 17"/>
            <p:cNvSpPr>
              <a:spLocks noChangeArrowheads="1"/>
            </p:cNvSpPr>
            <p:nvPr/>
          </p:nvSpPr>
          <p:spPr bwMode="auto">
            <a:xfrm>
              <a:off x="2296" y="2215"/>
              <a:ext cx="1088" cy="8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24" name="Text Box 6"/>
            <p:cNvSpPr txBox="1">
              <a:spLocks noChangeArrowheads="1"/>
            </p:cNvSpPr>
            <p:nvPr/>
          </p:nvSpPr>
          <p:spPr bwMode="auto">
            <a:xfrm>
              <a:off x="2461" y="2791"/>
              <a:ext cx="75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pt-BR" sz="1600">
                  <a:cs typeface="Arial" pitchFamily="34" charset="0"/>
                </a:rPr>
                <a:t>Problema</a:t>
              </a:r>
            </a:p>
          </p:txBody>
        </p:sp>
      </p:grpSp>
      <p:sp>
        <p:nvSpPr>
          <p:cNvPr id="21510" name="AutoShape 21"/>
          <p:cNvSpPr>
            <a:spLocks noChangeArrowheads="1"/>
          </p:cNvSpPr>
          <p:nvPr/>
        </p:nvSpPr>
        <p:spPr bwMode="auto">
          <a:xfrm>
            <a:off x="2892425" y="4141788"/>
            <a:ext cx="898525" cy="427037"/>
          </a:xfrm>
          <a:prstGeom prst="rightArrow">
            <a:avLst>
              <a:gd name="adj1" fmla="val 50000"/>
              <a:gd name="adj2" fmla="val 52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TEM</a:t>
            </a:r>
          </a:p>
        </p:txBody>
      </p:sp>
      <p:sp>
        <p:nvSpPr>
          <p:cNvPr id="21511" name="AutoShape 25"/>
          <p:cNvSpPr>
            <a:spLocks noChangeArrowheads="1"/>
          </p:cNvSpPr>
          <p:nvPr/>
        </p:nvSpPr>
        <p:spPr bwMode="auto">
          <a:xfrm>
            <a:off x="3832225" y="4956175"/>
            <a:ext cx="1592263" cy="8874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1512" name="Text Box 46"/>
          <p:cNvSpPr txBox="1">
            <a:spLocks noChangeArrowheads="1"/>
          </p:cNvSpPr>
          <p:nvPr/>
        </p:nvSpPr>
        <p:spPr bwMode="auto">
          <a:xfrm>
            <a:off x="4097338" y="5524500"/>
            <a:ext cx="10620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pt-BR" sz="1600">
                <a:cs typeface="Arial" pitchFamily="34" charset="0"/>
              </a:rPr>
              <a:t>Solução</a:t>
            </a:r>
          </a:p>
        </p:txBody>
      </p:sp>
      <p:sp>
        <p:nvSpPr>
          <p:cNvPr id="21513" name="AutoShape 60"/>
          <p:cNvSpPr>
            <a:spLocks noChangeArrowheads="1"/>
          </p:cNvSpPr>
          <p:nvPr/>
        </p:nvSpPr>
        <p:spPr bwMode="auto">
          <a:xfrm>
            <a:off x="5476875" y="4143375"/>
            <a:ext cx="900113" cy="427038"/>
          </a:xfrm>
          <a:prstGeom prst="rightArrow">
            <a:avLst>
              <a:gd name="adj1" fmla="val 50000"/>
              <a:gd name="adj2" fmla="val 50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ENTENDE</a:t>
            </a:r>
          </a:p>
        </p:txBody>
      </p:sp>
      <p:sp>
        <p:nvSpPr>
          <p:cNvPr id="21514" name="AutoShape 62"/>
          <p:cNvSpPr>
            <a:spLocks noChangeArrowheads="1"/>
          </p:cNvSpPr>
          <p:nvPr/>
        </p:nvSpPr>
        <p:spPr bwMode="auto">
          <a:xfrm>
            <a:off x="2892425" y="5861050"/>
            <a:ext cx="3481388" cy="428625"/>
          </a:xfrm>
          <a:prstGeom prst="rightArrow">
            <a:avLst>
              <a:gd name="adj1" fmla="val 45750"/>
              <a:gd name="adj2" fmla="val 530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PAGA</a:t>
            </a:r>
          </a:p>
        </p:txBody>
      </p:sp>
      <p:sp>
        <p:nvSpPr>
          <p:cNvPr id="21515" name="AutoShape 60"/>
          <p:cNvSpPr>
            <a:spLocks noChangeArrowheads="1"/>
          </p:cNvSpPr>
          <p:nvPr/>
        </p:nvSpPr>
        <p:spPr bwMode="auto">
          <a:xfrm flipH="1">
            <a:off x="2886075" y="5214938"/>
            <a:ext cx="900113" cy="427037"/>
          </a:xfrm>
          <a:prstGeom prst="rightArrow">
            <a:avLst>
              <a:gd name="adj1" fmla="val 50000"/>
              <a:gd name="adj2" fmla="val 50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QUER</a:t>
            </a:r>
          </a:p>
        </p:txBody>
      </p:sp>
      <p:sp>
        <p:nvSpPr>
          <p:cNvPr id="21516" name="AutoShape 60"/>
          <p:cNvSpPr>
            <a:spLocks noChangeArrowheads="1"/>
          </p:cNvSpPr>
          <p:nvPr/>
        </p:nvSpPr>
        <p:spPr bwMode="auto">
          <a:xfrm flipH="1">
            <a:off x="5451475" y="5143500"/>
            <a:ext cx="900113" cy="427038"/>
          </a:xfrm>
          <a:prstGeom prst="rightArrow">
            <a:avLst>
              <a:gd name="adj1" fmla="val 50000"/>
              <a:gd name="adj2" fmla="val 503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pt-BR" sz="1000"/>
              <a:t>PRODUZ</a:t>
            </a:r>
          </a:p>
        </p:txBody>
      </p:sp>
      <p:sp>
        <p:nvSpPr>
          <p:cNvPr id="120" name="Nuvem 119"/>
          <p:cNvSpPr/>
          <p:nvPr/>
        </p:nvSpPr>
        <p:spPr>
          <a:xfrm>
            <a:off x="4033834" y="3857628"/>
            <a:ext cx="1214446" cy="785818"/>
          </a:xfrm>
          <a:prstGeom prst="cloud">
            <a:avLst/>
          </a:prstGeom>
          <a:solidFill>
            <a:schemeClr val="tx1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1"/>
          <a:lstStyle/>
          <a:p>
            <a:pPr algn="ctr">
              <a:defRPr/>
            </a:pPr>
            <a:r>
              <a:rPr lang="pt-BR" sz="3200" b="1" dirty="0"/>
              <a:t> P</a:t>
            </a:r>
          </a:p>
        </p:txBody>
      </p:sp>
      <p:sp>
        <p:nvSpPr>
          <p:cNvPr id="121" name="Retângulo de cantos arredondados 120"/>
          <p:cNvSpPr/>
          <p:nvPr/>
        </p:nvSpPr>
        <p:spPr>
          <a:xfrm>
            <a:off x="4143372" y="5072074"/>
            <a:ext cx="998886" cy="4990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sz="3200" b="1" dirty="0"/>
              <a:t>S</a:t>
            </a:r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Pirâmide de Requisitos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3704" y="1252537"/>
            <a:ext cx="8229600" cy="4525963"/>
          </a:xfrm>
        </p:spPr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Existe alguém que acredita que:</a:t>
            </a:r>
          </a:p>
          <a:p>
            <a:pPr lvl="2"/>
            <a:r>
              <a:rPr lang="pt-BR" dirty="0"/>
              <a:t>O software é a SOLUÇÃO do seu PROBLEMA</a:t>
            </a:r>
          </a:p>
          <a:p>
            <a:pPr lvl="2"/>
            <a:r>
              <a:rPr lang="pt-BR" dirty="0"/>
              <a:t>O software é a SOLUÇÃO para ganhar vantagem competitiva (OPORTUNIDADE de negócio)</a:t>
            </a:r>
          </a:p>
          <a:p>
            <a:pPr lvl="1"/>
            <a:r>
              <a:rPr lang="pt-BR" dirty="0"/>
              <a:t>Existe alguém disposto a pagar por essa SOLUÇÃO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Síndrome do “Sim, Mas”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Um dos problemas mais comuns que ocorrem quando desenvolvemos sistemas é conhecido como a síndrome do “Sim, Mas”</a:t>
            </a:r>
          </a:p>
          <a:p>
            <a:pPr lvl="1"/>
            <a:r>
              <a:rPr lang="pt-BR" sz="2400" dirty="0"/>
              <a:t>Reações de usuários observadas em todos os softwares que desenvolvemos. 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16" name="Rectangle 29715">
            <a:extLst>
              <a:ext uri="{FF2B5EF4-FFF2-40B4-BE49-F238E27FC236}">
                <a16:creationId xmlns:a16="http://schemas.microsoft.com/office/drawing/2014/main" id="{83B91B61-BFCA-4647-957E-A8269BE46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3825618" y="685800"/>
            <a:ext cx="4632582" cy="1485900"/>
          </a:xfrm>
        </p:spPr>
        <p:txBody>
          <a:bodyPr>
            <a:normAutofit/>
          </a:bodyPr>
          <a:lstStyle/>
          <a:p>
            <a:r>
              <a:rPr lang="pt-BR"/>
              <a:t>Síndrome do “Sim, Mas”</a:t>
            </a:r>
            <a:endParaRPr lang="pt-BR" dirty="0"/>
          </a:p>
        </p:txBody>
      </p:sp>
      <p:pic>
        <p:nvPicPr>
          <p:cNvPr id="2970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49" r="20178"/>
          <a:stretch/>
        </p:blipFill>
        <p:spPr bwMode="auto">
          <a:xfrm>
            <a:off x="20" y="10"/>
            <a:ext cx="328013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18" name="Rectangle 29717">
            <a:extLst>
              <a:ext uri="{FF2B5EF4-FFF2-40B4-BE49-F238E27FC236}">
                <a16:creationId xmlns:a16="http://schemas.microsoft.com/office/drawing/2014/main" id="{92D1D7C6-1C89-420C-8D35-483654167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0158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25618" y="2286000"/>
            <a:ext cx="4632582" cy="3581400"/>
          </a:xfrm>
        </p:spPr>
        <p:txBody>
          <a:bodyPr>
            <a:normAutofit/>
          </a:bodyPr>
          <a:lstStyle/>
          <a:p>
            <a:r>
              <a:rPr lang="pt-BR" sz="2400" dirty="0"/>
              <a:t>A outra reação, mais comum ... </a:t>
            </a:r>
          </a:p>
          <a:p>
            <a:pPr lvl="1"/>
            <a:r>
              <a:rPr lang="pt-BR" sz="2400" dirty="0"/>
              <a:t>“Sim, mas, </a:t>
            </a:r>
            <a:r>
              <a:rPr lang="pt-BR" sz="2400" dirty="0" err="1"/>
              <a:t>hummmmm</a:t>
            </a:r>
            <a:r>
              <a:rPr lang="pt-BR" sz="2400" dirty="0"/>
              <a:t>:</a:t>
            </a:r>
          </a:p>
          <a:p>
            <a:pPr lvl="2"/>
            <a:r>
              <a:rPr lang="pt-BR" sz="2400" dirty="0"/>
              <a:t>Como eu vejo isso? </a:t>
            </a:r>
          </a:p>
          <a:p>
            <a:pPr lvl="2"/>
            <a:r>
              <a:rPr lang="pt-BR" sz="2400" dirty="0"/>
              <a:t>Para que serve esse ...? </a:t>
            </a:r>
          </a:p>
          <a:p>
            <a:pPr lvl="2"/>
            <a:r>
              <a:rPr lang="pt-BR" sz="2400" dirty="0"/>
              <a:t>Não seria melhor se ...? </a:t>
            </a:r>
          </a:p>
          <a:p>
            <a:pPr lvl="2"/>
            <a:r>
              <a:rPr lang="pt-BR" sz="2400" dirty="0"/>
              <a:t>O que acontece se ...?”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9644892-465F-1BC7-6B93-27CC6CE768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9875"/>
            <a:ext cx="8229600" cy="1143000"/>
          </a:xfrm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pt-BR" altLang="pt-BR" dirty="0">
                <a:solidFill>
                  <a:schemeClr val="tx1"/>
                </a:solidFill>
              </a:rPr>
              <a:t>Engenharia de Requisitos</a:t>
            </a:r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284BEA97-5C93-ACB2-614F-52129634E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73238"/>
            <a:ext cx="7772400" cy="45720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4A1C257B-970D-58BE-78E2-A98BC4331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449763"/>
            <a:ext cx="7162800" cy="528637"/>
          </a:xfrm>
          <a:prstGeom prst="rect">
            <a:avLst/>
          </a:prstGeom>
          <a:solidFill>
            <a:srgbClr val="99CC00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00"/>
            </a:extrusionClr>
            <a:contourClr>
              <a:srgbClr val="99CC00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800" b="1">
                <a:latin typeface="Times New Roman" panose="02020603050405020304" pitchFamily="18" charset="0"/>
              </a:rPr>
              <a:t>R   e   q   u   i   s   i   t   o   s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D80713F8-48F8-D2E8-079A-8D84E7486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3541713"/>
            <a:ext cx="1905000" cy="8318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Arquitetura do Software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77DC743C-E67E-59E3-E8A2-5B29959AB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3541713"/>
            <a:ext cx="1905000" cy="8318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Interface com Usuário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4644A8BE-A531-2E6F-0CF4-78400ECB2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8" y="3541713"/>
            <a:ext cx="1905000" cy="831850"/>
          </a:xfrm>
          <a:prstGeom prst="rect">
            <a:avLst/>
          </a:prstGeom>
          <a:solidFill>
            <a:srgbClr val="FFCC99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CC99"/>
            </a:extrusionClr>
            <a:contourClr>
              <a:srgbClr val="FFCC99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Estrutura de Dados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38F3E576-8026-7E0C-53CD-6AE1A552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992438"/>
            <a:ext cx="4800600" cy="466725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P r o g r a m a s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57355" name="Text Box 11">
            <a:extLst>
              <a:ext uri="{FF2B5EF4-FFF2-40B4-BE49-F238E27FC236}">
                <a16:creationId xmlns:a16="http://schemas.microsoft.com/office/drawing/2014/main" id="{86C1CC6B-2420-FAC4-FDFE-FBFD0BBA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2459038"/>
            <a:ext cx="3429000" cy="466725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CCFF"/>
            </a:extrusionClr>
            <a:contourClr>
              <a:srgbClr val="99CC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Estratégias de Teste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  <p:sp>
        <p:nvSpPr>
          <p:cNvPr id="7178" name="Text Box 12">
            <a:extLst>
              <a:ext uri="{FF2B5EF4-FFF2-40B4-BE49-F238E27FC236}">
                <a16:creationId xmlns:a16="http://schemas.microsoft.com/office/drawing/2014/main" id="{3024069B-14FC-991D-DCDC-8DEBB5466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188" y="5354638"/>
            <a:ext cx="6324600" cy="8223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A Engenharia de Requisitos organiza a base para a construção do software</a:t>
            </a:r>
            <a:endParaRPr lang="pt-BR" altLang="pt-BR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animBg="1" autoUpdateAnimBg="0"/>
      <p:bldP spid="57351" grpId="0" animBg="1" autoUpdateAnimBg="0"/>
      <p:bldP spid="57352" grpId="0" animBg="1" autoUpdateAnimBg="0"/>
      <p:bldP spid="57353" grpId="0" animBg="1" autoUpdateAnimBg="0"/>
      <p:bldP spid="57354" grpId="0" animBg="1" autoUpdateAnimBg="0"/>
      <p:bldP spid="5735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DA92EE8-3D0C-5E71-2FAE-2134B6EBE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9875"/>
            <a:ext cx="8229600" cy="1143000"/>
          </a:xfrm>
          <a:ln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txBody>
          <a:bodyPr/>
          <a:lstStyle/>
          <a:p>
            <a:pPr algn="l" eaLnBrk="1" hangingPunct="1"/>
            <a:r>
              <a:rPr lang="pt-BR" altLang="pt-BR" dirty="0">
                <a:solidFill>
                  <a:schemeClr val="tx1"/>
                </a:solidFill>
              </a:rPr>
              <a:t>Engenharia de Requisitos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F00FBEB2-9110-3BB1-E46B-BAE6BFB64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2290" y="1795462"/>
            <a:ext cx="3313113" cy="1192212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/>
              <a:t>Requisitos de Sistema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180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1800" dirty="0"/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51E5AB20-7072-30AD-FBD2-B341E048D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343" y="2197504"/>
            <a:ext cx="2665412" cy="779463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pt-BR" altLang="pt-BR" sz="1800" dirty="0"/>
              <a:t>Requisitos de Software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pt-BR" altLang="pt-BR" sz="1800" dirty="0"/>
          </a:p>
        </p:txBody>
      </p:sp>
      <p:graphicFrame>
        <p:nvGraphicFramePr>
          <p:cNvPr id="8199" name="Rectangle 3">
            <a:extLst>
              <a:ext uri="{FF2B5EF4-FFF2-40B4-BE49-F238E27FC236}">
                <a16:creationId xmlns:a16="http://schemas.microsoft.com/office/drawing/2014/main" id="{B0F664B2-58D4-0BDE-4FD8-966972E59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0202004"/>
              </p:ext>
            </p:extLst>
          </p:nvPr>
        </p:nvGraphicFramePr>
        <p:xfrm>
          <a:off x="971550" y="3006725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750</Words>
  <Application>Microsoft Office PowerPoint</Application>
  <PresentationFormat>Apresentação na tela (4:3)</PresentationFormat>
  <Paragraphs>100</Paragraphs>
  <Slides>19</Slides>
  <Notes>4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Aptos</vt:lpstr>
      <vt:lpstr>Arial</vt:lpstr>
      <vt:lpstr>Arial MT</vt:lpstr>
      <vt:lpstr>Calibri</vt:lpstr>
      <vt:lpstr>DejaVu Sans</vt:lpstr>
      <vt:lpstr>Franklin Gothic Book</vt:lpstr>
      <vt:lpstr>Symbol</vt:lpstr>
      <vt:lpstr>Times New Roman</vt:lpstr>
      <vt:lpstr>Cortar</vt:lpstr>
      <vt:lpstr> Engenharia de Requisitos</vt:lpstr>
      <vt:lpstr>Apresentação do PowerPoint</vt:lpstr>
      <vt:lpstr>Engenharia de Requisitos</vt:lpstr>
      <vt:lpstr>Engenharia de Requisitos</vt:lpstr>
      <vt:lpstr>A Pirâmide de Requisitos</vt:lpstr>
      <vt:lpstr>Síndrome do “Sim, Mas”</vt:lpstr>
      <vt:lpstr>Síndrome do “Sim, Mas”</vt:lpstr>
      <vt:lpstr>Engenharia de Requisitos</vt:lpstr>
      <vt:lpstr>Engenharia de Requisitos</vt:lpstr>
      <vt:lpstr>Requisitos</vt:lpstr>
      <vt:lpstr>Produção de Requisitos</vt:lpstr>
      <vt:lpstr>Apresentação do PowerPoint</vt:lpstr>
      <vt:lpstr>Produção de Requisitos</vt:lpstr>
      <vt:lpstr>Levantamento de Requisitos</vt:lpstr>
      <vt:lpstr>Levantamento de Requisitos</vt:lpstr>
      <vt:lpstr>Levantamento de Requisitos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 Engenharia de Software – FEST2</dc:title>
  <dc:subject/>
  <dc:creator>Cecilia Sosa</dc:creator>
  <dc:description/>
  <cp:lastModifiedBy>CECILIA SOSA ARIAS PEIXOTO</cp:lastModifiedBy>
  <cp:revision>34</cp:revision>
  <dcterms:created xsi:type="dcterms:W3CDTF">2023-08-17T23:23:39Z</dcterms:created>
  <dcterms:modified xsi:type="dcterms:W3CDTF">2025-02-20T21:50:05Z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2019-03-20T00:00:00Z</vt:filetime>
  </property>
  <property fmtid="{D5CDD505-2E9C-101B-9397-08002B2CF9AE}" pid="3" name="LastSaved">
    <vt:filetime>2023-08-17T00:00:00Z</vt:filetime>
  </property>
  <property fmtid="{D5CDD505-2E9C-101B-9397-08002B2CF9AE}" pid="4" name="PresentationFormat">
    <vt:lpwstr>Apresentação na tela (4:3)</vt:lpwstr>
  </property>
  <property fmtid="{D5CDD505-2E9C-101B-9397-08002B2CF9AE}" pid="5" name="Slides">
    <vt:i4>47</vt:i4>
  </property>
</Properties>
</file>