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6"/>
  </p:notesMasterIdLst>
  <p:sldIdLst>
    <p:sldId id="256" r:id="rId7"/>
    <p:sldId id="27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80" r:id="rId19"/>
    <p:sldId id="281" r:id="rId20"/>
    <p:sldId id="283" r:id="rId21"/>
    <p:sldId id="282" r:id="rId22"/>
    <p:sldId id="269" r:id="rId23"/>
    <p:sldId id="271" r:id="rId24"/>
    <p:sldId id="272" r:id="rId2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6FCC-1AC5-4D0C-B7B2-1041F793D1EF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CCB8-5AAD-4FAE-82D4-BDFFA0146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2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https://youtu.be/XfvQWnRgxG0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4CCB8-5AAD-4FAE-82D4-BDFFA0146C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2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31479F-3BEE-4E07-ACFC-6BEA37731C4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263D16-C4DB-49B5-B7BB-B44EBED977B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5C836C-75BC-434F-AC3E-AA303BB1C50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96E7B4-60BB-47BC-A58D-8581F531C3A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4D4EC9-56EE-487C-970B-8CD93C3FE5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A9CD04-D7E7-4868-ADDD-1BCC0843FF1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3EE2B7-E4B6-4723-98A7-188C5DF94FD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1DE2E1-1C55-4FD8-A892-65C4F2D729A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6786B7-9D8C-4333-94E5-8776D350A90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280" cy="486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4A5EE5-9F7B-4ABD-85AF-0F598E8A43E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40EF1A-9953-4082-9E83-3E7DD521E00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02B806-DF51-4F30-9FEE-3FDE4AD0B40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2B8C462-98D4-428D-8A99-120FC52849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BDB6003-796C-42E2-864E-01E58D21AE8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2B4FAB-05E8-4A0C-980C-DA63C8BF1AB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D1E397-F40B-4381-BE45-960DD3560B3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91C919-A9B6-49DA-B6C6-FD7D61369AF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D5F68EA-EF7C-4474-8B39-2710948F3DE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3BD29B2-8116-4520-B731-AD7758896EC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476C96-253F-4DCC-A117-B77080B3CCE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72200E-EE7B-4DEE-8EA9-5137CE42E29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3D5D929-1180-415C-86CD-57C5124DEA8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635472-8CDD-4C67-BB20-238817939B4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280" cy="486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E1D56CF-2281-482B-BA26-69AB8E18853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4D43D2E-3B6D-4A70-9C71-7B7C12C377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FBA1877-5427-4BAF-88B9-9E65C48F8FB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31F9FB8-F4B3-4621-AC45-A7112EC6600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F29ED5B-117F-48EE-AB20-17F4F399C07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C429FCC-E7A8-4A7D-B1FA-DE49DEA4E7B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42E23BE-94E6-4CE8-9A62-28B9D959A96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589D43D-E481-4767-963D-133AE0C04AD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BDADB25-A6DD-4BB6-8A59-9AA96A5A820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6B1D352-4C25-4EEE-9268-F04ACD88435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7D0C1B-D30C-4301-A6B1-2D092A00246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3FBAE08-67CB-471B-A913-F0416FEBC14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94DCC5-7F9D-4C29-ABD7-2558C477784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280" cy="486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907E0AE-BD5A-4C35-8066-390AACBB0FE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99B717F-AD37-400D-BB17-5DC23A71E3A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F0B5FDB-1E7F-4EA9-A63B-4330DFA3F39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0B95C82-48C9-4CB1-87EB-95CC8C219A9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9FF7524-31AF-4580-BFA4-164ACE01E5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969CCFD-D075-49AA-80D9-C366593BED7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D40A78B-2BF6-4415-99F5-5AC0E89FCFBC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54F32DA-DFA5-4B14-BCCF-CBCAEF4E996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8DC3B1-2FB9-4A84-8DE6-4905ABEB306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1700ED5-11ED-4B0E-90FD-0BB91C9D631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7FBDB39-9718-4CC9-A9E7-C0751E228E3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E1926C6-3FAA-4D7F-805C-4DBE0AE8E04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4698858-8094-4622-A9DE-5F4A6C03557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280" cy="486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93FBD47-070D-4898-B756-DFC35E57477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87A1190-B1E1-4290-8080-484B062A210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BC3AD6E-44BF-46CF-963A-F0E094160CA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61C456D-D3EE-4896-BAE7-808B89B0E32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931A7CF-73D8-4BAE-828C-180128AAAAD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BDD9B15-3918-4448-A009-70F9870F085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280" cy="486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CBD593-E9B3-47D0-9F05-9AC793DF290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F9C6367-49BA-4F9E-8FF4-104C1C7C8220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EDB1E13-0419-4B0D-AC89-E9C7F0ACDAC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2A51D8D-1101-43C1-826B-9CB47D3BD7A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7174B70-AEFC-4122-B8A7-B320B0B8383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18FEBAF-6D2E-4505-AB37-2EE79103B19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78ADB1E-6714-4F36-BE5E-73147DFFAF3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2280" cy="486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62A83E7-A6CE-4D0C-9B0B-E97D991B634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E9AF07E-7C43-49C0-8B2F-083667F9C8A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6ECF979-22B3-4A80-8408-E01C9A9068C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456B2F9-A5D6-4FB0-A6AD-CB0E7AF479A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4F38D7-EAFB-4F99-AB48-C2CDEAFC656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CDDD9BA-9DEE-401B-8117-98790B56326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D5D78C6-5BF5-4FFB-BA3A-9F754023336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387304C-8992-477B-8A8E-A7E6E6840F0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686FCB-B8E6-4353-909F-DE33CD92445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7FDBC9-D5BD-4003-A103-8F228A80BB2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9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cxnSp>
        <p:nvCxnSpPr>
          <p:cNvPr id="3" name="Straight Connector 14"/>
          <p:cNvCxnSpPr/>
          <p:nvPr/>
        </p:nvCxnSpPr>
        <p:spPr>
          <a:xfrm>
            <a:off x="2417760" y="3528360"/>
            <a:ext cx="863784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2416680" y="329400"/>
            <a:ext cx="4972680" cy="30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1437840" y="798840"/>
            <a:ext cx="810000" cy="50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2800" b="0" strike="noStrike" spc="-1">
                <a:solidFill>
                  <a:schemeClr val="accent1"/>
                </a:solidFill>
                <a:latin typeface="Gill Sans MT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0BC03E1-62FF-45C3-BDA2-F6113F1B9B63}" type="slidenum">
              <a:rPr lang="pt-BR" sz="2800" b="0" strike="noStrike" spc="-1">
                <a:solidFill>
                  <a:schemeClr val="accent1"/>
                </a:solidFill>
                <a:latin typeface="Gill Sans MT"/>
                <a:ea typeface="DejaVu Sans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7554240" y="330480"/>
            <a:ext cx="3499560" cy="30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47" name="Straight Connector 9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48" name="PlaceHolder 1"/>
          <p:cNvSpPr>
            <a:spLocks noGrp="1"/>
          </p:cNvSpPr>
          <p:nvPr>
            <p:ph type="ftr" idx="4"/>
          </p:nvPr>
        </p:nvSpPr>
        <p:spPr>
          <a:xfrm>
            <a:off x="1451520" y="329400"/>
            <a:ext cx="5937840" cy="30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5"/>
          </p:nvPr>
        </p:nvSpPr>
        <p:spPr>
          <a:xfrm>
            <a:off x="480240" y="798840"/>
            <a:ext cx="81000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800" b="0" strike="noStrike" spc="-1">
                <a:solidFill>
                  <a:srgbClr val="8B8B8B"/>
                </a:solidFill>
                <a:latin typeface="Gill Sans MT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1A11F1E-26BC-426E-B772-020F9324FD79}" type="slidenum">
              <a:rPr lang="en-US" sz="2800" b="0" strike="noStrike" spc="-1">
                <a:solidFill>
                  <a:srgbClr val="8B8B8B"/>
                </a:solidFill>
                <a:latin typeface="Gill Sans MT"/>
                <a:ea typeface="DejaVu Sans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6"/>
          </p:nvPr>
        </p:nvSpPr>
        <p:spPr>
          <a:xfrm>
            <a:off x="7554240" y="330480"/>
            <a:ext cx="3499560" cy="30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9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92" name="PlaceHolder 1"/>
          <p:cNvSpPr>
            <a:spLocks noGrp="1"/>
          </p:cNvSpPr>
          <p:nvPr>
            <p:ph type="ftr" idx="7"/>
          </p:nvPr>
        </p:nvSpPr>
        <p:spPr>
          <a:xfrm>
            <a:off x="1451520" y="329400"/>
            <a:ext cx="5937840" cy="30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8"/>
          </p:nvPr>
        </p:nvSpPr>
        <p:spPr>
          <a:xfrm>
            <a:off x="480240" y="798840"/>
            <a:ext cx="81000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800" b="0" strike="noStrike" spc="-1">
                <a:solidFill>
                  <a:srgbClr val="8B8B8B"/>
                </a:solidFill>
                <a:latin typeface="Gill Sans MT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34592ED-8018-4D6D-9305-D8E74E0113C3}" type="slidenum">
              <a:rPr lang="en-US" sz="2800" b="0" strike="noStrike" spc="-1">
                <a:solidFill>
                  <a:srgbClr val="8B8B8B"/>
                </a:solidFill>
                <a:latin typeface="Gill Sans MT"/>
                <a:ea typeface="DejaVu Sans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9"/>
          </p:nvPr>
        </p:nvSpPr>
        <p:spPr>
          <a:xfrm>
            <a:off x="7554240" y="330480"/>
            <a:ext cx="3499560" cy="30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4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135" name="Straight Connector 9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cxnSp>
        <p:nvCxnSpPr>
          <p:cNvPr id="136" name="Straight Connector 32"/>
          <p:cNvCxnSpPr/>
          <p:nvPr/>
        </p:nvCxnSpPr>
        <p:spPr>
          <a:xfrm>
            <a:off x="1453680" y="1846800"/>
            <a:ext cx="960876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137" name="PlaceHolder 1"/>
          <p:cNvSpPr>
            <a:spLocks noGrp="1"/>
          </p:cNvSpPr>
          <p:nvPr>
            <p:ph type="ftr" idx="10"/>
          </p:nvPr>
        </p:nvSpPr>
        <p:spPr>
          <a:xfrm>
            <a:off x="1451520" y="329400"/>
            <a:ext cx="5937840" cy="30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1"/>
          </p:nvPr>
        </p:nvSpPr>
        <p:spPr>
          <a:xfrm>
            <a:off x="480240" y="798840"/>
            <a:ext cx="810000" cy="50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2800" b="0" strike="noStrike" spc="-1">
                <a:solidFill>
                  <a:schemeClr val="accent1"/>
                </a:solidFill>
                <a:latin typeface="Gill Sans MT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7A01B99-184F-4259-97CD-72292449D57E}" type="slidenum">
              <a:rPr lang="pt-BR" sz="2800" b="0" strike="noStrike" spc="-1">
                <a:solidFill>
                  <a:schemeClr val="accent1"/>
                </a:solidFill>
                <a:latin typeface="Gill Sans MT"/>
                <a:ea typeface="DejaVu Sans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2"/>
          </p:nvPr>
        </p:nvSpPr>
        <p:spPr>
          <a:xfrm>
            <a:off x="7554240" y="330480"/>
            <a:ext cx="3499560" cy="30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9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180" name="Straight Connector 9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81" name="PlaceHolder 1"/>
          <p:cNvSpPr>
            <a:spLocks noGrp="1"/>
          </p:cNvSpPr>
          <p:nvPr>
            <p:ph type="ftr" idx="13"/>
          </p:nvPr>
        </p:nvSpPr>
        <p:spPr>
          <a:xfrm>
            <a:off x="1451520" y="329400"/>
            <a:ext cx="5937840" cy="30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4"/>
          </p:nvPr>
        </p:nvSpPr>
        <p:spPr>
          <a:xfrm>
            <a:off x="480240" y="798840"/>
            <a:ext cx="81000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800" b="0" strike="noStrike" spc="-1">
                <a:solidFill>
                  <a:srgbClr val="8B8B8B"/>
                </a:solidFill>
                <a:latin typeface="Gill Sans MT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0819020-3569-48C8-9D29-7BE0CEB53946}" type="slidenum">
              <a:rPr lang="en-US" sz="2800" b="0" strike="noStrike" spc="-1">
                <a:solidFill>
                  <a:srgbClr val="8B8B8B"/>
                </a:solidFill>
                <a:latin typeface="Gill Sans MT"/>
                <a:ea typeface="DejaVu Sans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5"/>
          </p:nvPr>
        </p:nvSpPr>
        <p:spPr>
          <a:xfrm>
            <a:off x="7554240" y="330480"/>
            <a:ext cx="3499560" cy="30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1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224" name="Straight Connector 9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cxnSp>
        <p:nvCxnSpPr>
          <p:cNvPr id="225" name="Straight Connector 24"/>
          <p:cNvCxnSpPr/>
          <p:nvPr/>
        </p:nvCxnSpPr>
        <p:spPr>
          <a:xfrm>
            <a:off x="1453680" y="1846800"/>
            <a:ext cx="960876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ftr" idx="16"/>
          </p:nvPr>
        </p:nvSpPr>
        <p:spPr>
          <a:xfrm>
            <a:off x="1451520" y="329400"/>
            <a:ext cx="5937840" cy="30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7"/>
          </p:nvPr>
        </p:nvSpPr>
        <p:spPr>
          <a:xfrm>
            <a:off x="480240" y="798840"/>
            <a:ext cx="810000" cy="50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2800" b="0" strike="noStrike" spc="-1">
                <a:solidFill>
                  <a:schemeClr val="accent1"/>
                </a:solidFill>
                <a:latin typeface="Gill Sans MT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BA4A09-2E2B-489E-BE19-DFF3C8F5FFB6}" type="slidenum">
              <a:rPr lang="pt-BR" sz="2800" b="0" strike="noStrike" spc="-1">
                <a:solidFill>
                  <a:schemeClr val="accent1"/>
                </a:solidFill>
                <a:latin typeface="Gill Sans MT"/>
                <a:ea typeface="DejaVu Sans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dt" idx="18"/>
          </p:nvPr>
        </p:nvSpPr>
        <p:spPr>
          <a:xfrm>
            <a:off x="7554240" y="330480"/>
            <a:ext cx="3499560" cy="30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XfvQWnRgxG0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hyperlink" Target="http://www.elirodrigues.com/2016/06/01/os-papeis-do-scrum-e-suas-faceta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odoagil.com/valores-do-scru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irodrigues.com/2016/06/01/os-papeis-do-scrum-e-suas-faceta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scrum.as/academy.php?show=5&amp;chapter" TargetMode="Externa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040" cy="25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6600" b="0" strike="noStrike" cap="all" spc="-1" dirty="0" err="1">
                <a:solidFill>
                  <a:srgbClr val="000000"/>
                </a:solidFill>
                <a:latin typeface="Gill Sans MT"/>
                <a:ea typeface="DejaVu Sans"/>
              </a:rPr>
              <a:t>scrum</a:t>
            </a:r>
            <a:endParaRPr lang="pt-BR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tabLst>
                <a:tab pos="0" algn="l"/>
              </a:tabLst>
            </a:pPr>
            <a:r>
              <a:rPr lang="pt-BR" sz="4000" spc="-1" dirty="0">
                <a:solidFill>
                  <a:schemeClr val="dk2"/>
                </a:solidFill>
                <a:latin typeface="Trebuchet MS"/>
              </a:rPr>
              <a:t>POSSIBILIDADES</a:t>
            </a: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2349794" y="3179134"/>
            <a:ext cx="9231405" cy="27601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600" b="0" strike="noStrike" cap="all" spc="327" dirty="0">
                <a:solidFill>
                  <a:srgbClr val="000000"/>
                </a:solidFill>
                <a:latin typeface="Gill Sans MT"/>
                <a:ea typeface="DejaVu Sans"/>
              </a:rPr>
              <a:t>SCRUM</a:t>
            </a:r>
            <a:r>
              <a:rPr lang="en-US" sz="2600" b="0" strike="noStrike" cap="all" spc="-15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2600" b="0" strike="noStrike" cap="all" spc="301" dirty="0">
                <a:solidFill>
                  <a:srgbClr val="000000"/>
                </a:solidFill>
                <a:latin typeface="Gill Sans MT"/>
                <a:ea typeface="DejaVu Sans"/>
              </a:rPr>
              <a:t>EM</a:t>
            </a:r>
            <a:r>
              <a:rPr lang="en-US" sz="2600" b="0" strike="noStrike" cap="all" spc="-137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2600" b="0" strike="noStrike" cap="all" spc="352" dirty="0">
                <a:solidFill>
                  <a:srgbClr val="000000"/>
                </a:solidFill>
                <a:latin typeface="Gill Sans MT"/>
                <a:ea typeface="DejaVu Sans"/>
              </a:rPr>
              <a:t>PROJETOS</a:t>
            </a:r>
            <a:r>
              <a:rPr lang="en-US" sz="2600" b="0" strike="noStrike" cap="all" spc="-137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2600" b="0" strike="noStrike" cap="all" spc="318" dirty="0">
                <a:solidFill>
                  <a:srgbClr val="000000"/>
                </a:solidFill>
                <a:latin typeface="Gill Sans MT"/>
                <a:ea typeface="DejaVu Sans"/>
              </a:rPr>
              <a:t>DE</a:t>
            </a:r>
            <a:r>
              <a:rPr lang="en-US" sz="2600" b="0" strike="noStrike" cap="all" spc="-157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2600" b="0" strike="noStrike" cap="all" spc="384" dirty="0">
                <a:solidFill>
                  <a:srgbClr val="000000"/>
                </a:solidFill>
                <a:latin typeface="Gill Sans MT"/>
                <a:ea typeface="DejaVu Sans"/>
              </a:rPr>
              <a:t>GRANDE</a:t>
            </a:r>
            <a:r>
              <a:rPr lang="en-US" sz="2600" b="0" strike="noStrike" cap="all" spc="-165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2600" b="0" strike="noStrike" cap="all" spc="242" dirty="0">
                <a:solidFill>
                  <a:srgbClr val="000000"/>
                </a:solidFill>
                <a:latin typeface="Gill Sans MT"/>
                <a:ea typeface="DejaVu Sans"/>
              </a:rPr>
              <a:t>PORTE?</a:t>
            </a:r>
            <a:endParaRPr lang="pt-BR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8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346" name="Picture 10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47" name="Straight Connector 12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cxnSp>
        <p:nvCxnSpPr>
          <p:cNvPr id="348" name="Straight Connector 14"/>
          <p:cNvCxnSpPr/>
          <p:nvPr/>
        </p:nvCxnSpPr>
        <p:spPr>
          <a:xfrm>
            <a:off x="2417760" y="3528360"/>
            <a:ext cx="863784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349" name="Rectangle 16"/>
          <p:cNvSpPr/>
          <p:nvPr/>
        </p:nvSpPr>
        <p:spPr>
          <a:xfrm>
            <a:off x="0" y="0"/>
            <a:ext cx="12190680" cy="6856920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50" name="Rectangle 18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62000" y="963000"/>
            <a:ext cx="4215000" cy="46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rmAutofit/>
          </a:bodyPr>
          <a:lstStyle/>
          <a:p>
            <a:pPr marL="252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600" b="0" strike="noStrike" cap="all" spc="327" dirty="0">
                <a:solidFill>
                  <a:srgbClr val="000000"/>
                </a:solidFill>
                <a:latin typeface="Gill Sans MT"/>
                <a:ea typeface="DejaVu Sans"/>
              </a:rPr>
              <a:t>SCRUM</a:t>
            </a:r>
            <a:r>
              <a:rPr lang="en-US" sz="2600" b="0" strike="noStrike" cap="all" spc="-160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2600" b="0" strike="noStrike" cap="all" spc="318" dirty="0">
                <a:solidFill>
                  <a:srgbClr val="000000"/>
                </a:solidFill>
                <a:latin typeface="Gill Sans MT"/>
                <a:ea typeface="DejaVu Sans"/>
              </a:rPr>
              <a:t>DE</a:t>
            </a:r>
            <a:r>
              <a:rPr lang="en-US" sz="2600" b="0" strike="noStrike" cap="all" spc="-140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2600" b="0" strike="noStrike" cap="all" spc="318" dirty="0">
                <a:solidFill>
                  <a:srgbClr val="000000"/>
                </a:solidFill>
                <a:latin typeface="Gill Sans MT"/>
                <a:ea typeface="DejaVu Sans"/>
              </a:rPr>
              <a:t>SCRUMS</a:t>
            </a:r>
            <a:endParaRPr lang="pt-BR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object 3"/>
          <p:cNvSpPr/>
          <p:nvPr/>
        </p:nvSpPr>
        <p:spPr>
          <a:xfrm>
            <a:off x="1452600" y="3531240"/>
            <a:ext cx="3520440" cy="160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600" b="0" strike="noStrike" cap="all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cxnSp>
        <p:nvCxnSpPr>
          <p:cNvPr id="353" name="Straight Connector 20"/>
          <p:cNvCxnSpPr/>
          <p:nvPr/>
        </p:nvCxnSpPr>
        <p:spPr>
          <a:xfrm>
            <a:off x="1452600" y="3528360"/>
            <a:ext cx="352224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grpSp>
        <p:nvGrpSpPr>
          <p:cNvPr id="354" name="Group 22"/>
          <p:cNvGrpSpPr/>
          <p:nvPr/>
        </p:nvGrpSpPr>
        <p:grpSpPr>
          <a:xfrm>
            <a:off x="5460120" y="482040"/>
            <a:ext cx="6090840" cy="5148000"/>
            <a:chOff x="5460120" y="482040"/>
            <a:chExt cx="6090840" cy="5148000"/>
          </a:xfrm>
        </p:grpSpPr>
        <p:sp>
          <p:nvSpPr>
            <p:cNvPr id="355" name="Rectangle 23"/>
            <p:cNvSpPr/>
            <p:nvPr/>
          </p:nvSpPr>
          <p:spPr>
            <a:xfrm>
              <a:off x="5460120" y="482040"/>
              <a:ext cx="6090840" cy="514800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200">
              <a:noFill/>
            </a:ln>
            <a:effectLst>
              <a:outerShdw blurRad="127080" dist="228470" dir="4740526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356" name="Rectangle 24"/>
            <p:cNvSpPr/>
            <p:nvPr/>
          </p:nvSpPr>
          <p:spPr>
            <a:xfrm>
              <a:off x="5779080" y="812520"/>
              <a:ext cx="5460840" cy="446544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357" name="Rectangle 26"/>
          <p:cNvSpPr/>
          <p:nvPr/>
        </p:nvSpPr>
        <p:spPr>
          <a:xfrm>
            <a:off x="5942520" y="978120"/>
            <a:ext cx="5127480" cy="4134240"/>
          </a:xfrm>
          <a:prstGeom prst="rect">
            <a:avLst/>
          </a:prstGeom>
          <a:solidFill>
            <a:schemeClr val="bg1"/>
          </a:solidFill>
          <a:ln w="6350">
            <a:solidFill>
              <a:srgbClr val="DFDBD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358" name="object 2"/>
          <p:cNvPicPr/>
          <p:nvPr/>
        </p:nvPicPr>
        <p:blipFill>
          <a:blip r:embed="rId3"/>
          <a:stretch/>
        </p:blipFill>
        <p:spPr>
          <a:xfrm>
            <a:off x="617989" y="1580040"/>
            <a:ext cx="10152480" cy="5326200"/>
          </a:xfrm>
          <a:prstGeom prst="rect">
            <a:avLst/>
          </a:prstGeom>
          <a:ln w="0">
            <a:noFill/>
          </a:ln>
        </p:spPr>
      </p:pic>
      <p:pic>
        <p:nvPicPr>
          <p:cNvPr id="359" name="Picture 28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60" name="Straight Connector 30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61" name="object 3"/>
          <p:cNvSpPr/>
          <p:nvPr/>
        </p:nvSpPr>
        <p:spPr>
          <a:xfrm>
            <a:off x="363540" y="4517460"/>
            <a:ext cx="2505960" cy="658080"/>
          </a:xfrm>
          <a:prstGeom prst="rect">
            <a:avLst/>
          </a:prstGeom>
          <a:solidFill>
            <a:srgbClr val="B494C2"/>
          </a:solidFill>
          <a:ln w="12700">
            <a:solidFill>
              <a:srgbClr val="836C8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9800" rIns="0" bIns="0" anchor="t">
            <a:spAutoFit/>
          </a:bodyPr>
          <a:lstStyle/>
          <a:p>
            <a:pPr marL="1440" algn="ctr">
              <a:lnSpc>
                <a:spcPct val="100000"/>
              </a:lnSpc>
              <a:spcBef>
                <a:spcPts val="865"/>
              </a:spcBef>
            </a:pPr>
            <a:r>
              <a:rPr lang="pt-BR" sz="1800" b="0" strike="noStrike" spc="52">
                <a:solidFill>
                  <a:srgbClr val="FFFFFF"/>
                </a:solidFill>
                <a:latin typeface="Tahoma"/>
                <a:ea typeface="DejaVu Sans"/>
              </a:rPr>
              <a:t>SC</a:t>
            </a:r>
            <a:r>
              <a:rPr lang="pt-BR" sz="1800" b="0" strike="noStrike" spc="63">
                <a:solidFill>
                  <a:srgbClr val="FFFFFF"/>
                </a:solidFill>
                <a:latin typeface="Tahoma"/>
                <a:ea typeface="DejaVu Sans"/>
              </a:rPr>
              <a:t>R</a:t>
            </a:r>
            <a:r>
              <a:rPr lang="pt-BR" sz="1800" b="0" strike="noStrike" spc="77">
                <a:solidFill>
                  <a:srgbClr val="FFFFFF"/>
                </a:solidFill>
                <a:latin typeface="Tahoma"/>
                <a:ea typeface="DejaVu Sans"/>
              </a:rPr>
              <a:t>U</a:t>
            </a:r>
            <a:r>
              <a:rPr lang="pt-BR" sz="1800" b="0" strike="noStrike" spc="197">
                <a:solidFill>
                  <a:srgbClr val="FFFFFF"/>
                </a:solidFill>
                <a:latin typeface="Tahoma"/>
                <a:ea typeface="DejaVu Sans"/>
              </a:rPr>
              <a:t>M</a:t>
            </a:r>
            <a:r>
              <a:rPr lang="pt-BR" sz="1800" b="0" strike="noStrike" spc="-114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lang="pt-BR" sz="1800" b="0" strike="noStrike" spc="128">
                <a:solidFill>
                  <a:srgbClr val="FFFFFF"/>
                </a:solidFill>
                <a:latin typeface="Tahoma"/>
                <a:ea typeface="DejaVu Sans"/>
              </a:rPr>
              <a:t>MA</a:t>
            </a:r>
            <a:r>
              <a:rPr lang="pt-BR" sz="1800" b="0" strike="noStrike" spc="72">
                <a:solidFill>
                  <a:srgbClr val="FFFFFF"/>
                </a:solidFill>
                <a:latin typeface="Tahoma"/>
                <a:ea typeface="DejaVu Sans"/>
              </a:rPr>
              <a:t>S</a:t>
            </a:r>
            <a:r>
              <a:rPr lang="pt-BR" sz="1800" b="0" strike="noStrike" spc="-41">
                <a:solidFill>
                  <a:srgbClr val="FFFFFF"/>
                </a:solidFill>
                <a:latin typeface="Tahoma"/>
                <a:ea typeface="DejaVu Sans"/>
              </a:rPr>
              <a:t>T</a:t>
            </a:r>
            <a:r>
              <a:rPr lang="pt-BR" sz="1800" b="0" strike="noStrike" spc="-1">
                <a:solidFill>
                  <a:srgbClr val="FFFFFF"/>
                </a:solidFill>
                <a:latin typeface="Tahoma"/>
                <a:ea typeface="DejaVu Sans"/>
              </a:rPr>
              <a:t>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83">
                <a:solidFill>
                  <a:srgbClr val="FFFFFF"/>
                </a:solidFill>
                <a:latin typeface="Tahoma"/>
                <a:ea typeface="DejaVu Sans"/>
              </a:rPr>
              <a:t>CHEFE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object 2"/>
          <p:cNvSpPr/>
          <p:nvPr/>
        </p:nvSpPr>
        <p:spPr>
          <a:xfrm>
            <a:off x="743040" y="1521360"/>
            <a:ext cx="4983120" cy="151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3800" rIns="0" bIns="0" anchor="t">
            <a:spAutoFit/>
          </a:bodyPr>
          <a:lstStyle/>
          <a:p>
            <a:pPr marL="12240" algn="ctr">
              <a:lnSpc>
                <a:spcPts val="3779"/>
              </a:lnSpc>
              <a:spcBef>
                <a:spcPts val="581"/>
              </a:spcBef>
            </a:pPr>
            <a:r>
              <a:rPr lang="en-US" sz="3500" b="1" strike="noStrike" spc="180" dirty="0">
                <a:solidFill>
                  <a:srgbClr val="000000"/>
                </a:solidFill>
                <a:latin typeface="Cambria"/>
                <a:ea typeface="DejaVu Sans"/>
              </a:rPr>
              <a:t>P</a:t>
            </a:r>
            <a:r>
              <a:rPr lang="en-US" sz="3500" b="1" strike="noStrike" spc="26" dirty="0">
                <a:solidFill>
                  <a:srgbClr val="000000"/>
                </a:solidFill>
                <a:latin typeface="Cambria"/>
                <a:ea typeface="DejaVu Sans"/>
              </a:rPr>
              <a:t>r</a:t>
            </a:r>
            <a:r>
              <a:rPr lang="en-US" sz="3500" b="1" strike="noStrike" spc="-1" dirty="0">
                <a:solidFill>
                  <a:srgbClr val="000000"/>
                </a:solidFill>
                <a:latin typeface="Cambria"/>
                <a:ea typeface="DejaVu Sans"/>
              </a:rPr>
              <a:t>o</a:t>
            </a:r>
            <a:r>
              <a:rPr lang="en-US" sz="3500" b="1" strike="noStrike" spc="92" dirty="0">
                <a:solidFill>
                  <a:srgbClr val="000000"/>
                </a:solidFill>
                <a:latin typeface="Cambria"/>
                <a:ea typeface="DejaVu Sans"/>
              </a:rPr>
              <a:t>d</a:t>
            </a:r>
            <a:r>
              <a:rPr lang="en-US" sz="3500" b="1" strike="noStrike" spc="66" dirty="0">
                <a:solidFill>
                  <a:srgbClr val="000000"/>
                </a:solidFill>
                <a:latin typeface="Cambria"/>
                <a:ea typeface="DejaVu Sans"/>
              </a:rPr>
              <a:t>u</a:t>
            </a:r>
            <a:r>
              <a:rPr lang="en-US" sz="3500" b="1" strike="noStrike" spc="279" dirty="0">
                <a:solidFill>
                  <a:srgbClr val="000000"/>
                </a:solidFill>
                <a:latin typeface="Cambria"/>
                <a:ea typeface="DejaVu Sans"/>
              </a:rPr>
              <a:t>c</a:t>
            </a:r>
            <a:r>
              <a:rPr lang="en-US" sz="3500" b="1" strike="noStrike" spc="151" dirty="0">
                <a:solidFill>
                  <a:srgbClr val="000000"/>
                </a:solidFill>
                <a:latin typeface="Cambria"/>
                <a:ea typeface="DejaVu Sans"/>
              </a:rPr>
              <a:t>t</a:t>
            </a:r>
            <a:r>
              <a:rPr lang="en-US" sz="3500" b="1" strike="noStrike" spc="-341" dirty="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3500" b="1" strike="noStrike" spc="12" dirty="0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lang="en-US" sz="3500" b="1" strike="noStrike" spc="7" dirty="0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r>
              <a:rPr lang="en-US" sz="3500" b="1" strike="noStrike" spc="180" dirty="0">
                <a:solidFill>
                  <a:srgbClr val="000000"/>
                </a:solidFill>
                <a:latin typeface="Cambria"/>
                <a:ea typeface="DejaVu Sans"/>
              </a:rPr>
              <a:t>c</a:t>
            </a:r>
            <a:r>
              <a:rPr lang="en-US" sz="3500" b="1" strike="noStrike" spc="128" dirty="0">
                <a:solidFill>
                  <a:srgbClr val="000000"/>
                </a:solidFill>
                <a:latin typeface="Cambria"/>
                <a:ea typeface="DejaVu Sans"/>
              </a:rPr>
              <a:t>k</a:t>
            </a:r>
            <a:r>
              <a:rPr lang="en-US" sz="3500" b="1" strike="noStrike" spc="-1" dirty="0">
                <a:solidFill>
                  <a:srgbClr val="000000"/>
                </a:solidFill>
                <a:latin typeface="Cambria"/>
                <a:ea typeface="DejaVu Sans"/>
              </a:rPr>
              <a:t>lo</a:t>
            </a:r>
            <a:r>
              <a:rPr lang="en-US" sz="3500" b="1" strike="noStrike" spc="18" dirty="0">
                <a:solidFill>
                  <a:srgbClr val="000000"/>
                </a:solidFill>
                <a:latin typeface="Cambria"/>
                <a:ea typeface="DejaVu Sans"/>
              </a:rPr>
              <a:t>g</a:t>
            </a:r>
            <a:r>
              <a:rPr lang="en-US" sz="3500" b="1" strike="noStrike" spc="-66" dirty="0">
                <a:solidFill>
                  <a:srgbClr val="000000"/>
                </a:solidFill>
                <a:latin typeface="Cambria"/>
                <a:ea typeface="DejaVu Sans"/>
              </a:rPr>
              <a:t>:</a:t>
            </a:r>
            <a:r>
              <a:rPr lang="en-US" sz="3500" b="1" strike="noStrike" spc="-330" dirty="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3500" b="1" strike="noStrike" spc="256" dirty="0" err="1">
                <a:solidFill>
                  <a:srgbClr val="000000"/>
                </a:solidFill>
                <a:latin typeface="Cambria"/>
                <a:ea typeface="DejaVu Sans"/>
              </a:rPr>
              <a:t>É</a:t>
            </a:r>
            <a:r>
              <a:rPr lang="en-US" sz="3500" b="1" strike="noStrike" spc="106" dirty="0" err="1">
                <a:solidFill>
                  <a:srgbClr val="000000"/>
                </a:solidFill>
                <a:latin typeface="Cambria"/>
                <a:ea typeface="DejaVu Sans"/>
              </a:rPr>
              <a:t>p</a:t>
            </a:r>
            <a:r>
              <a:rPr lang="en-US" sz="3500" b="1" strike="noStrike" spc="4" dirty="0" err="1">
                <a:solidFill>
                  <a:srgbClr val="000000"/>
                </a:solidFill>
                <a:latin typeface="Cambria"/>
                <a:ea typeface="DejaVu Sans"/>
              </a:rPr>
              <a:t>i</a:t>
            </a:r>
            <a:r>
              <a:rPr lang="en-US" sz="3500" b="1" strike="noStrike" spc="242" dirty="0" err="1">
                <a:solidFill>
                  <a:srgbClr val="000000"/>
                </a:solidFill>
                <a:latin typeface="Cambria"/>
                <a:ea typeface="DejaVu Sans"/>
              </a:rPr>
              <a:t>c</a:t>
            </a:r>
            <a:r>
              <a:rPr lang="en-US" sz="3500" b="1" strike="noStrike" spc="-75" dirty="0" err="1">
                <a:solidFill>
                  <a:srgbClr val="000000"/>
                </a:solidFill>
                <a:latin typeface="Cambria"/>
                <a:ea typeface="DejaVu Sans"/>
              </a:rPr>
              <a:t>o</a:t>
            </a:r>
            <a:r>
              <a:rPr lang="en-US" sz="3500" b="1" strike="noStrike" spc="92" dirty="0">
                <a:solidFill>
                  <a:srgbClr val="000000"/>
                </a:solidFill>
                <a:latin typeface="Cambria"/>
                <a:ea typeface="DejaVu Sans"/>
              </a:rPr>
              <a:t>,  </a:t>
            </a:r>
            <a:r>
              <a:rPr lang="en-US" sz="3500" b="1" strike="noStrike" spc="267" dirty="0" err="1">
                <a:solidFill>
                  <a:srgbClr val="000000"/>
                </a:solidFill>
                <a:latin typeface="Cambria"/>
                <a:ea typeface="DejaVu Sans"/>
              </a:rPr>
              <a:t>H</a:t>
            </a:r>
            <a:r>
              <a:rPr lang="en-US" sz="3500" b="1" strike="noStrike" spc="4" dirty="0" err="1">
                <a:solidFill>
                  <a:srgbClr val="000000"/>
                </a:solidFill>
                <a:latin typeface="Cambria"/>
                <a:ea typeface="DejaVu Sans"/>
              </a:rPr>
              <a:t>i</a:t>
            </a:r>
            <a:r>
              <a:rPr lang="en-US" sz="3500" b="1" strike="noStrike" spc="-7" dirty="0" err="1">
                <a:solidFill>
                  <a:srgbClr val="000000"/>
                </a:solidFill>
                <a:latin typeface="Cambria"/>
                <a:ea typeface="DejaVu Sans"/>
              </a:rPr>
              <a:t>s</a:t>
            </a:r>
            <a:r>
              <a:rPr lang="en-US" sz="3500" b="1" strike="noStrike" spc="52" dirty="0" err="1">
                <a:solidFill>
                  <a:srgbClr val="000000"/>
                </a:solidFill>
                <a:latin typeface="Cambria"/>
                <a:ea typeface="DejaVu Sans"/>
              </a:rPr>
              <a:t>t</a:t>
            </a:r>
            <a:r>
              <a:rPr lang="en-US" sz="3500" b="1" strike="noStrike" spc="4" dirty="0" err="1">
                <a:solidFill>
                  <a:srgbClr val="000000"/>
                </a:solidFill>
                <a:latin typeface="Cambria"/>
                <a:ea typeface="DejaVu Sans"/>
              </a:rPr>
              <a:t>ó</a:t>
            </a:r>
            <a:r>
              <a:rPr lang="en-US" sz="3500" b="1" strike="noStrike" spc="66" dirty="0" err="1">
                <a:solidFill>
                  <a:srgbClr val="000000"/>
                </a:solidFill>
                <a:latin typeface="Cambria"/>
                <a:ea typeface="DejaVu Sans"/>
              </a:rPr>
              <a:t>r</a:t>
            </a:r>
            <a:r>
              <a:rPr lang="en-US" sz="3500" b="1" strike="noStrike" spc="4" dirty="0" err="1">
                <a:solidFill>
                  <a:srgbClr val="000000"/>
                </a:solidFill>
                <a:latin typeface="Cambria"/>
                <a:ea typeface="DejaVu Sans"/>
              </a:rPr>
              <a:t>i</a:t>
            </a:r>
            <a:r>
              <a:rPr lang="en-US" sz="3500" b="1" strike="noStrike" spc="143" dirty="0" err="1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r>
              <a:rPr lang="en-US" sz="3500" b="1" strike="noStrike" spc="-341" dirty="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3500" b="1" strike="noStrike" spc="38" dirty="0">
                <a:solidFill>
                  <a:srgbClr val="000000"/>
                </a:solidFill>
                <a:latin typeface="Cambria"/>
                <a:ea typeface="DejaVu Sans"/>
              </a:rPr>
              <a:t>d</a:t>
            </a:r>
            <a:r>
              <a:rPr lang="en-US" sz="3500" b="1" strike="noStrike" spc="143" dirty="0">
                <a:solidFill>
                  <a:srgbClr val="000000"/>
                </a:solidFill>
                <a:latin typeface="Cambria"/>
                <a:ea typeface="DejaVu Sans"/>
              </a:rPr>
              <a:t>e</a:t>
            </a:r>
            <a:r>
              <a:rPr lang="en-US" sz="3500" b="1" strike="noStrike" spc="-310" dirty="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3500" b="1" strike="noStrike" spc="66" dirty="0" err="1">
                <a:solidFill>
                  <a:srgbClr val="000000"/>
                </a:solidFill>
                <a:latin typeface="Cambria"/>
                <a:ea typeface="DejaVu Sans"/>
              </a:rPr>
              <a:t>U</a:t>
            </a:r>
            <a:r>
              <a:rPr lang="en-US" sz="3500" b="1" strike="noStrike" spc="-7" dirty="0" err="1">
                <a:solidFill>
                  <a:srgbClr val="000000"/>
                </a:solidFill>
                <a:latin typeface="Cambria"/>
                <a:ea typeface="DejaVu Sans"/>
              </a:rPr>
              <a:t>s</a:t>
            </a:r>
            <a:r>
              <a:rPr lang="en-US" sz="3500" b="1" strike="noStrike" spc="103" dirty="0" err="1">
                <a:solidFill>
                  <a:srgbClr val="000000"/>
                </a:solidFill>
                <a:latin typeface="Cambria"/>
                <a:ea typeface="DejaVu Sans"/>
              </a:rPr>
              <a:t>u</a:t>
            </a:r>
            <a:r>
              <a:rPr lang="en-US" sz="3500" b="1" strike="noStrike" spc="46" dirty="0" err="1">
                <a:solidFill>
                  <a:srgbClr val="000000"/>
                </a:solidFill>
                <a:latin typeface="Cambria"/>
                <a:ea typeface="DejaVu Sans"/>
              </a:rPr>
              <a:t>á</a:t>
            </a:r>
            <a:r>
              <a:rPr lang="en-US" sz="3500" b="1" strike="noStrike" spc="66" dirty="0" err="1">
                <a:solidFill>
                  <a:srgbClr val="000000"/>
                </a:solidFill>
                <a:latin typeface="Cambria"/>
                <a:ea typeface="DejaVu Sans"/>
              </a:rPr>
              <a:t>r</a:t>
            </a:r>
            <a:r>
              <a:rPr lang="en-US" sz="3500" b="1" strike="noStrike" spc="4" dirty="0" err="1">
                <a:solidFill>
                  <a:srgbClr val="000000"/>
                </a:solidFill>
                <a:latin typeface="Cambria"/>
                <a:ea typeface="DejaVu Sans"/>
              </a:rPr>
              <a:t>i</a:t>
            </a:r>
            <a:r>
              <a:rPr lang="en-US" sz="3500" b="1" strike="noStrike" spc="97" dirty="0" err="1">
                <a:solidFill>
                  <a:srgbClr val="000000"/>
                </a:solidFill>
                <a:latin typeface="Cambria"/>
                <a:ea typeface="DejaVu Sans"/>
              </a:rPr>
              <a:t>o</a:t>
            </a:r>
            <a:r>
              <a:rPr lang="en-US" sz="3500" b="1" strike="noStrike" spc="-330" dirty="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en-US" sz="3500" b="1" strike="noStrike" spc="83" dirty="0">
                <a:solidFill>
                  <a:srgbClr val="000000"/>
                </a:solidFill>
                <a:latin typeface="Cambria"/>
                <a:ea typeface="DejaVu Sans"/>
              </a:rPr>
              <a:t>e  </a:t>
            </a:r>
            <a:r>
              <a:rPr lang="en-US" sz="3500" b="1" strike="noStrike" spc="52" dirty="0" err="1">
                <a:solidFill>
                  <a:srgbClr val="000000"/>
                </a:solidFill>
                <a:latin typeface="Cambria"/>
                <a:ea typeface="DejaVu Sans"/>
              </a:rPr>
              <a:t>Tarefas</a:t>
            </a:r>
            <a:endParaRPr lang="pt-BR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bject 3"/>
          <p:cNvSpPr/>
          <p:nvPr/>
        </p:nvSpPr>
        <p:spPr>
          <a:xfrm>
            <a:off x="1995840" y="479880"/>
            <a:ext cx="433440" cy="525960"/>
          </a:xfrm>
          <a:custGeom>
            <a:avLst/>
            <a:gdLst>
              <a:gd name="textAreaLeft" fmla="*/ 0 w 433440"/>
              <a:gd name="textAreaRight" fmla="*/ 434520 w 433440"/>
              <a:gd name="textAreaTop" fmla="*/ 0 h 525960"/>
              <a:gd name="textAreaBottom" fmla="*/ 527040 h 525960"/>
            </a:gdLst>
            <a:ahLst/>
            <a:cxnLst/>
            <a:rect l="textAreaLeft" t="textAreaTop" r="textAreaRight" b="textAreaBottom"/>
            <a:pathLst>
              <a:path w="434339" h="527050">
                <a:moveTo>
                  <a:pt x="132633" y="0"/>
                </a:moveTo>
                <a:lnTo>
                  <a:pt x="89556" y="7469"/>
                </a:lnTo>
                <a:lnTo>
                  <a:pt x="40733" y="41407"/>
                </a:lnTo>
                <a:lnTo>
                  <a:pt x="4403" y="89100"/>
                </a:lnTo>
                <a:lnTo>
                  <a:pt x="0" y="134451"/>
                </a:lnTo>
                <a:lnTo>
                  <a:pt x="5248" y="159158"/>
                </a:lnTo>
                <a:lnTo>
                  <a:pt x="32664" y="221087"/>
                </a:lnTo>
                <a:lnTo>
                  <a:pt x="57566" y="260889"/>
                </a:lnTo>
                <a:lnTo>
                  <a:pt x="59136" y="261649"/>
                </a:lnTo>
                <a:lnTo>
                  <a:pt x="64059" y="266652"/>
                </a:lnTo>
                <a:lnTo>
                  <a:pt x="80289" y="288651"/>
                </a:lnTo>
                <a:lnTo>
                  <a:pt x="83968" y="295648"/>
                </a:lnTo>
                <a:lnTo>
                  <a:pt x="95529" y="316718"/>
                </a:lnTo>
                <a:lnTo>
                  <a:pt x="115758" y="351980"/>
                </a:lnTo>
                <a:lnTo>
                  <a:pt x="145440" y="401554"/>
                </a:lnTo>
                <a:lnTo>
                  <a:pt x="199923" y="478770"/>
                </a:lnTo>
                <a:lnTo>
                  <a:pt x="239754" y="512266"/>
                </a:lnTo>
                <a:lnTo>
                  <a:pt x="276631" y="526141"/>
                </a:lnTo>
                <a:lnTo>
                  <a:pt x="297172" y="526623"/>
                </a:lnTo>
                <a:lnTo>
                  <a:pt x="321129" y="521331"/>
                </a:lnTo>
                <a:lnTo>
                  <a:pt x="376199" y="492994"/>
                </a:lnTo>
                <a:lnTo>
                  <a:pt x="413839" y="454179"/>
                </a:lnTo>
                <a:lnTo>
                  <a:pt x="431952" y="418318"/>
                </a:lnTo>
                <a:lnTo>
                  <a:pt x="434345" y="394654"/>
                </a:lnTo>
                <a:lnTo>
                  <a:pt x="432619" y="371883"/>
                </a:lnTo>
                <a:lnTo>
                  <a:pt x="426273" y="348327"/>
                </a:lnTo>
                <a:lnTo>
                  <a:pt x="414807" y="322306"/>
                </a:lnTo>
                <a:lnTo>
                  <a:pt x="399567" y="299148"/>
                </a:lnTo>
                <a:lnTo>
                  <a:pt x="389090" y="280777"/>
                </a:lnTo>
                <a:lnTo>
                  <a:pt x="374802" y="256976"/>
                </a:lnTo>
                <a:lnTo>
                  <a:pt x="348132" y="217531"/>
                </a:lnTo>
                <a:lnTo>
                  <a:pt x="334140" y="197494"/>
                </a:lnTo>
                <a:lnTo>
                  <a:pt x="327923" y="187543"/>
                </a:lnTo>
                <a:lnTo>
                  <a:pt x="321968" y="176043"/>
                </a:lnTo>
                <a:lnTo>
                  <a:pt x="308762" y="151364"/>
                </a:lnTo>
                <a:lnTo>
                  <a:pt x="299535" y="144093"/>
                </a:lnTo>
                <a:lnTo>
                  <a:pt x="286379" y="127392"/>
                </a:lnTo>
                <a:lnTo>
                  <a:pt x="272508" y="105787"/>
                </a:lnTo>
                <a:lnTo>
                  <a:pt x="261137" y="83800"/>
                </a:lnTo>
                <a:lnTo>
                  <a:pt x="247421" y="64496"/>
                </a:lnTo>
                <a:lnTo>
                  <a:pt x="225663" y="43312"/>
                </a:lnTo>
                <a:lnTo>
                  <a:pt x="203178" y="25999"/>
                </a:lnTo>
                <a:lnTo>
                  <a:pt x="179859" y="13329"/>
                </a:lnTo>
                <a:lnTo>
                  <a:pt x="155600" y="6076"/>
                </a:lnTo>
                <a:lnTo>
                  <a:pt x="132633" y="0"/>
                </a:lnTo>
                <a:close/>
              </a:path>
            </a:pathLst>
          </a:custGeom>
          <a:solidFill>
            <a:srgbClr val="767D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sp>
        <p:nvSpPr>
          <p:cNvPr id="364" name="object 4"/>
          <p:cNvSpPr/>
          <p:nvPr/>
        </p:nvSpPr>
        <p:spPr>
          <a:xfrm>
            <a:off x="2923920" y="400320"/>
            <a:ext cx="280800" cy="553320"/>
          </a:xfrm>
          <a:custGeom>
            <a:avLst/>
            <a:gdLst>
              <a:gd name="textAreaLeft" fmla="*/ 0 w 280800"/>
              <a:gd name="textAreaRight" fmla="*/ 281880 w 280800"/>
              <a:gd name="textAreaTop" fmla="*/ 0 h 553320"/>
              <a:gd name="textAreaBottom" fmla="*/ 554400 h 553320"/>
            </a:gdLst>
            <a:ahLst/>
            <a:cxnLst/>
            <a:rect l="textAreaLeft" t="textAreaTop" r="textAreaRight" b="textAreaBottom"/>
            <a:pathLst>
              <a:path w="281939" h="554355">
                <a:moveTo>
                  <a:pt x="121447" y="0"/>
                </a:moveTo>
                <a:lnTo>
                  <a:pt x="64670" y="18421"/>
                </a:lnTo>
                <a:lnTo>
                  <a:pt x="20565" y="61369"/>
                </a:lnTo>
                <a:lnTo>
                  <a:pt x="0" y="128084"/>
                </a:lnTo>
                <a:lnTo>
                  <a:pt x="1940" y="170116"/>
                </a:lnTo>
                <a:lnTo>
                  <a:pt x="5695" y="212969"/>
                </a:lnTo>
                <a:lnTo>
                  <a:pt x="7401" y="253857"/>
                </a:lnTo>
                <a:lnTo>
                  <a:pt x="7012" y="297578"/>
                </a:lnTo>
                <a:lnTo>
                  <a:pt x="4480" y="348932"/>
                </a:lnTo>
                <a:lnTo>
                  <a:pt x="6939" y="371133"/>
                </a:lnTo>
                <a:lnTo>
                  <a:pt x="9957" y="390239"/>
                </a:lnTo>
                <a:lnTo>
                  <a:pt x="12428" y="412440"/>
                </a:lnTo>
                <a:lnTo>
                  <a:pt x="13243" y="443928"/>
                </a:lnTo>
                <a:lnTo>
                  <a:pt x="27048" y="489269"/>
                </a:lnTo>
                <a:lnTo>
                  <a:pt x="54682" y="522043"/>
                </a:lnTo>
                <a:lnTo>
                  <a:pt x="91967" y="543149"/>
                </a:lnTo>
                <a:lnTo>
                  <a:pt x="134724" y="553487"/>
                </a:lnTo>
                <a:lnTo>
                  <a:pt x="178773" y="553957"/>
                </a:lnTo>
                <a:lnTo>
                  <a:pt x="219936" y="545458"/>
                </a:lnTo>
                <a:lnTo>
                  <a:pt x="268659" y="496898"/>
                </a:lnTo>
                <a:lnTo>
                  <a:pt x="277465" y="458801"/>
                </a:lnTo>
                <a:lnTo>
                  <a:pt x="281434" y="415272"/>
                </a:lnTo>
                <a:lnTo>
                  <a:pt x="281547" y="366982"/>
                </a:lnTo>
                <a:lnTo>
                  <a:pt x="278784" y="314602"/>
                </a:lnTo>
                <a:lnTo>
                  <a:pt x="274127" y="258804"/>
                </a:lnTo>
                <a:lnTo>
                  <a:pt x="268556" y="200258"/>
                </a:lnTo>
                <a:lnTo>
                  <a:pt x="263052" y="139636"/>
                </a:lnTo>
                <a:lnTo>
                  <a:pt x="259131" y="99489"/>
                </a:lnTo>
                <a:lnTo>
                  <a:pt x="229546" y="39773"/>
                </a:lnTo>
                <a:lnTo>
                  <a:pt x="180028" y="6864"/>
                </a:lnTo>
                <a:lnTo>
                  <a:pt x="151192" y="223"/>
                </a:lnTo>
                <a:lnTo>
                  <a:pt x="121447" y="0"/>
                </a:lnTo>
                <a:close/>
              </a:path>
            </a:pathLst>
          </a:custGeom>
          <a:solidFill>
            <a:srgbClr val="767D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sp>
        <p:nvSpPr>
          <p:cNvPr id="365" name="object 5"/>
          <p:cNvSpPr/>
          <p:nvPr/>
        </p:nvSpPr>
        <p:spPr>
          <a:xfrm>
            <a:off x="3727080" y="497520"/>
            <a:ext cx="352440" cy="533520"/>
          </a:xfrm>
          <a:custGeom>
            <a:avLst/>
            <a:gdLst>
              <a:gd name="textAreaLeft" fmla="*/ 0 w 352440"/>
              <a:gd name="textAreaRight" fmla="*/ 353520 w 352440"/>
              <a:gd name="textAreaTop" fmla="*/ 0 h 533520"/>
              <a:gd name="textAreaBottom" fmla="*/ 534600 h 533520"/>
            </a:gdLst>
            <a:ahLst/>
            <a:cxnLst/>
            <a:rect l="textAreaLeft" t="textAreaTop" r="textAreaRight" b="textAreaBottom"/>
            <a:pathLst>
              <a:path w="353695" h="534669">
                <a:moveTo>
                  <a:pt x="201177" y="0"/>
                </a:moveTo>
                <a:lnTo>
                  <a:pt x="153622" y="17750"/>
                </a:lnTo>
                <a:lnTo>
                  <a:pt x="121078" y="58660"/>
                </a:lnTo>
                <a:lnTo>
                  <a:pt x="110646" y="81950"/>
                </a:lnTo>
                <a:lnTo>
                  <a:pt x="100488" y="103729"/>
                </a:lnTo>
                <a:lnTo>
                  <a:pt x="90878" y="122435"/>
                </a:lnTo>
                <a:lnTo>
                  <a:pt x="82089" y="136511"/>
                </a:lnTo>
                <a:lnTo>
                  <a:pt x="58275" y="201231"/>
                </a:lnTo>
                <a:lnTo>
                  <a:pt x="35972" y="266225"/>
                </a:lnTo>
                <a:lnTo>
                  <a:pt x="13001" y="336409"/>
                </a:lnTo>
                <a:lnTo>
                  <a:pt x="2301" y="403480"/>
                </a:lnTo>
                <a:lnTo>
                  <a:pt x="0" y="430795"/>
                </a:lnTo>
                <a:lnTo>
                  <a:pt x="936" y="453122"/>
                </a:lnTo>
                <a:lnTo>
                  <a:pt x="17954" y="487888"/>
                </a:lnTo>
                <a:lnTo>
                  <a:pt x="49450" y="512558"/>
                </a:lnTo>
                <a:lnTo>
                  <a:pt x="96367" y="529220"/>
                </a:lnTo>
                <a:lnTo>
                  <a:pt x="132175" y="534189"/>
                </a:lnTo>
                <a:lnTo>
                  <a:pt x="151272" y="533687"/>
                </a:lnTo>
                <a:lnTo>
                  <a:pt x="190039" y="528814"/>
                </a:lnTo>
                <a:lnTo>
                  <a:pt x="225440" y="507525"/>
                </a:lnTo>
                <a:lnTo>
                  <a:pt x="250745" y="471664"/>
                </a:lnTo>
                <a:lnTo>
                  <a:pt x="262921" y="438882"/>
                </a:lnTo>
                <a:lnTo>
                  <a:pt x="273123" y="412460"/>
                </a:lnTo>
                <a:lnTo>
                  <a:pt x="297100" y="352665"/>
                </a:lnTo>
                <a:lnTo>
                  <a:pt x="349678" y="149846"/>
                </a:lnTo>
                <a:lnTo>
                  <a:pt x="353240" y="121689"/>
                </a:lnTo>
                <a:lnTo>
                  <a:pt x="353504" y="98522"/>
                </a:lnTo>
                <a:lnTo>
                  <a:pt x="351410" y="79712"/>
                </a:lnTo>
                <a:lnTo>
                  <a:pt x="332914" y="41864"/>
                </a:lnTo>
                <a:lnTo>
                  <a:pt x="297047" y="21663"/>
                </a:lnTo>
                <a:lnTo>
                  <a:pt x="287369" y="19036"/>
                </a:lnTo>
                <a:lnTo>
                  <a:pt x="276429" y="14599"/>
                </a:lnTo>
                <a:lnTo>
                  <a:pt x="265096" y="7733"/>
                </a:lnTo>
                <a:lnTo>
                  <a:pt x="241917" y="3742"/>
                </a:lnTo>
                <a:lnTo>
                  <a:pt x="220916" y="954"/>
                </a:lnTo>
                <a:lnTo>
                  <a:pt x="201177" y="0"/>
                </a:lnTo>
                <a:close/>
              </a:path>
            </a:pathLst>
          </a:custGeom>
          <a:solidFill>
            <a:srgbClr val="767D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sp>
        <p:nvSpPr>
          <p:cNvPr id="366" name="object 6"/>
          <p:cNvSpPr/>
          <p:nvPr/>
        </p:nvSpPr>
        <p:spPr>
          <a:xfrm>
            <a:off x="2948760" y="5567040"/>
            <a:ext cx="263160" cy="523440"/>
          </a:xfrm>
          <a:custGeom>
            <a:avLst/>
            <a:gdLst>
              <a:gd name="textAreaLeft" fmla="*/ 0 w 263160"/>
              <a:gd name="textAreaRight" fmla="*/ 264240 w 263160"/>
              <a:gd name="textAreaTop" fmla="*/ 0 h 523440"/>
              <a:gd name="textAreaBottom" fmla="*/ 524520 h 523440"/>
            </a:gdLst>
            <a:ahLst/>
            <a:cxnLst/>
            <a:rect l="textAreaLeft" t="textAreaTop" r="textAreaRight" b="textAreaBottom"/>
            <a:pathLst>
              <a:path w="264160" h="524510">
                <a:moveTo>
                  <a:pt x="137433" y="0"/>
                </a:moveTo>
                <a:lnTo>
                  <a:pt x="98063" y="0"/>
                </a:lnTo>
                <a:lnTo>
                  <a:pt x="81627" y="1497"/>
                </a:lnTo>
                <a:lnTo>
                  <a:pt x="32287" y="32764"/>
                </a:lnTo>
                <a:lnTo>
                  <a:pt x="17226" y="68507"/>
                </a:lnTo>
                <a:lnTo>
                  <a:pt x="3321" y="166814"/>
                </a:lnTo>
                <a:lnTo>
                  <a:pt x="3321" y="309791"/>
                </a:lnTo>
                <a:lnTo>
                  <a:pt x="0" y="367376"/>
                </a:lnTo>
                <a:lnTo>
                  <a:pt x="369" y="389218"/>
                </a:lnTo>
                <a:lnTo>
                  <a:pt x="2214" y="399146"/>
                </a:lnTo>
                <a:lnTo>
                  <a:pt x="3321" y="420992"/>
                </a:lnTo>
                <a:lnTo>
                  <a:pt x="16132" y="462694"/>
                </a:lnTo>
                <a:lnTo>
                  <a:pt x="52663" y="503031"/>
                </a:lnTo>
                <a:lnTo>
                  <a:pt x="88147" y="518176"/>
                </a:lnTo>
                <a:lnTo>
                  <a:pt x="105937" y="524255"/>
                </a:lnTo>
                <a:lnTo>
                  <a:pt x="161055" y="524255"/>
                </a:lnTo>
                <a:lnTo>
                  <a:pt x="202521" y="517307"/>
                </a:lnTo>
                <a:lnTo>
                  <a:pt x="232175" y="492480"/>
                </a:lnTo>
                <a:lnTo>
                  <a:pt x="247923" y="445819"/>
                </a:lnTo>
                <a:lnTo>
                  <a:pt x="263671" y="381279"/>
                </a:lnTo>
                <a:lnTo>
                  <a:pt x="263671" y="341566"/>
                </a:lnTo>
                <a:lnTo>
                  <a:pt x="262318" y="306688"/>
                </a:lnTo>
                <a:lnTo>
                  <a:pt x="258750" y="271067"/>
                </a:lnTo>
                <a:lnTo>
                  <a:pt x="253706" y="230975"/>
                </a:lnTo>
                <a:lnTo>
                  <a:pt x="247923" y="182689"/>
                </a:lnTo>
                <a:lnTo>
                  <a:pt x="247800" y="163330"/>
                </a:lnTo>
                <a:lnTo>
                  <a:pt x="246939" y="140990"/>
                </a:lnTo>
                <a:lnTo>
                  <a:pt x="244601" y="115672"/>
                </a:lnTo>
                <a:lnTo>
                  <a:pt x="240049" y="87375"/>
                </a:lnTo>
                <a:lnTo>
                  <a:pt x="237323" y="65158"/>
                </a:lnTo>
                <a:lnTo>
                  <a:pt x="208426" y="23825"/>
                </a:lnTo>
                <a:lnTo>
                  <a:pt x="172930" y="5978"/>
                </a:lnTo>
                <a:lnTo>
                  <a:pt x="155170" y="1497"/>
                </a:lnTo>
                <a:lnTo>
                  <a:pt x="137433" y="0"/>
                </a:lnTo>
                <a:close/>
              </a:path>
            </a:pathLst>
          </a:custGeom>
          <a:solidFill>
            <a:srgbClr val="767D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sp>
        <p:nvSpPr>
          <p:cNvPr id="367" name="object 7"/>
          <p:cNvSpPr/>
          <p:nvPr/>
        </p:nvSpPr>
        <p:spPr>
          <a:xfrm>
            <a:off x="3694680" y="5478840"/>
            <a:ext cx="408600" cy="496080"/>
          </a:xfrm>
          <a:custGeom>
            <a:avLst/>
            <a:gdLst>
              <a:gd name="textAreaLeft" fmla="*/ 0 w 408600"/>
              <a:gd name="textAreaRight" fmla="*/ 409680 w 408600"/>
              <a:gd name="textAreaTop" fmla="*/ 0 h 496080"/>
              <a:gd name="textAreaBottom" fmla="*/ 497160 h 496080"/>
            </a:gdLst>
            <a:ahLst/>
            <a:cxnLst/>
            <a:rect l="textAreaLeft" t="textAreaTop" r="textAreaRight" b="textAreaBottom"/>
            <a:pathLst>
              <a:path w="409575" h="497204">
                <a:moveTo>
                  <a:pt x="126523" y="0"/>
                </a:moveTo>
                <a:lnTo>
                  <a:pt x="86860" y="11001"/>
                </a:lnTo>
                <a:lnTo>
                  <a:pt x="39502" y="40203"/>
                </a:lnTo>
                <a:lnTo>
                  <a:pt x="7598" y="81224"/>
                </a:lnTo>
                <a:lnTo>
                  <a:pt x="0" y="128559"/>
                </a:lnTo>
                <a:lnTo>
                  <a:pt x="2591" y="153904"/>
                </a:lnTo>
                <a:lnTo>
                  <a:pt x="10945" y="180746"/>
                </a:lnTo>
                <a:lnTo>
                  <a:pt x="25038" y="209080"/>
                </a:lnTo>
                <a:lnTo>
                  <a:pt x="60902" y="260534"/>
                </a:lnTo>
                <a:lnTo>
                  <a:pt x="110208" y="333987"/>
                </a:lnTo>
                <a:lnTo>
                  <a:pt x="172612" y="428320"/>
                </a:lnTo>
                <a:lnTo>
                  <a:pt x="217158" y="469682"/>
                </a:lnTo>
                <a:lnTo>
                  <a:pt x="254654" y="490728"/>
                </a:lnTo>
                <a:lnTo>
                  <a:pt x="271599" y="496813"/>
                </a:lnTo>
                <a:lnTo>
                  <a:pt x="291341" y="495141"/>
                </a:lnTo>
                <a:lnTo>
                  <a:pt x="341268" y="472160"/>
                </a:lnTo>
                <a:lnTo>
                  <a:pt x="383670" y="438988"/>
                </a:lnTo>
                <a:lnTo>
                  <a:pt x="407308" y="407111"/>
                </a:lnTo>
                <a:lnTo>
                  <a:pt x="409424" y="387625"/>
                </a:lnTo>
                <a:lnTo>
                  <a:pt x="407277" y="363945"/>
                </a:lnTo>
                <a:lnTo>
                  <a:pt x="392957" y="304749"/>
                </a:lnTo>
                <a:lnTo>
                  <a:pt x="365309" y="258993"/>
                </a:lnTo>
                <a:lnTo>
                  <a:pt x="350968" y="238312"/>
                </a:lnTo>
                <a:lnTo>
                  <a:pt x="334508" y="213997"/>
                </a:lnTo>
                <a:lnTo>
                  <a:pt x="317392" y="186423"/>
                </a:lnTo>
                <a:lnTo>
                  <a:pt x="238257" y="79117"/>
                </a:lnTo>
                <a:lnTo>
                  <a:pt x="220745" y="54419"/>
                </a:lnTo>
                <a:lnTo>
                  <a:pt x="200820" y="37165"/>
                </a:lnTo>
                <a:lnTo>
                  <a:pt x="181264" y="21542"/>
                </a:lnTo>
                <a:lnTo>
                  <a:pt x="162399" y="9181"/>
                </a:lnTo>
                <a:lnTo>
                  <a:pt x="144545" y="1714"/>
                </a:lnTo>
                <a:lnTo>
                  <a:pt x="126523" y="0"/>
                </a:lnTo>
                <a:close/>
              </a:path>
            </a:pathLst>
          </a:custGeom>
          <a:solidFill>
            <a:srgbClr val="767D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sp>
        <p:nvSpPr>
          <p:cNvPr id="368" name="object 8"/>
          <p:cNvSpPr/>
          <p:nvPr/>
        </p:nvSpPr>
        <p:spPr>
          <a:xfrm>
            <a:off x="2045520" y="5486760"/>
            <a:ext cx="405360" cy="491760"/>
          </a:xfrm>
          <a:custGeom>
            <a:avLst/>
            <a:gdLst>
              <a:gd name="textAreaLeft" fmla="*/ 0 w 405360"/>
              <a:gd name="textAreaRight" fmla="*/ 406440 w 405360"/>
              <a:gd name="textAreaTop" fmla="*/ 0 h 491760"/>
              <a:gd name="textAreaBottom" fmla="*/ 492840 h 491760"/>
            </a:gdLst>
            <a:ahLst/>
            <a:cxnLst/>
            <a:rect l="textAreaLeft" t="textAreaTop" r="textAreaRight" b="textAreaBottom"/>
            <a:pathLst>
              <a:path w="406400" h="492760">
                <a:moveTo>
                  <a:pt x="280731" y="0"/>
                </a:moveTo>
                <a:lnTo>
                  <a:pt x="241137" y="7947"/>
                </a:lnTo>
                <a:lnTo>
                  <a:pt x="193970" y="46184"/>
                </a:lnTo>
                <a:lnTo>
                  <a:pt x="105882" y="166525"/>
                </a:lnTo>
                <a:lnTo>
                  <a:pt x="54344" y="240235"/>
                </a:lnTo>
                <a:lnTo>
                  <a:pt x="23713" y="286864"/>
                </a:lnTo>
                <a:lnTo>
                  <a:pt x="16984" y="306076"/>
                </a:lnTo>
                <a:lnTo>
                  <a:pt x="10362" y="322923"/>
                </a:lnTo>
                <a:lnTo>
                  <a:pt x="4764" y="337917"/>
                </a:lnTo>
                <a:lnTo>
                  <a:pt x="1107" y="351571"/>
                </a:lnTo>
                <a:lnTo>
                  <a:pt x="0" y="364218"/>
                </a:lnTo>
                <a:lnTo>
                  <a:pt x="821" y="375528"/>
                </a:lnTo>
                <a:lnTo>
                  <a:pt x="22649" y="429415"/>
                </a:lnTo>
                <a:lnTo>
                  <a:pt x="59527" y="467509"/>
                </a:lnTo>
                <a:lnTo>
                  <a:pt x="113327" y="492415"/>
                </a:lnTo>
                <a:lnTo>
                  <a:pt x="140019" y="492082"/>
                </a:lnTo>
                <a:lnTo>
                  <a:pt x="181050" y="474232"/>
                </a:lnTo>
                <a:lnTo>
                  <a:pt x="219277" y="434858"/>
                </a:lnTo>
                <a:lnTo>
                  <a:pt x="302478" y="305787"/>
                </a:lnTo>
                <a:lnTo>
                  <a:pt x="355691" y="232242"/>
                </a:lnTo>
                <a:lnTo>
                  <a:pt x="373372" y="213246"/>
                </a:lnTo>
                <a:lnTo>
                  <a:pt x="386838" y="193130"/>
                </a:lnTo>
                <a:lnTo>
                  <a:pt x="395589" y="172822"/>
                </a:lnTo>
                <a:lnTo>
                  <a:pt x="399125" y="153248"/>
                </a:lnTo>
                <a:lnTo>
                  <a:pt x="404153" y="133109"/>
                </a:lnTo>
                <a:lnTo>
                  <a:pt x="406300" y="113801"/>
                </a:lnTo>
                <a:lnTo>
                  <a:pt x="405590" y="95323"/>
                </a:lnTo>
                <a:lnTo>
                  <a:pt x="402046" y="77670"/>
                </a:lnTo>
                <a:lnTo>
                  <a:pt x="381853" y="54445"/>
                </a:lnTo>
                <a:lnTo>
                  <a:pt x="369756" y="42612"/>
                </a:lnTo>
                <a:lnTo>
                  <a:pt x="349531" y="28473"/>
                </a:lnTo>
                <a:lnTo>
                  <a:pt x="342550" y="22713"/>
                </a:lnTo>
                <a:lnTo>
                  <a:pt x="333974" y="14297"/>
                </a:lnTo>
                <a:lnTo>
                  <a:pt x="322093" y="11556"/>
                </a:lnTo>
                <a:lnTo>
                  <a:pt x="301095" y="5171"/>
                </a:lnTo>
                <a:lnTo>
                  <a:pt x="289143" y="2359"/>
                </a:lnTo>
                <a:lnTo>
                  <a:pt x="280731" y="0"/>
                </a:lnTo>
                <a:close/>
              </a:path>
            </a:pathLst>
          </a:custGeom>
          <a:solidFill>
            <a:srgbClr val="767D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pic>
        <p:nvPicPr>
          <p:cNvPr id="369" name="object 9"/>
          <p:cNvPicPr/>
          <p:nvPr/>
        </p:nvPicPr>
        <p:blipFill>
          <a:blip r:embed="rId2"/>
          <a:stretch/>
        </p:blipFill>
        <p:spPr>
          <a:xfrm>
            <a:off x="6454230" y="724500"/>
            <a:ext cx="4741560" cy="540900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3CF1130-BA56-BD92-2D48-1A39DD6DD8D5}"/>
              </a:ext>
            </a:extLst>
          </p:cNvPr>
          <p:cNvSpPr txBox="1"/>
          <p:nvPr/>
        </p:nvSpPr>
        <p:spPr>
          <a:xfrm>
            <a:off x="6804837" y="17331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Saga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2884" y="2692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>
                <a:solidFill>
                  <a:schemeClr val="dk2"/>
                </a:solidFill>
                <a:latin typeface="Trebuchet MS"/>
              </a:rPr>
              <a:t>EXEMPLO PB</a:t>
            </a:r>
            <a:endParaRPr lang="pt-BR" sz="40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4"/>
          <p:cNvPicPr/>
          <p:nvPr/>
        </p:nvPicPr>
        <p:blipFill>
          <a:blip r:embed="rId2"/>
          <a:stretch/>
        </p:blipFill>
        <p:spPr>
          <a:xfrm>
            <a:off x="2268840" y="1335600"/>
            <a:ext cx="8352720" cy="4862520"/>
          </a:xfrm>
          <a:prstGeom prst="rect">
            <a:avLst/>
          </a:prstGeom>
          <a:ln w="0">
            <a:noFill/>
          </a:ln>
        </p:spPr>
      </p:pic>
      <p:sp>
        <p:nvSpPr>
          <p:cNvPr id="234" name="Balão de Fala: Retângulo com Cantos Arredondados 5"/>
          <p:cNvSpPr/>
          <p:nvPr/>
        </p:nvSpPr>
        <p:spPr>
          <a:xfrm>
            <a:off x="6914640" y="2672280"/>
            <a:ext cx="3008520" cy="867600"/>
          </a:xfrm>
          <a:prstGeom prst="wedgeRoundRectCallout">
            <a:avLst>
              <a:gd name="adj1" fmla="val -41682"/>
              <a:gd name="adj2" fmla="val -151881"/>
              <a:gd name="adj3" fmla="val 16667"/>
            </a:avLst>
          </a:prstGeom>
          <a:solidFill>
            <a:srgbClr val="53548A"/>
          </a:solidFill>
          <a:ln>
            <a:solidFill>
              <a:srgbClr val="3D3E6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spc="-1" dirty="0">
                <a:solidFill>
                  <a:srgbClr val="FFFFFF"/>
                </a:solidFill>
                <a:latin typeface="Open Sans"/>
                <a:ea typeface="Arial"/>
              </a:rPr>
              <a:t>Épicos são usados ​​para obter uma imagem maior das histórias do usuário</a:t>
            </a:r>
            <a:endParaRPr lang="pt-B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Balão de Fala: Retângulo com Cantos Arredondados 6"/>
          <p:cNvSpPr/>
          <p:nvPr/>
        </p:nvSpPr>
        <p:spPr>
          <a:xfrm>
            <a:off x="6914640" y="219600"/>
            <a:ext cx="3104280" cy="878400"/>
          </a:xfrm>
          <a:prstGeom prst="wedgeRoundRectCallout">
            <a:avLst>
              <a:gd name="adj1" fmla="val -77343"/>
              <a:gd name="adj2" fmla="val 96383"/>
              <a:gd name="adj3" fmla="val 16667"/>
            </a:avLst>
          </a:prstGeom>
          <a:solidFill>
            <a:srgbClr val="53548A"/>
          </a:solidFill>
          <a:ln>
            <a:solidFill>
              <a:srgbClr val="3D3E6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spc="-1" dirty="0">
                <a:solidFill>
                  <a:srgbClr val="FFFFFF"/>
                </a:solidFill>
                <a:latin typeface="Open Sans"/>
                <a:ea typeface="Arial"/>
              </a:rPr>
              <a:t> Reunir os vários épicos com uma visão mais estratégica do produto</a:t>
            </a:r>
            <a:endParaRPr lang="pt-BR" sz="14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83920" y="44577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 err="1">
                <a:solidFill>
                  <a:schemeClr val="dk2"/>
                </a:solidFill>
                <a:latin typeface="Trebuchet MS"/>
                <a:ea typeface="Trebuchet MS"/>
              </a:rPr>
              <a:t>Product</a:t>
            </a:r>
            <a:r>
              <a:rPr lang="pt-BR" sz="4000" spc="-1" dirty="0">
                <a:solidFill>
                  <a:schemeClr val="dk2"/>
                </a:solidFill>
                <a:latin typeface="Trebuchet MS"/>
                <a:ea typeface="Trebuchet MS"/>
              </a:rPr>
              <a:t> Backlog</a:t>
            </a:r>
            <a:endParaRPr lang="pt-BR" sz="40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3"/>
          <p:cNvPicPr/>
          <p:nvPr/>
        </p:nvPicPr>
        <p:blipFill>
          <a:blip r:embed="rId2"/>
          <a:stretch/>
        </p:blipFill>
        <p:spPr>
          <a:xfrm>
            <a:off x="1680510" y="1826010"/>
            <a:ext cx="9009720" cy="389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4B2BD17-0F1C-DB26-A280-6A907593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14301"/>
            <a:ext cx="6591867" cy="5989320"/>
          </a:xfrm>
          <a:prstGeom prst="rect">
            <a:avLst/>
          </a:prstGeom>
        </p:spPr>
      </p:pic>
      <p:sp>
        <p:nvSpPr>
          <p:cNvPr id="7" name="PlaceHolder 1">
            <a:extLst>
              <a:ext uri="{FF2B5EF4-FFF2-40B4-BE49-F238E27FC236}">
                <a16:creationId xmlns:a16="http://schemas.microsoft.com/office/drawing/2014/main" id="{8FB6DC54-73F9-194E-2229-2D6BDAD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620" y="2115630"/>
            <a:ext cx="5329830" cy="140481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>
                <a:solidFill>
                  <a:schemeClr val="dk2"/>
                </a:solidFill>
                <a:latin typeface="Trebuchet MS"/>
                <a:ea typeface="Trebuchet MS"/>
              </a:rPr>
              <a:t>Planejamento da Sprint #1</a:t>
            </a:r>
            <a:br>
              <a:rPr sz="4000" dirty="0"/>
            </a:br>
            <a:r>
              <a:rPr lang="pt-BR" sz="4000" spc="-1" dirty="0">
                <a:solidFill>
                  <a:schemeClr val="dk2"/>
                </a:solidFill>
                <a:latin typeface="Trebuchet MS"/>
                <a:ea typeface="Trebuchet MS"/>
              </a:rPr>
              <a:t>Épico Criação e validação</a:t>
            </a:r>
            <a:endParaRPr lang="pt-BR" sz="40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8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66750" y="22968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>
                <a:solidFill>
                  <a:schemeClr val="dk2"/>
                </a:solidFill>
                <a:latin typeface="Trebuchet MS"/>
                <a:ea typeface="Trebuchet MS"/>
              </a:rPr>
              <a:t>Planejamento da Sprint #1</a:t>
            </a:r>
            <a:br>
              <a:rPr sz="4000" dirty="0"/>
            </a:br>
            <a:r>
              <a:rPr lang="pt-BR" sz="4000" spc="-1" dirty="0">
                <a:solidFill>
                  <a:schemeClr val="dk2"/>
                </a:solidFill>
                <a:latin typeface="Trebuchet MS"/>
                <a:ea typeface="Trebuchet MS"/>
              </a:rPr>
              <a:t>Épico Criação e validação</a:t>
            </a:r>
            <a:endParaRPr lang="pt-BR" sz="40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A5726A0-0917-4800-88C5-90B31F80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52575"/>
            <a:ext cx="94488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Imagem 283"/>
          <p:cNvPicPr/>
          <p:nvPr/>
        </p:nvPicPr>
        <p:blipFill>
          <a:blip r:embed="rId2"/>
          <a:stretch/>
        </p:blipFill>
        <p:spPr>
          <a:xfrm>
            <a:off x="8084160" y="2142720"/>
            <a:ext cx="3976560" cy="3976560"/>
          </a:xfrm>
          <a:prstGeom prst="rect">
            <a:avLst/>
          </a:prstGeom>
          <a:ln w="0">
            <a:noFill/>
          </a:ln>
        </p:spPr>
      </p:pic>
      <p:sp>
        <p:nvSpPr>
          <p:cNvPr id="373" name="CaixaDeTexto 284"/>
          <p:cNvSpPr/>
          <p:nvPr/>
        </p:nvSpPr>
        <p:spPr>
          <a:xfrm>
            <a:off x="131280" y="2086543"/>
            <a:ext cx="10681200" cy="111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Confusões de papéis e suas consequências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https://www.elirodrigues.com/2016/06/01/os-papeis-do-scrum-e-suas-facetas/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DA63202C-C304-812A-C069-BB456A478111}"/>
              </a:ext>
            </a:extLst>
          </p:cNvPr>
          <p:cNvSpPr txBox="1">
            <a:spLocks/>
          </p:cNvSpPr>
          <p:nvPr/>
        </p:nvSpPr>
        <p:spPr>
          <a:xfrm>
            <a:off x="670740" y="485975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pt-BR" sz="4000" spc="-1" dirty="0">
                <a:solidFill>
                  <a:schemeClr val="dk2"/>
                </a:solidFill>
                <a:latin typeface="Trebuchet MS"/>
              </a:rPr>
              <a:t>EXERCÍCIO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376" name="Picture 9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77" name="Straight Connector 11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cxnSp>
        <p:nvCxnSpPr>
          <p:cNvPr id="378" name="Straight Connector 13"/>
          <p:cNvCxnSpPr/>
          <p:nvPr/>
        </p:nvCxnSpPr>
        <p:spPr>
          <a:xfrm>
            <a:off x="2417760" y="3528360"/>
            <a:ext cx="863784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379" name="Rectangle 15"/>
          <p:cNvSpPr/>
          <p:nvPr/>
        </p:nvSpPr>
        <p:spPr>
          <a:xfrm>
            <a:off x="0" y="0"/>
            <a:ext cx="12190680" cy="6856920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80" name="Rectangle 17"/>
          <p:cNvSpPr/>
          <p:nvPr/>
        </p:nvSpPr>
        <p:spPr>
          <a:xfrm>
            <a:off x="96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776600" y="4458960"/>
            <a:ext cx="8641800" cy="5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-1" dirty="0" err="1">
                <a:solidFill>
                  <a:srgbClr val="000000"/>
                </a:solidFill>
                <a:latin typeface="Gill Sans MT"/>
                <a:ea typeface="DejaVu Sans"/>
              </a:rPr>
              <a:t>Comente</a:t>
            </a:r>
            <a:br>
              <a:rPr sz="2800" dirty="0"/>
            </a:b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2" name="Group 19"/>
          <p:cNvGrpSpPr/>
          <p:nvPr/>
        </p:nvGrpSpPr>
        <p:grpSpPr>
          <a:xfrm>
            <a:off x="1445760" y="324000"/>
            <a:ext cx="9298800" cy="3651840"/>
            <a:chOff x="1445760" y="324000"/>
            <a:chExt cx="9298800" cy="3651840"/>
          </a:xfrm>
        </p:grpSpPr>
        <p:sp>
          <p:nvSpPr>
            <p:cNvPr id="383" name="Rectangle 20"/>
            <p:cNvSpPr/>
            <p:nvPr/>
          </p:nvSpPr>
          <p:spPr>
            <a:xfrm>
              <a:off x="1445760" y="324000"/>
              <a:ext cx="9298800" cy="365184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200">
              <a:noFill/>
            </a:ln>
            <a:effectLst>
              <a:outerShdw blurRad="127080" dist="228470" dir="4740526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384" name="Rectangle 21"/>
            <p:cNvSpPr/>
            <p:nvPr/>
          </p:nvSpPr>
          <p:spPr>
            <a:xfrm>
              <a:off x="1758240" y="647280"/>
              <a:ext cx="8672040" cy="300096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385" name="Rectangle 23"/>
          <p:cNvSpPr/>
          <p:nvPr/>
        </p:nvSpPr>
        <p:spPr>
          <a:xfrm>
            <a:off x="1913400" y="806400"/>
            <a:ext cx="8346600" cy="2677680"/>
          </a:xfrm>
          <a:prstGeom prst="rect">
            <a:avLst/>
          </a:prstGeom>
          <a:solidFill>
            <a:schemeClr val="bg1"/>
          </a:solidFill>
          <a:ln w="6350">
            <a:solidFill>
              <a:srgbClr val="DFDBD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386" name="object 2"/>
          <p:cNvPicPr/>
          <p:nvPr/>
        </p:nvPicPr>
        <p:blipFill>
          <a:blip r:embed="rId3"/>
          <a:stretch/>
        </p:blipFill>
        <p:spPr>
          <a:xfrm>
            <a:off x="3428280" y="963720"/>
            <a:ext cx="5322960" cy="2368080"/>
          </a:xfrm>
          <a:prstGeom prst="rect">
            <a:avLst/>
          </a:prstGeom>
          <a:ln w="0">
            <a:noFill/>
          </a:ln>
        </p:spPr>
      </p:pic>
      <p:cxnSp>
        <p:nvCxnSpPr>
          <p:cNvPr id="387" name="Straight Connector 25"/>
          <p:cNvCxnSpPr/>
          <p:nvPr/>
        </p:nvCxnSpPr>
        <p:spPr>
          <a:xfrm>
            <a:off x="1776600" y="5027040"/>
            <a:ext cx="864396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pic>
        <p:nvPicPr>
          <p:cNvPr id="388" name="Picture 27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89" name="Straight Connector 29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10607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2600" indent="0">
              <a:lnSpc>
                <a:spcPct val="100000"/>
              </a:lnSpc>
              <a:tabLst>
                <a:tab pos="0" algn="l"/>
              </a:tabLst>
            </a:pPr>
            <a:r>
              <a:rPr lang="pt-BR" sz="4000" spc="-1" dirty="0">
                <a:solidFill>
                  <a:schemeClr val="dk2"/>
                </a:solidFill>
                <a:latin typeface="Trebuchet MS"/>
              </a:rPr>
              <a:t>DOCUMENTAÇÃO</a:t>
            </a:r>
          </a:p>
        </p:txBody>
      </p:sp>
      <p:pic>
        <p:nvPicPr>
          <p:cNvPr id="391" name="Imagem 390"/>
          <p:cNvPicPr/>
          <p:nvPr/>
        </p:nvPicPr>
        <p:blipFill>
          <a:blip r:embed="rId2"/>
          <a:stretch/>
        </p:blipFill>
        <p:spPr>
          <a:xfrm>
            <a:off x="1620000" y="2116800"/>
            <a:ext cx="7590600" cy="3643200"/>
          </a:xfrm>
          <a:prstGeom prst="rect">
            <a:avLst/>
          </a:prstGeom>
          <a:ln w="0">
            <a:noFill/>
          </a:ln>
        </p:spPr>
      </p:pic>
      <p:sp>
        <p:nvSpPr>
          <p:cNvPr id="392" name="CaixaDeTexto 391"/>
          <p:cNvSpPr txBox="1"/>
          <p:nvPr/>
        </p:nvSpPr>
        <p:spPr>
          <a:xfrm>
            <a:off x="6374160" y="5053320"/>
            <a:ext cx="532584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https://www.youtube.com/watch?v=3Smbhnmue7Y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6F534-CED9-31F5-7B62-BEFB9F8D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39" y="326134"/>
            <a:ext cx="9602280" cy="1048320"/>
          </a:xfrm>
        </p:spPr>
        <p:txBody>
          <a:bodyPr/>
          <a:lstStyle/>
          <a:p>
            <a:r>
              <a:rPr lang="pt-BR" dirty="0"/>
              <a:t>Filme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3B5198-35AB-2AA2-79EB-324318CB052A}"/>
              </a:ext>
            </a:extLst>
          </p:cNvPr>
          <p:cNvSpPr txBox="1"/>
          <p:nvPr/>
        </p:nvSpPr>
        <p:spPr>
          <a:xfrm>
            <a:off x="1196339" y="1941845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https://youtu.be/XfvQWnRgxG0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E2C0103-1272-73A8-72E0-E7F81AC0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Mídia Online 8" title="Scrum  - Aprenda Scrum em 9 minutos">
            <a:hlinkClick r:id="" action="ppaction://media"/>
            <a:extLst>
              <a:ext uri="{FF2B5EF4-FFF2-40B4-BE49-F238E27FC236}">
                <a16:creationId xmlns:a16="http://schemas.microsoft.com/office/drawing/2014/main" id="{75CD2F70-D08F-6E9E-5F3A-0E79B07CAD9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16000" y="165395"/>
            <a:ext cx="10160000" cy="57404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8D97215-288E-4322-8A69-92A1DBFF5573}"/>
              </a:ext>
            </a:extLst>
          </p:cNvPr>
          <p:cNvSpPr/>
          <p:nvPr/>
        </p:nvSpPr>
        <p:spPr>
          <a:xfrm>
            <a:off x="316416" y="5820158"/>
            <a:ext cx="3399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t-BR" spc="-1" dirty="0">
                <a:solidFill>
                  <a:srgbClr val="000000"/>
                </a:solidFill>
              </a:rPr>
              <a:t>https://youtu.be/XfvQWnRgxG0</a:t>
            </a:r>
          </a:p>
        </p:txBody>
      </p:sp>
    </p:spTree>
    <p:extLst>
      <p:ext uri="{BB962C8B-B14F-4D97-AF65-F5344CB8AC3E}">
        <p14:creationId xmlns:p14="http://schemas.microsoft.com/office/powerpoint/2010/main" val="15231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bject 2"/>
          <p:cNvSpPr/>
          <p:nvPr/>
        </p:nvSpPr>
        <p:spPr>
          <a:xfrm>
            <a:off x="1456560" y="6152040"/>
            <a:ext cx="8227800" cy="28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12">
                <a:solidFill>
                  <a:srgbClr val="FFFFFF"/>
                </a:solidFill>
                <a:latin typeface="Tahoma"/>
                <a:ea typeface="DejaVu Sans"/>
              </a:rPr>
              <a:t>https://</a:t>
            </a:r>
            <a:r>
              <a:rPr lang="en-US" sz="1800" b="0" u="sng" strike="noStrike" spc="12">
                <a:solidFill>
                  <a:srgbClr val="FA2B5C"/>
                </a:solidFill>
                <a:uFillTx/>
                <a:latin typeface="Tahoma"/>
                <a:ea typeface="DejaVu Sans"/>
                <a:hlinkClick r:id="rId2"/>
              </a:rPr>
              <a:t>www.elirodrigues.com/2016/06/01/os-papeis-do-scrum-e-suas-facetas/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object 3"/>
          <p:cNvPicPr/>
          <p:nvPr/>
        </p:nvPicPr>
        <p:blipFill>
          <a:blip r:embed="rId3"/>
          <a:stretch/>
        </p:blipFill>
        <p:spPr>
          <a:xfrm>
            <a:off x="539640" y="339840"/>
            <a:ext cx="8790840" cy="5608800"/>
          </a:xfrm>
          <a:prstGeom prst="rect">
            <a:avLst/>
          </a:prstGeom>
          <a:ln w="0">
            <a:noFill/>
          </a:ln>
        </p:spPr>
      </p:pic>
      <p:pic>
        <p:nvPicPr>
          <p:cNvPr id="272" name="object 4"/>
          <p:cNvPicPr/>
          <p:nvPr/>
        </p:nvPicPr>
        <p:blipFill>
          <a:blip r:embed="rId4"/>
          <a:stretch/>
        </p:blipFill>
        <p:spPr>
          <a:xfrm>
            <a:off x="9667080" y="939780"/>
            <a:ext cx="1953720" cy="169200"/>
          </a:xfrm>
          <a:prstGeom prst="rect">
            <a:avLst/>
          </a:prstGeom>
          <a:ln w="0">
            <a:noFill/>
          </a:ln>
        </p:spPr>
      </p:pic>
      <p:sp>
        <p:nvSpPr>
          <p:cNvPr id="273" name="object 5"/>
          <p:cNvSpPr/>
          <p:nvPr/>
        </p:nvSpPr>
        <p:spPr>
          <a:xfrm>
            <a:off x="9686160" y="1273680"/>
            <a:ext cx="1451880" cy="169200"/>
          </a:xfrm>
          <a:custGeom>
            <a:avLst/>
            <a:gdLst>
              <a:gd name="textAreaLeft" fmla="*/ 0 w 1451880"/>
              <a:gd name="textAreaRight" fmla="*/ 1452960 w 1451880"/>
              <a:gd name="textAreaTop" fmla="*/ 0 h 169200"/>
              <a:gd name="textAreaBottom" fmla="*/ 170280 h 169200"/>
            </a:gdLst>
            <a:ahLst/>
            <a:cxnLst/>
            <a:rect l="textAreaLeft" t="textAreaTop" r="textAreaRight" b="textAreaBottom"/>
            <a:pathLst>
              <a:path w="1452879" h="170180">
                <a:moveTo>
                  <a:pt x="97535" y="4190"/>
                </a:moveTo>
                <a:lnTo>
                  <a:pt x="0" y="4190"/>
                </a:lnTo>
                <a:lnTo>
                  <a:pt x="0" y="165988"/>
                </a:lnTo>
                <a:lnTo>
                  <a:pt x="16382" y="165988"/>
                </a:lnTo>
                <a:lnTo>
                  <a:pt x="16382" y="89407"/>
                </a:lnTo>
                <a:lnTo>
                  <a:pt x="91820" y="89407"/>
                </a:lnTo>
                <a:lnTo>
                  <a:pt x="91820" y="75056"/>
                </a:lnTo>
                <a:lnTo>
                  <a:pt x="16382" y="75056"/>
                </a:lnTo>
                <a:lnTo>
                  <a:pt x="16382" y="18795"/>
                </a:lnTo>
                <a:lnTo>
                  <a:pt x="97535" y="18795"/>
                </a:lnTo>
                <a:lnTo>
                  <a:pt x="97535" y="4190"/>
                </a:lnTo>
                <a:close/>
              </a:path>
              <a:path w="1452879" h="170180">
                <a:moveTo>
                  <a:pt x="185546" y="4190"/>
                </a:moveTo>
                <a:lnTo>
                  <a:pt x="169544" y="4190"/>
                </a:lnTo>
                <a:lnTo>
                  <a:pt x="99567" y="165988"/>
                </a:lnTo>
                <a:lnTo>
                  <a:pt x="117601" y="165988"/>
                </a:lnTo>
                <a:lnTo>
                  <a:pt x="135254" y="123443"/>
                </a:lnTo>
                <a:lnTo>
                  <a:pt x="236749" y="123443"/>
                </a:lnTo>
                <a:lnTo>
                  <a:pt x="230260" y="108330"/>
                </a:lnTo>
                <a:lnTo>
                  <a:pt x="141350" y="108330"/>
                </a:lnTo>
                <a:lnTo>
                  <a:pt x="177037" y="22478"/>
                </a:lnTo>
                <a:lnTo>
                  <a:pt x="193399" y="22478"/>
                </a:lnTo>
                <a:lnTo>
                  <a:pt x="185546" y="4190"/>
                </a:lnTo>
                <a:close/>
              </a:path>
              <a:path w="1452879" h="170180">
                <a:moveTo>
                  <a:pt x="236749" y="123443"/>
                </a:moveTo>
                <a:lnTo>
                  <a:pt x="218948" y="123443"/>
                </a:lnTo>
                <a:lnTo>
                  <a:pt x="236727" y="165988"/>
                </a:lnTo>
                <a:lnTo>
                  <a:pt x="255015" y="165988"/>
                </a:lnTo>
                <a:lnTo>
                  <a:pt x="236749" y="123443"/>
                </a:lnTo>
                <a:close/>
              </a:path>
              <a:path w="1452879" h="170180">
                <a:moveTo>
                  <a:pt x="193399" y="22478"/>
                </a:moveTo>
                <a:lnTo>
                  <a:pt x="177037" y="22478"/>
                </a:lnTo>
                <a:lnTo>
                  <a:pt x="212725" y="108330"/>
                </a:lnTo>
                <a:lnTo>
                  <a:pt x="230260" y="108330"/>
                </a:lnTo>
                <a:lnTo>
                  <a:pt x="193399" y="22478"/>
                </a:lnTo>
                <a:close/>
              </a:path>
              <a:path w="1452879" h="170180">
                <a:moveTo>
                  <a:pt x="358901" y="0"/>
                </a:moveTo>
                <a:lnTo>
                  <a:pt x="352932" y="0"/>
                </a:lnTo>
                <a:lnTo>
                  <a:pt x="344068" y="404"/>
                </a:lnTo>
                <a:lnTo>
                  <a:pt x="305006" y="14065"/>
                </a:lnTo>
                <a:lnTo>
                  <a:pt x="278481" y="43525"/>
                </a:lnTo>
                <a:lnTo>
                  <a:pt x="268604" y="85089"/>
                </a:lnTo>
                <a:lnTo>
                  <a:pt x="268987" y="94140"/>
                </a:lnTo>
                <a:lnTo>
                  <a:pt x="282352" y="133572"/>
                </a:lnTo>
                <a:lnTo>
                  <a:pt x="311624" y="160174"/>
                </a:lnTo>
                <a:lnTo>
                  <a:pt x="352932" y="170179"/>
                </a:lnTo>
                <a:lnTo>
                  <a:pt x="360299" y="170179"/>
                </a:lnTo>
                <a:lnTo>
                  <a:pt x="390143" y="161162"/>
                </a:lnTo>
                <a:lnTo>
                  <a:pt x="395224" y="158495"/>
                </a:lnTo>
                <a:lnTo>
                  <a:pt x="398985" y="155701"/>
                </a:lnTo>
                <a:lnTo>
                  <a:pt x="353059" y="155701"/>
                </a:lnTo>
                <a:lnTo>
                  <a:pt x="345533" y="155344"/>
                </a:lnTo>
                <a:lnTo>
                  <a:pt x="308582" y="139110"/>
                </a:lnTo>
                <a:lnTo>
                  <a:pt x="288555" y="105538"/>
                </a:lnTo>
                <a:lnTo>
                  <a:pt x="285876" y="85089"/>
                </a:lnTo>
                <a:lnTo>
                  <a:pt x="286162" y="78061"/>
                </a:lnTo>
                <a:lnTo>
                  <a:pt x="299664" y="40610"/>
                </a:lnTo>
                <a:lnTo>
                  <a:pt x="331343" y="17672"/>
                </a:lnTo>
                <a:lnTo>
                  <a:pt x="353059" y="14350"/>
                </a:lnTo>
                <a:lnTo>
                  <a:pt x="399482" y="14350"/>
                </a:lnTo>
                <a:lnTo>
                  <a:pt x="396112" y="11811"/>
                </a:lnTo>
                <a:lnTo>
                  <a:pt x="370458" y="1904"/>
                </a:lnTo>
                <a:lnTo>
                  <a:pt x="364743" y="634"/>
                </a:lnTo>
                <a:lnTo>
                  <a:pt x="358901" y="0"/>
                </a:lnTo>
                <a:close/>
              </a:path>
              <a:path w="1452879" h="170180">
                <a:moveTo>
                  <a:pt x="400684" y="131699"/>
                </a:moveTo>
                <a:lnTo>
                  <a:pt x="366728" y="154273"/>
                </a:lnTo>
                <a:lnTo>
                  <a:pt x="353059" y="155701"/>
                </a:lnTo>
                <a:lnTo>
                  <a:pt x="398985" y="155701"/>
                </a:lnTo>
                <a:lnTo>
                  <a:pt x="413511" y="139953"/>
                </a:lnTo>
                <a:lnTo>
                  <a:pt x="400684" y="131699"/>
                </a:lnTo>
                <a:close/>
              </a:path>
              <a:path w="1452879" h="170180">
                <a:moveTo>
                  <a:pt x="399482" y="14350"/>
                </a:moveTo>
                <a:lnTo>
                  <a:pt x="358266" y="14350"/>
                </a:lnTo>
                <a:lnTo>
                  <a:pt x="363219" y="14986"/>
                </a:lnTo>
                <a:lnTo>
                  <a:pt x="372236" y="17525"/>
                </a:lnTo>
                <a:lnTo>
                  <a:pt x="376300" y="19050"/>
                </a:lnTo>
                <a:lnTo>
                  <a:pt x="380110" y="21081"/>
                </a:lnTo>
                <a:lnTo>
                  <a:pt x="383920" y="22987"/>
                </a:lnTo>
                <a:lnTo>
                  <a:pt x="387223" y="25272"/>
                </a:lnTo>
                <a:lnTo>
                  <a:pt x="390016" y="27939"/>
                </a:lnTo>
                <a:lnTo>
                  <a:pt x="392937" y="30479"/>
                </a:lnTo>
                <a:lnTo>
                  <a:pt x="395096" y="33146"/>
                </a:lnTo>
                <a:lnTo>
                  <a:pt x="396875" y="35687"/>
                </a:lnTo>
                <a:lnTo>
                  <a:pt x="410463" y="25653"/>
                </a:lnTo>
                <a:lnTo>
                  <a:pt x="407796" y="21716"/>
                </a:lnTo>
                <a:lnTo>
                  <a:pt x="404367" y="18033"/>
                </a:lnTo>
                <a:lnTo>
                  <a:pt x="399482" y="14350"/>
                </a:lnTo>
                <a:close/>
              </a:path>
              <a:path w="1452879" h="170180">
                <a:moveTo>
                  <a:pt x="461390" y="4190"/>
                </a:moveTo>
                <a:lnTo>
                  <a:pt x="445007" y="4190"/>
                </a:lnTo>
                <a:lnTo>
                  <a:pt x="445007" y="165988"/>
                </a:lnTo>
                <a:lnTo>
                  <a:pt x="461390" y="165988"/>
                </a:lnTo>
                <a:lnTo>
                  <a:pt x="461390" y="4190"/>
                </a:lnTo>
                <a:close/>
              </a:path>
              <a:path w="1452879" h="170180">
                <a:moveTo>
                  <a:pt x="523875" y="4190"/>
                </a:moveTo>
                <a:lnTo>
                  <a:pt x="507491" y="4190"/>
                </a:lnTo>
                <a:lnTo>
                  <a:pt x="507491" y="165988"/>
                </a:lnTo>
                <a:lnTo>
                  <a:pt x="599312" y="165988"/>
                </a:lnTo>
                <a:lnTo>
                  <a:pt x="599312" y="151383"/>
                </a:lnTo>
                <a:lnTo>
                  <a:pt x="523875" y="151383"/>
                </a:lnTo>
                <a:lnTo>
                  <a:pt x="523875" y="4190"/>
                </a:lnTo>
                <a:close/>
              </a:path>
              <a:path w="1452879" h="170180">
                <a:moveTo>
                  <a:pt x="642746" y="4190"/>
                </a:moveTo>
                <a:lnTo>
                  <a:pt x="626363" y="4190"/>
                </a:lnTo>
                <a:lnTo>
                  <a:pt x="626363" y="165988"/>
                </a:lnTo>
                <a:lnTo>
                  <a:pt x="642746" y="165988"/>
                </a:lnTo>
                <a:lnTo>
                  <a:pt x="642746" y="4190"/>
                </a:lnTo>
                <a:close/>
              </a:path>
              <a:path w="1452879" h="170180">
                <a:moveTo>
                  <a:pt x="740536" y="18795"/>
                </a:moveTo>
                <a:lnTo>
                  <a:pt x="724153" y="18795"/>
                </a:lnTo>
                <a:lnTo>
                  <a:pt x="724153" y="165988"/>
                </a:lnTo>
                <a:lnTo>
                  <a:pt x="740536" y="165988"/>
                </a:lnTo>
                <a:lnTo>
                  <a:pt x="740536" y="18795"/>
                </a:lnTo>
                <a:close/>
              </a:path>
              <a:path w="1452879" h="170180">
                <a:moveTo>
                  <a:pt x="874394" y="4190"/>
                </a:moveTo>
                <a:lnTo>
                  <a:pt x="858392" y="4190"/>
                </a:lnTo>
                <a:lnTo>
                  <a:pt x="788415" y="165988"/>
                </a:lnTo>
                <a:lnTo>
                  <a:pt x="806450" y="165988"/>
                </a:lnTo>
                <a:lnTo>
                  <a:pt x="824102" y="123443"/>
                </a:lnTo>
                <a:lnTo>
                  <a:pt x="925597" y="123443"/>
                </a:lnTo>
                <a:lnTo>
                  <a:pt x="919108" y="108330"/>
                </a:lnTo>
                <a:lnTo>
                  <a:pt x="830199" y="108330"/>
                </a:lnTo>
                <a:lnTo>
                  <a:pt x="865885" y="22478"/>
                </a:lnTo>
                <a:lnTo>
                  <a:pt x="882247" y="22478"/>
                </a:lnTo>
                <a:lnTo>
                  <a:pt x="874394" y="4190"/>
                </a:lnTo>
                <a:close/>
              </a:path>
              <a:path w="1452879" h="170180">
                <a:moveTo>
                  <a:pt x="925597" y="123443"/>
                </a:moveTo>
                <a:lnTo>
                  <a:pt x="907795" y="123443"/>
                </a:lnTo>
                <a:lnTo>
                  <a:pt x="925576" y="165988"/>
                </a:lnTo>
                <a:lnTo>
                  <a:pt x="943863" y="165988"/>
                </a:lnTo>
                <a:lnTo>
                  <a:pt x="925597" y="123443"/>
                </a:lnTo>
                <a:close/>
              </a:path>
              <a:path w="1452879" h="170180">
                <a:moveTo>
                  <a:pt x="882247" y="22478"/>
                </a:moveTo>
                <a:lnTo>
                  <a:pt x="865885" y="22478"/>
                </a:lnTo>
                <a:lnTo>
                  <a:pt x="901573" y="108330"/>
                </a:lnTo>
                <a:lnTo>
                  <a:pt x="919108" y="108330"/>
                </a:lnTo>
                <a:lnTo>
                  <a:pt x="882247" y="22478"/>
                </a:lnTo>
                <a:close/>
              </a:path>
              <a:path w="1452879" h="170180">
                <a:moveTo>
                  <a:pt x="794892" y="4190"/>
                </a:moveTo>
                <a:lnTo>
                  <a:pt x="670051" y="4190"/>
                </a:lnTo>
                <a:lnTo>
                  <a:pt x="670051" y="18795"/>
                </a:lnTo>
                <a:lnTo>
                  <a:pt x="794892" y="18795"/>
                </a:lnTo>
                <a:lnTo>
                  <a:pt x="794892" y="4190"/>
                </a:lnTo>
                <a:close/>
              </a:path>
              <a:path w="1452879" h="170180">
                <a:moveTo>
                  <a:pt x="1024381" y="4190"/>
                </a:moveTo>
                <a:lnTo>
                  <a:pt x="970787" y="4190"/>
                </a:lnTo>
                <a:lnTo>
                  <a:pt x="970787" y="165988"/>
                </a:lnTo>
                <a:lnTo>
                  <a:pt x="1024381" y="165988"/>
                </a:lnTo>
                <a:lnTo>
                  <a:pt x="1031928" y="165677"/>
                </a:lnTo>
                <a:lnTo>
                  <a:pt x="1069101" y="154638"/>
                </a:lnTo>
                <a:lnTo>
                  <a:pt x="1074375" y="151383"/>
                </a:lnTo>
                <a:lnTo>
                  <a:pt x="987170" y="151383"/>
                </a:lnTo>
                <a:lnTo>
                  <a:pt x="987170" y="18795"/>
                </a:lnTo>
                <a:lnTo>
                  <a:pt x="1074468" y="18795"/>
                </a:lnTo>
                <a:lnTo>
                  <a:pt x="1069101" y="15478"/>
                </a:lnTo>
                <a:lnTo>
                  <a:pt x="1031928" y="4500"/>
                </a:lnTo>
                <a:lnTo>
                  <a:pt x="1024381" y="4190"/>
                </a:lnTo>
                <a:close/>
              </a:path>
              <a:path w="1452879" h="170180">
                <a:moveTo>
                  <a:pt x="1074468" y="18795"/>
                </a:moveTo>
                <a:lnTo>
                  <a:pt x="1019809" y="18795"/>
                </a:lnTo>
                <a:lnTo>
                  <a:pt x="1028666" y="19153"/>
                </a:lnTo>
                <a:lnTo>
                  <a:pt x="1036939" y="20224"/>
                </a:lnTo>
                <a:lnTo>
                  <a:pt x="1074165" y="39369"/>
                </a:lnTo>
                <a:lnTo>
                  <a:pt x="1092073" y="76707"/>
                </a:lnTo>
                <a:lnTo>
                  <a:pt x="1092073" y="93471"/>
                </a:lnTo>
                <a:lnTo>
                  <a:pt x="1074165" y="130682"/>
                </a:lnTo>
                <a:lnTo>
                  <a:pt x="1036939" y="149955"/>
                </a:lnTo>
                <a:lnTo>
                  <a:pt x="1019809" y="151383"/>
                </a:lnTo>
                <a:lnTo>
                  <a:pt x="1074375" y="151383"/>
                </a:lnTo>
                <a:lnTo>
                  <a:pt x="1101852" y="120522"/>
                </a:lnTo>
                <a:lnTo>
                  <a:pt x="1109471" y="85089"/>
                </a:lnTo>
                <a:lnTo>
                  <a:pt x="1108995" y="75322"/>
                </a:lnTo>
                <a:lnTo>
                  <a:pt x="1093088" y="35798"/>
                </a:lnTo>
                <a:lnTo>
                  <a:pt x="1075755" y="19591"/>
                </a:lnTo>
                <a:lnTo>
                  <a:pt x="1074468" y="18795"/>
                </a:lnTo>
                <a:close/>
              </a:path>
              <a:path w="1452879" h="170180">
                <a:moveTo>
                  <a:pt x="1223136" y="0"/>
                </a:moveTo>
                <a:lnTo>
                  <a:pt x="1182153" y="9949"/>
                </a:lnTo>
                <a:lnTo>
                  <a:pt x="1152794" y="36544"/>
                </a:lnTo>
                <a:lnTo>
                  <a:pt x="1139211" y="76021"/>
                </a:lnTo>
                <a:lnTo>
                  <a:pt x="1138808" y="85089"/>
                </a:lnTo>
                <a:lnTo>
                  <a:pt x="1139211" y="94140"/>
                </a:lnTo>
                <a:lnTo>
                  <a:pt x="1152794" y="133572"/>
                </a:lnTo>
                <a:lnTo>
                  <a:pt x="1182153" y="160174"/>
                </a:lnTo>
                <a:lnTo>
                  <a:pt x="1223136" y="170179"/>
                </a:lnTo>
                <a:lnTo>
                  <a:pt x="1232019" y="169775"/>
                </a:lnTo>
                <a:lnTo>
                  <a:pt x="1271047" y="156051"/>
                </a:lnTo>
                <a:lnTo>
                  <a:pt x="1271862" y="155447"/>
                </a:lnTo>
                <a:lnTo>
                  <a:pt x="1223136" y="155447"/>
                </a:lnTo>
                <a:lnTo>
                  <a:pt x="1215536" y="155090"/>
                </a:lnTo>
                <a:lnTo>
                  <a:pt x="1178585" y="138963"/>
                </a:lnTo>
                <a:lnTo>
                  <a:pt x="1158652" y="105538"/>
                </a:lnTo>
                <a:lnTo>
                  <a:pt x="1156080" y="85089"/>
                </a:lnTo>
                <a:lnTo>
                  <a:pt x="1156366" y="78061"/>
                </a:lnTo>
                <a:lnTo>
                  <a:pt x="1169868" y="40610"/>
                </a:lnTo>
                <a:lnTo>
                  <a:pt x="1201527" y="17672"/>
                </a:lnTo>
                <a:lnTo>
                  <a:pt x="1223136" y="14350"/>
                </a:lnTo>
                <a:lnTo>
                  <a:pt x="1271434" y="14350"/>
                </a:lnTo>
                <a:lnTo>
                  <a:pt x="1271047" y="14065"/>
                </a:lnTo>
                <a:lnTo>
                  <a:pt x="1232019" y="404"/>
                </a:lnTo>
                <a:lnTo>
                  <a:pt x="1223136" y="0"/>
                </a:lnTo>
                <a:close/>
              </a:path>
              <a:path w="1452879" h="170180">
                <a:moveTo>
                  <a:pt x="1271434" y="14350"/>
                </a:moveTo>
                <a:lnTo>
                  <a:pt x="1223136" y="14350"/>
                </a:lnTo>
                <a:lnTo>
                  <a:pt x="1230737" y="14728"/>
                </a:lnTo>
                <a:lnTo>
                  <a:pt x="1237932" y="15843"/>
                </a:lnTo>
                <a:lnTo>
                  <a:pt x="1272285" y="35559"/>
                </a:lnTo>
                <a:lnTo>
                  <a:pt x="1288922" y="71247"/>
                </a:lnTo>
                <a:lnTo>
                  <a:pt x="1290065" y="85089"/>
                </a:lnTo>
                <a:lnTo>
                  <a:pt x="1289780" y="92065"/>
                </a:lnTo>
                <a:lnTo>
                  <a:pt x="1276403" y="129391"/>
                </a:lnTo>
                <a:lnTo>
                  <a:pt x="1244746" y="152233"/>
                </a:lnTo>
                <a:lnTo>
                  <a:pt x="1223136" y="155447"/>
                </a:lnTo>
                <a:lnTo>
                  <a:pt x="1271862" y="155447"/>
                </a:lnTo>
                <a:lnTo>
                  <a:pt x="1297568" y="126599"/>
                </a:lnTo>
                <a:lnTo>
                  <a:pt x="1307464" y="85089"/>
                </a:lnTo>
                <a:lnTo>
                  <a:pt x="1307062" y="76021"/>
                </a:lnTo>
                <a:lnTo>
                  <a:pt x="1293415" y="36544"/>
                </a:lnTo>
                <a:lnTo>
                  <a:pt x="1277453" y="18799"/>
                </a:lnTo>
                <a:lnTo>
                  <a:pt x="1271434" y="14350"/>
                </a:lnTo>
                <a:close/>
              </a:path>
              <a:path w="1452879" h="170180">
                <a:moveTo>
                  <a:pt x="1399539" y="4190"/>
                </a:moveTo>
                <a:lnTo>
                  <a:pt x="1344167" y="4190"/>
                </a:lnTo>
                <a:lnTo>
                  <a:pt x="1344167" y="165988"/>
                </a:lnTo>
                <a:lnTo>
                  <a:pt x="1360551" y="165988"/>
                </a:lnTo>
                <a:lnTo>
                  <a:pt x="1360551" y="90296"/>
                </a:lnTo>
                <a:lnTo>
                  <a:pt x="1406290" y="90296"/>
                </a:lnTo>
                <a:lnTo>
                  <a:pt x="1405508" y="89026"/>
                </a:lnTo>
                <a:lnTo>
                  <a:pt x="1411477" y="88391"/>
                </a:lnTo>
                <a:lnTo>
                  <a:pt x="1416938" y="86994"/>
                </a:lnTo>
                <a:lnTo>
                  <a:pt x="1422018" y="84836"/>
                </a:lnTo>
                <a:lnTo>
                  <a:pt x="1426971" y="82676"/>
                </a:lnTo>
                <a:lnTo>
                  <a:pt x="1431289" y="79755"/>
                </a:lnTo>
                <a:lnTo>
                  <a:pt x="1435104" y="76072"/>
                </a:lnTo>
                <a:lnTo>
                  <a:pt x="1360551" y="76072"/>
                </a:lnTo>
                <a:lnTo>
                  <a:pt x="1360551" y="18287"/>
                </a:lnTo>
                <a:lnTo>
                  <a:pt x="1437113" y="18287"/>
                </a:lnTo>
                <a:lnTo>
                  <a:pt x="1436242" y="17271"/>
                </a:lnTo>
                <a:lnTo>
                  <a:pt x="1426336" y="10413"/>
                </a:lnTo>
                <a:lnTo>
                  <a:pt x="1420494" y="8000"/>
                </a:lnTo>
                <a:lnTo>
                  <a:pt x="1406905" y="4952"/>
                </a:lnTo>
                <a:lnTo>
                  <a:pt x="1399539" y="4190"/>
                </a:lnTo>
                <a:close/>
              </a:path>
              <a:path w="1452879" h="170180">
                <a:moveTo>
                  <a:pt x="1406290" y="90296"/>
                </a:moveTo>
                <a:lnTo>
                  <a:pt x="1387982" y="90296"/>
                </a:lnTo>
                <a:lnTo>
                  <a:pt x="1432686" y="165988"/>
                </a:lnTo>
                <a:lnTo>
                  <a:pt x="1452879" y="165988"/>
                </a:lnTo>
                <a:lnTo>
                  <a:pt x="1406290" y="90296"/>
                </a:lnTo>
                <a:close/>
              </a:path>
              <a:path w="1452879" h="170180">
                <a:moveTo>
                  <a:pt x="1437113" y="18287"/>
                </a:moveTo>
                <a:lnTo>
                  <a:pt x="1395856" y="18287"/>
                </a:lnTo>
                <a:lnTo>
                  <a:pt x="1401444" y="18795"/>
                </a:lnTo>
                <a:lnTo>
                  <a:pt x="1406398" y="19938"/>
                </a:lnTo>
                <a:lnTo>
                  <a:pt x="1430527" y="42037"/>
                </a:lnTo>
                <a:lnTo>
                  <a:pt x="1430527" y="56895"/>
                </a:lnTo>
                <a:lnTo>
                  <a:pt x="1389126" y="76072"/>
                </a:lnTo>
                <a:lnTo>
                  <a:pt x="1435104" y="76072"/>
                </a:lnTo>
                <a:lnTo>
                  <a:pt x="1446910" y="53339"/>
                </a:lnTo>
                <a:lnTo>
                  <a:pt x="1446910" y="39496"/>
                </a:lnTo>
                <a:lnTo>
                  <a:pt x="1445513" y="32765"/>
                </a:lnTo>
                <a:lnTo>
                  <a:pt x="1442783" y="27177"/>
                </a:lnTo>
                <a:lnTo>
                  <a:pt x="1440052" y="21716"/>
                </a:lnTo>
                <a:lnTo>
                  <a:pt x="1437113" y="18287"/>
                </a:lnTo>
                <a:close/>
              </a:path>
            </a:pathLst>
          </a:custGeom>
          <a:solidFill>
            <a:srgbClr val="FFFFFF">
              <a:alpha val="58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Gill Sans MT"/>
              <a:ea typeface="DejaVu Sans"/>
            </a:endParaRPr>
          </a:p>
        </p:txBody>
      </p:sp>
      <p:sp>
        <p:nvSpPr>
          <p:cNvPr id="274" name="object 6"/>
          <p:cNvSpPr/>
          <p:nvPr/>
        </p:nvSpPr>
        <p:spPr>
          <a:xfrm>
            <a:off x="9667080" y="1687680"/>
            <a:ext cx="1230840" cy="210960"/>
          </a:xfrm>
          <a:custGeom>
            <a:avLst/>
            <a:gdLst>
              <a:gd name="textAreaLeft" fmla="*/ 0 w 1230840"/>
              <a:gd name="textAreaRight" fmla="*/ 1231920 w 1230840"/>
              <a:gd name="textAreaTop" fmla="*/ 0 h 210960"/>
              <a:gd name="textAreaBottom" fmla="*/ 212040 h 210960"/>
            </a:gdLst>
            <a:ahLst/>
            <a:cxnLst/>
            <a:rect l="textAreaLeft" t="textAreaTop" r="textAreaRight" b="textAreaBottom"/>
            <a:pathLst>
              <a:path w="1231900" h="212089">
                <a:moveTo>
                  <a:pt x="85979" y="45847"/>
                </a:moveTo>
                <a:lnTo>
                  <a:pt x="69977" y="45847"/>
                </a:lnTo>
                <a:lnTo>
                  <a:pt x="0" y="207645"/>
                </a:lnTo>
                <a:lnTo>
                  <a:pt x="18034" y="207645"/>
                </a:lnTo>
                <a:lnTo>
                  <a:pt x="35687" y="165100"/>
                </a:lnTo>
                <a:lnTo>
                  <a:pt x="137181" y="165100"/>
                </a:lnTo>
                <a:lnTo>
                  <a:pt x="130692" y="149987"/>
                </a:lnTo>
                <a:lnTo>
                  <a:pt x="41783" y="149987"/>
                </a:lnTo>
                <a:lnTo>
                  <a:pt x="77470" y="64135"/>
                </a:lnTo>
                <a:lnTo>
                  <a:pt x="93831" y="64135"/>
                </a:lnTo>
                <a:lnTo>
                  <a:pt x="85979" y="45847"/>
                </a:lnTo>
                <a:close/>
              </a:path>
              <a:path w="1231900" h="212089">
                <a:moveTo>
                  <a:pt x="137181" y="165100"/>
                </a:moveTo>
                <a:lnTo>
                  <a:pt x="119380" y="165100"/>
                </a:lnTo>
                <a:lnTo>
                  <a:pt x="137160" y="207645"/>
                </a:lnTo>
                <a:lnTo>
                  <a:pt x="155448" y="207645"/>
                </a:lnTo>
                <a:lnTo>
                  <a:pt x="137181" y="165100"/>
                </a:lnTo>
                <a:close/>
              </a:path>
              <a:path w="1231900" h="212089">
                <a:moveTo>
                  <a:pt x="93831" y="64135"/>
                </a:moveTo>
                <a:lnTo>
                  <a:pt x="77470" y="64135"/>
                </a:lnTo>
                <a:lnTo>
                  <a:pt x="113157" y="149987"/>
                </a:lnTo>
                <a:lnTo>
                  <a:pt x="130692" y="149987"/>
                </a:lnTo>
                <a:lnTo>
                  <a:pt x="93831" y="64135"/>
                </a:lnTo>
                <a:close/>
              </a:path>
              <a:path w="1231900" h="212089">
                <a:moveTo>
                  <a:pt x="337566" y="45847"/>
                </a:moveTo>
                <a:lnTo>
                  <a:pt x="237236" y="45847"/>
                </a:lnTo>
                <a:lnTo>
                  <a:pt x="237236" y="207645"/>
                </a:lnTo>
                <a:lnTo>
                  <a:pt x="340233" y="207645"/>
                </a:lnTo>
                <a:lnTo>
                  <a:pt x="340233" y="193039"/>
                </a:lnTo>
                <a:lnTo>
                  <a:pt x="253619" y="193039"/>
                </a:lnTo>
                <a:lnTo>
                  <a:pt x="253619" y="130683"/>
                </a:lnTo>
                <a:lnTo>
                  <a:pt x="331978" y="130683"/>
                </a:lnTo>
                <a:lnTo>
                  <a:pt x="331978" y="116205"/>
                </a:lnTo>
                <a:lnTo>
                  <a:pt x="253619" y="116205"/>
                </a:lnTo>
                <a:lnTo>
                  <a:pt x="253619" y="60451"/>
                </a:lnTo>
                <a:lnTo>
                  <a:pt x="337566" y="60451"/>
                </a:lnTo>
                <a:lnTo>
                  <a:pt x="337566" y="45847"/>
                </a:lnTo>
                <a:close/>
              </a:path>
              <a:path w="1231900" h="212089">
                <a:moveTo>
                  <a:pt x="448945" y="41656"/>
                </a:moveTo>
                <a:lnTo>
                  <a:pt x="409168" y="51256"/>
                </a:lnTo>
                <a:lnTo>
                  <a:pt x="380682" y="77247"/>
                </a:lnTo>
                <a:lnTo>
                  <a:pt x="367538" y="115853"/>
                </a:lnTo>
                <a:lnTo>
                  <a:pt x="367157" y="124713"/>
                </a:lnTo>
                <a:lnTo>
                  <a:pt x="367538" y="133500"/>
                </a:lnTo>
                <a:lnTo>
                  <a:pt x="380682" y="172053"/>
                </a:lnTo>
                <a:lnTo>
                  <a:pt x="409168" y="198044"/>
                </a:lnTo>
                <a:lnTo>
                  <a:pt x="448945" y="207645"/>
                </a:lnTo>
                <a:lnTo>
                  <a:pt x="541528" y="207645"/>
                </a:lnTo>
                <a:lnTo>
                  <a:pt x="541528" y="193294"/>
                </a:lnTo>
                <a:lnTo>
                  <a:pt x="448945" y="193294"/>
                </a:lnTo>
                <a:lnTo>
                  <a:pt x="441610" y="192938"/>
                </a:lnTo>
                <a:lnTo>
                  <a:pt x="401700" y="172593"/>
                </a:lnTo>
                <a:lnTo>
                  <a:pt x="396113" y="166243"/>
                </a:lnTo>
                <a:lnTo>
                  <a:pt x="384429" y="124713"/>
                </a:lnTo>
                <a:lnTo>
                  <a:pt x="384712" y="117931"/>
                </a:lnTo>
                <a:lnTo>
                  <a:pt x="401700" y="76835"/>
                </a:lnTo>
                <a:lnTo>
                  <a:pt x="407162" y="70485"/>
                </a:lnTo>
                <a:lnTo>
                  <a:pt x="448945" y="56007"/>
                </a:lnTo>
                <a:lnTo>
                  <a:pt x="496309" y="56007"/>
                </a:lnTo>
                <a:lnTo>
                  <a:pt x="495331" y="55276"/>
                </a:lnTo>
                <a:lnTo>
                  <a:pt x="457541" y="42038"/>
                </a:lnTo>
                <a:lnTo>
                  <a:pt x="448945" y="41656"/>
                </a:lnTo>
                <a:close/>
              </a:path>
              <a:path w="1231900" h="212089">
                <a:moveTo>
                  <a:pt x="496309" y="56007"/>
                </a:moveTo>
                <a:lnTo>
                  <a:pt x="448945" y="56007"/>
                </a:lnTo>
                <a:lnTo>
                  <a:pt x="456205" y="56364"/>
                </a:lnTo>
                <a:lnTo>
                  <a:pt x="463121" y="57435"/>
                </a:lnTo>
                <a:lnTo>
                  <a:pt x="501777" y="83185"/>
                </a:lnTo>
                <a:lnTo>
                  <a:pt x="513588" y="124713"/>
                </a:lnTo>
                <a:lnTo>
                  <a:pt x="513304" y="131425"/>
                </a:lnTo>
                <a:lnTo>
                  <a:pt x="490600" y="178943"/>
                </a:lnTo>
                <a:lnTo>
                  <a:pt x="448945" y="193294"/>
                </a:lnTo>
                <a:lnTo>
                  <a:pt x="541528" y="193294"/>
                </a:lnTo>
                <a:lnTo>
                  <a:pt x="541528" y="193039"/>
                </a:lnTo>
                <a:lnTo>
                  <a:pt x="492633" y="193039"/>
                </a:lnTo>
                <a:lnTo>
                  <a:pt x="492633" y="192532"/>
                </a:lnTo>
                <a:lnTo>
                  <a:pt x="521081" y="163830"/>
                </a:lnTo>
                <a:lnTo>
                  <a:pt x="530606" y="124713"/>
                </a:lnTo>
                <a:lnTo>
                  <a:pt x="530223" y="115853"/>
                </a:lnTo>
                <a:lnTo>
                  <a:pt x="517001" y="77247"/>
                </a:lnTo>
                <a:lnTo>
                  <a:pt x="501546" y="59916"/>
                </a:lnTo>
                <a:lnTo>
                  <a:pt x="496309" y="56007"/>
                </a:lnTo>
                <a:close/>
              </a:path>
              <a:path w="1231900" h="212089">
                <a:moveTo>
                  <a:pt x="586486" y="45847"/>
                </a:moveTo>
                <a:lnTo>
                  <a:pt x="569976" y="45847"/>
                </a:lnTo>
                <a:lnTo>
                  <a:pt x="569976" y="153924"/>
                </a:lnTo>
                <a:lnTo>
                  <a:pt x="586613" y="195961"/>
                </a:lnTo>
                <a:lnTo>
                  <a:pt x="621817" y="211433"/>
                </a:lnTo>
                <a:lnTo>
                  <a:pt x="630555" y="211836"/>
                </a:lnTo>
                <a:lnTo>
                  <a:pt x="639200" y="211433"/>
                </a:lnTo>
                <a:lnTo>
                  <a:pt x="673163" y="197104"/>
                </a:lnTo>
                <a:lnTo>
                  <a:pt x="622300" y="197104"/>
                </a:lnTo>
                <a:lnTo>
                  <a:pt x="615315" y="195707"/>
                </a:lnTo>
                <a:lnTo>
                  <a:pt x="609727" y="192659"/>
                </a:lnTo>
                <a:lnTo>
                  <a:pt x="604139" y="189737"/>
                </a:lnTo>
                <a:lnTo>
                  <a:pt x="599567" y="185800"/>
                </a:lnTo>
                <a:lnTo>
                  <a:pt x="596138" y="180975"/>
                </a:lnTo>
                <a:lnTo>
                  <a:pt x="592709" y="176275"/>
                </a:lnTo>
                <a:lnTo>
                  <a:pt x="590296" y="170687"/>
                </a:lnTo>
                <a:lnTo>
                  <a:pt x="588772" y="164592"/>
                </a:lnTo>
                <a:lnTo>
                  <a:pt x="587248" y="158369"/>
                </a:lnTo>
                <a:lnTo>
                  <a:pt x="586486" y="152019"/>
                </a:lnTo>
                <a:lnTo>
                  <a:pt x="586486" y="45847"/>
                </a:lnTo>
                <a:close/>
              </a:path>
              <a:path w="1231900" h="212089">
                <a:moveTo>
                  <a:pt x="691134" y="45847"/>
                </a:moveTo>
                <a:lnTo>
                  <a:pt x="674624" y="45847"/>
                </a:lnTo>
                <a:lnTo>
                  <a:pt x="674624" y="152019"/>
                </a:lnTo>
                <a:lnTo>
                  <a:pt x="673862" y="158369"/>
                </a:lnTo>
                <a:lnTo>
                  <a:pt x="672338" y="164592"/>
                </a:lnTo>
                <a:lnTo>
                  <a:pt x="670814" y="170687"/>
                </a:lnTo>
                <a:lnTo>
                  <a:pt x="668401" y="176275"/>
                </a:lnTo>
                <a:lnTo>
                  <a:pt x="664972" y="180975"/>
                </a:lnTo>
                <a:lnTo>
                  <a:pt x="661543" y="185800"/>
                </a:lnTo>
                <a:lnTo>
                  <a:pt x="656971" y="189737"/>
                </a:lnTo>
                <a:lnTo>
                  <a:pt x="651383" y="192659"/>
                </a:lnTo>
                <a:lnTo>
                  <a:pt x="645795" y="195707"/>
                </a:lnTo>
                <a:lnTo>
                  <a:pt x="638810" y="197104"/>
                </a:lnTo>
                <a:lnTo>
                  <a:pt x="673163" y="197104"/>
                </a:lnTo>
                <a:lnTo>
                  <a:pt x="690245" y="161036"/>
                </a:lnTo>
                <a:lnTo>
                  <a:pt x="691134" y="153924"/>
                </a:lnTo>
                <a:lnTo>
                  <a:pt x="691134" y="45847"/>
                </a:lnTo>
                <a:close/>
              </a:path>
              <a:path w="1231900" h="212089">
                <a:moveTo>
                  <a:pt x="751967" y="45847"/>
                </a:moveTo>
                <a:lnTo>
                  <a:pt x="735584" y="45847"/>
                </a:lnTo>
                <a:lnTo>
                  <a:pt x="735584" y="207645"/>
                </a:lnTo>
                <a:lnTo>
                  <a:pt x="751967" y="207645"/>
                </a:lnTo>
                <a:lnTo>
                  <a:pt x="751967" y="45847"/>
                </a:lnTo>
                <a:close/>
              </a:path>
              <a:path w="1231900" h="212089">
                <a:moveTo>
                  <a:pt x="851916" y="45847"/>
                </a:moveTo>
                <a:lnTo>
                  <a:pt x="798068" y="45847"/>
                </a:lnTo>
                <a:lnTo>
                  <a:pt x="798068" y="207645"/>
                </a:lnTo>
                <a:lnTo>
                  <a:pt x="814451" y="207645"/>
                </a:lnTo>
                <a:lnTo>
                  <a:pt x="814451" y="132461"/>
                </a:lnTo>
                <a:lnTo>
                  <a:pt x="851535" y="132461"/>
                </a:lnTo>
                <a:lnTo>
                  <a:pt x="859028" y="131445"/>
                </a:lnTo>
                <a:lnTo>
                  <a:pt x="872490" y="127888"/>
                </a:lnTo>
                <a:lnTo>
                  <a:pt x="878332" y="125095"/>
                </a:lnTo>
                <a:lnTo>
                  <a:pt x="887294" y="118491"/>
                </a:lnTo>
                <a:lnTo>
                  <a:pt x="814451" y="118491"/>
                </a:lnTo>
                <a:lnTo>
                  <a:pt x="814451" y="59944"/>
                </a:lnTo>
                <a:lnTo>
                  <a:pt x="888111" y="59944"/>
                </a:lnTo>
                <a:lnTo>
                  <a:pt x="883412" y="56387"/>
                </a:lnTo>
                <a:lnTo>
                  <a:pt x="878586" y="52832"/>
                </a:lnTo>
                <a:lnTo>
                  <a:pt x="872744" y="50164"/>
                </a:lnTo>
                <a:lnTo>
                  <a:pt x="859409" y="46609"/>
                </a:lnTo>
                <a:lnTo>
                  <a:pt x="851916" y="45847"/>
                </a:lnTo>
                <a:close/>
              </a:path>
              <a:path w="1231900" h="212089">
                <a:moveTo>
                  <a:pt x="888111" y="59944"/>
                </a:moveTo>
                <a:lnTo>
                  <a:pt x="842391" y="59944"/>
                </a:lnTo>
                <a:lnTo>
                  <a:pt x="851203" y="60392"/>
                </a:lnTo>
                <a:lnTo>
                  <a:pt x="858980" y="61722"/>
                </a:lnTo>
                <a:lnTo>
                  <a:pt x="865733" y="63908"/>
                </a:lnTo>
                <a:lnTo>
                  <a:pt x="871474" y="66929"/>
                </a:lnTo>
                <a:lnTo>
                  <a:pt x="878332" y="71627"/>
                </a:lnTo>
                <a:lnTo>
                  <a:pt x="881888" y="78994"/>
                </a:lnTo>
                <a:lnTo>
                  <a:pt x="881888" y="98551"/>
                </a:lnTo>
                <a:lnTo>
                  <a:pt x="842391" y="118491"/>
                </a:lnTo>
                <a:lnTo>
                  <a:pt x="887294" y="118491"/>
                </a:lnTo>
                <a:lnTo>
                  <a:pt x="887984" y="117983"/>
                </a:lnTo>
                <a:lnTo>
                  <a:pt x="891667" y="113537"/>
                </a:lnTo>
                <a:lnTo>
                  <a:pt x="897001" y="102616"/>
                </a:lnTo>
                <a:lnTo>
                  <a:pt x="898398" y="96266"/>
                </a:lnTo>
                <a:lnTo>
                  <a:pt x="898398" y="81661"/>
                </a:lnTo>
                <a:lnTo>
                  <a:pt x="897128" y="75311"/>
                </a:lnTo>
                <a:lnTo>
                  <a:pt x="894461" y="69850"/>
                </a:lnTo>
                <a:lnTo>
                  <a:pt x="891794" y="64516"/>
                </a:lnTo>
                <a:lnTo>
                  <a:pt x="888111" y="59944"/>
                </a:lnTo>
                <a:close/>
              </a:path>
              <a:path w="1231900" h="212089">
                <a:moveTo>
                  <a:pt x="1034034" y="45847"/>
                </a:moveTo>
                <a:lnTo>
                  <a:pt x="933704" y="45847"/>
                </a:lnTo>
                <a:lnTo>
                  <a:pt x="933704" y="207645"/>
                </a:lnTo>
                <a:lnTo>
                  <a:pt x="1036701" y="207645"/>
                </a:lnTo>
                <a:lnTo>
                  <a:pt x="1036701" y="193039"/>
                </a:lnTo>
                <a:lnTo>
                  <a:pt x="950087" y="193039"/>
                </a:lnTo>
                <a:lnTo>
                  <a:pt x="950087" y="130683"/>
                </a:lnTo>
                <a:lnTo>
                  <a:pt x="1028446" y="130683"/>
                </a:lnTo>
                <a:lnTo>
                  <a:pt x="1028446" y="116205"/>
                </a:lnTo>
                <a:lnTo>
                  <a:pt x="950087" y="116205"/>
                </a:lnTo>
                <a:lnTo>
                  <a:pt x="950087" y="60451"/>
                </a:lnTo>
                <a:lnTo>
                  <a:pt x="1034034" y="60451"/>
                </a:lnTo>
                <a:lnTo>
                  <a:pt x="1034034" y="45847"/>
                </a:lnTo>
                <a:close/>
              </a:path>
              <a:path w="1231900" h="212089">
                <a:moveTo>
                  <a:pt x="1229106" y="45847"/>
                </a:moveTo>
                <a:lnTo>
                  <a:pt x="1128776" y="45847"/>
                </a:lnTo>
                <a:lnTo>
                  <a:pt x="1128776" y="207645"/>
                </a:lnTo>
                <a:lnTo>
                  <a:pt x="1231773" y="207645"/>
                </a:lnTo>
                <a:lnTo>
                  <a:pt x="1231773" y="193039"/>
                </a:lnTo>
                <a:lnTo>
                  <a:pt x="1145159" y="193039"/>
                </a:lnTo>
                <a:lnTo>
                  <a:pt x="1145159" y="130683"/>
                </a:lnTo>
                <a:lnTo>
                  <a:pt x="1223518" y="130683"/>
                </a:lnTo>
                <a:lnTo>
                  <a:pt x="1223518" y="116205"/>
                </a:lnTo>
                <a:lnTo>
                  <a:pt x="1145159" y="116205"/>
                </a:lnTo>
                <a:lnTo>
                  <a:pt x="1145159" y="60451"/>
                </a:lnTo>
                <a:lnTo>
                  <a:pt x="1229106" y="60451"/>
                </a:lnTo>
                <a:lnTo>
                  <a:pt x="1229106" y="45847"/>
                </a:lnTo>
                <a:close/>
              </a:path>
              <a:path w="1231900" h="212089">
                <a:moveTo>
                  <a:pt x="1211453" y="0"/>
                </a:moveTo>
                <a:lnTo>
                  <a:pt x="1190625" y="0"/>
                </a:lnTo>
                <a:lnTo>
                  <a:pt x="1167765" y="33020"/>
                </a:lnTo>
                <a:lnTo>
                  <a:pt x="1181354" y="33020"/>
                </a:lnTo>
                <a:lnTo>
                  <a:pt x="1211453" y="0"/>
                </a:lnTo>
                <a:close/>
              </a:path>
            </a:pathLst>
          </a:custGeom>
          <a:solidFill>
            <a:srgbClr val="FFFFFF">
              <a:alpha val="58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pic>
        <p:nvPicPr>
          <p:cNvPr id="275" name="object 7"/>
          <p:cNvPicPr/>
          <p:nvPr/>
        </p:nvPicPr>
        <p:blipFill>
          <a:blip r:embed="rId5"/>
          <a:stretch/>
        </p:blipFill>
        <p:spPr>
          <a:xfrm>
            <a:off x="9667080" y="2016720"/>
            <a:ext cx="2248560" cy="210600"/>
          </a:xfrm>
          <a:prstGeom prst="rect">
            <a:avLst/>
          </a:prstGeom>
          <a:ln w="0">
            <a:noFill/>
          </a:ln>
        </p:spPr>
      </p:pic>
      <p:sp>
        <p:nvSpPr>
          <p:cNvPr id="276" name="object 8"/>
          <p:cNvSpPr/>
          <p:nvPr/>
        </p:nvSpPr>
        <p:spPr>
          <a:xfrm>
            <a:off x="9424440" y="869400"/>
            <a:ext cx="117000" cy="187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1" strike="noStrike" spc="-222">
                <a:solidFill>
                  <a:srgbClr val="CE7E00"/>
                </a:solidFill>
                <a:latin typeface="Trebuchet MS"/>
                <a:ea typeface="DejaVu Sans"/>
              </a:rPr>
              <a:t>•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79"/>
              </a:spcBef>
            </a:pPr>
            <a:r>
              <a:rPr lang="en-US" sz="1800" b="1" strike="noStrike" spc="-222">
                <a:solidFill>
                  <a:srgbClr val="CE7E00"/>
                </a:solidFill>
                <a:latin typeface="Trebuchet MS"/>
                <a:ea typeface="DejaVu Sans"/>
              </a:rPr>
              <a:t>•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96"/>
              </a:spcBef>
            </a:pPr>
            <a:r>
              <a:rPr lang="en-US" sz="1800" b="1" strike="noStrike" spc="-222">
                <a:solidFill>
                  <a:srgbClr val="CE7E00"/>
                </a:solidFill>
                <a:latin typeface="Trebuchet MS"/>
                <a:ea typeface="DejaVu Sans"/>
              </a:rPr>
              <a:t>•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object 9"/>
          <p:cNvPicPr/>
          <p:nvPr/>
        </p:nvPicPr>
        <p:blipFill>
          <a:blip r:embed="rId6"/>
          <a:stretch/>
        </p:blipFill>
        <p:spPr>
          <a:xfrm>
            <a:off x="9677520" y="2515680"/>
            <a:ext cx="2210400" cy="169200"/>
          </a:xfrm>
          <a:prstGeom prst="rect">
            <a:avLst/>
          </a:prstGeom>
          <a:ln w="0">
            <a:noFill/>
          </a:ln>
        </p:spPr>
      </p:pic>
      <p:sp>
        <p:nvSpPr>
          <p:cNvPr id="278" name="object 10"/>
          <p:cNvSpPr/>
          <p:nvPr/>
        </p:nvSpPr>
        <p:spPr>
          <a:xfrm>
            <a:off x="9677520" y="2803320"/>
            <a:ext cx="1665000" cy="210960"/>
          </a:xfrm>
          <a:custGeom>
            <a:avLst/>
            <a:gdLst>
              <a:gd name="textAreaLeft" fmla="*/ 0 w 1665000"/>
              <a:gd name="textAreaRight" fmla="*/ 1666080 w 1665000"/>
              <a:gd name="textAreaTop" fmla="*/ 0 h 210960"/>
              <a:gd name="textAreaBottom" fmla="*/ 212040 h 210960"/>
            </a:gdLst>
            <a:ahLst/>
            <a:cxnLst/>
            <a:rect l="textAreaLeft" t="textAreaTop" r="textAreaRight" b="textAreaBottom"/>
            <a:pathLst>
              <a:path w="1666240" h="212089">
                <a:moveTo>
                  <a:pt x="90297" y="41655"/>
                </a:moveTo>
                <a:lnTo>
                  <a:pt x="84327" y="41655"/>
                </a:lnTo>
                <a:lnTo>
                  <a:pt x="75463" y="42060"/>
                </a:lnTo>
                <a:lnTo>
                  <a:pt x="36401" y="55721"/>
                </a:lnTo>
                <a:lnTo>
                  <a:pt x="9876" y="85181"/>
                </a:lnTo>
                <a:lnTo>
                  <a:pt x="0" y="126745"/>
                </a:lnTo>
                <a:lnTo>
                  <a:pt x="382" y="135796"/>
                </a:lnTo>
                <a:lnTo>
                  <a:pt x="13747" y="175228"/>
                </a:lnTo>
                <a:lnTo>
                  <a:pt x="43019" y="201830"/>
                </a:lnTo>
                <a:lnTo>
                  <a:pt x="84327" y="211836"/>
                </a:lnTo>
                <a:lnTo>
                  <a:pt x="91694" y="211836"/>
                </a:lnTo>
                <a:lnTo>
                  <a:pt x="121539" y="202818"/>
                </a:lnTo>
                <a:lnTo>
                  <a:pt x="126619" y="200151"/>
                </a:lnTo>
                <a:lnTo>
                  <a:pt x="130380" y="197357"/>
                </a:lnTo>
                <a:lnTo>
                  <a:pt x="84454" y="197357"/>
                </a:lnTo>
                <a:lnTo>
                  <a:pt x="76928" y="197000"/>
                </a:lnTo>
                <a:lnTo>
                  <a:pt x="39977" y="180766"/>
                </a:lnTo>
                <a:lnTo>
                  <a:pt x="19950" y="147194"/>
                </a:lnTo>
                <a:lnTo>
                  <a:pt x="17272" y="126745"/>
                </a:lnTo>
                <a:lnTo>
                  <a:pt x="17557" y="119717"/>
                </a:lnTo>
                <a:lnTo>
                  <a:pt x="31059" y="82266"/>
                </a:lnTo>
                <a:lnTo>
                  <a:pt x="62738" y="59328"/>
                </a:lnTo>
                <a:lnTo>
                  <a:pt x="84454" y="56006"/>
                </a:lnTo>
                <a:lnTo>
                  <a:pt x="130877" y="56006"/>
                </a:lnTo>
                <a:lnTo>
                  <a:pt x="127507" y="53466"/>
                </a:lnTo>
                <a:lnTo>
                  <a:pt x="101853" y="43561"/>
                </a:lnTo>
                <a:lnTo>
                  <a:pt x="96139" y="42290"/>
                </a:lnTo>
                <a:lnTo>
                  <a:pt x="90297" y="41655"/>
                </a:lnTo>
                <a:close/>
              </a:path>
              <a:path w="1666240" h="212089">
                <a:moveTo>
                  <a:pt x="132079" y="173354"/>
                </a:moveTo>
                <a:lnTo>
                  <a:pt x="98123" y="195929"/>
                </a:lnTo>
                <a:lnTo>
                  <a:pt x="84454" y="197357"/>
                </a:lnTo>
                <a:lnTo>
                  <a:pt x="130380" y="197357"/>
                </a:lnTo>
                <a:lnTo>
                  <a:pt x="144906" y="181609"/>
                </a:lnTo>
                <a:lnTo>
                  <a:pt x="132079" y="173354"/>
                </a:lnTo>
                <a:close/>
              </a:path>
              <a:path w="1666240" h="212089">
                <a:moveTo>
                  <a:pt x="130877" y="56006"/>
                </a:moveTo>
                <a:lnTo>
                  <a:pt x="89662" y="56006"/>
                </a:lnTo>
                <a:lnTo>
                  <a:pt x="94615" y="56641"/>
                </a:lnTo>
                <a:lnTo>
                  <a:pt x="103631" y="59181"/>
                </a:lnTo>
                <a:lnTo>
                  <a:pt x="107696" y="60705"/>
                </a:lnTo>
                <a:lnTo>
                  <a:pt x="111505" y="62737"/>
                </a:lnTo>
                <a:lnTo>
                  <a:pt x="115316" y="64642"/>
                </a:lnTo>
                <a:lnTo>
                  <a:pt x="118618" y="66928"/>
                </a:lnTo>
                <a:lnTo>
                  <a:pt x="121412" y="69595"/>
                </a:lnTo>
                <a:lnTo>
                  <a:pt x="124332" y="72136"/>
                </a:lnTo>
                <a:lnTo>
                  <a:pt x="126492" y="74802"/>
                </a:lnTo>
                <a:lnTo>
                  <a:pt x="128270" y="77342"/>
                </a:lnTo>
                <a:lnTo>
                  <a:pt x="141858" y="67309"/>
                </a:lnTo>
                <a:lnTo>
                  <a:pt x="139192" y="63373"/>
                </a:lnTo>
                <a:lnTo>
                  <a:pt x="135763" y="59689"/>
                </a:lnTo>
                <a:lnTo>
                  <a:pt x="130877" y="56006"/>
                </a:lnTo>
                <a:close/>
              </a:path>
              <a:path w="1666240" h="212089">
                <a:moveTo>
                  <a:pt x="248920" y="41655"/>
                </a:moveTo>
                <a:lnTo>
                  <a:pt x="207936" y="51605"/>
                </a:lnTo>
                <a:lnTo>
                  <a:pt x="178577" y="78200"/>
                </a:lnTo>
                <a:lnTo>
                  <a:pt x="164994" y="117677"/>
                </a:lnTo>
                <a:lnTo>
                  <a:pt x="164592" y="126745"/>
                </a:lnTo>
                <a:lnTo>
                  <a:pt x="164994" y="135796"/>
                </a:lnTo>
                <a:lnTo>
                  <a:pt x="178577" y="175228"/>
                </a:lnTo>
                <a:lnTo>
                  <a:pt x="207936" y="201830"/>
                </a:lnTo>
                <a:lnTo>
                  <a:pt x="248920" y="211836"/>
                </a:lnTo>
                <a:lnTo>
                  <a:pt x="257802" y="211431"/>
                </a:lnTo>
                <a:lnTo>
                  <a:pt x="296830" y="197707"/>
                </a:lnTo>
                <a:lnTo>
                  <a:pt x="297645" y="197103"/>
                </a:lnTo>
                <a:lnTo>
                  <a:pt x="248920" y="197103"/>
                </a:lnTo>
                <a:lnTo>
                  <a:pt x="241319" y="196746"/>
                </a:lnTo>
                <a:lnTo>
                  <a:pt x="204368" y="180619"/>
                </a:lnTo>
                <a:lnTo>
                  <a:pt x="184435" y="147194"/>
                </a:lnTo>
                <a:lnTo>
                  <a:pt x="181864" y="126745"/>
                </a:lnTo>
                <a:lnTo>
                  <a:pt x="182149" y="119717"/>
                </a:lnTo>
                <a:lnTo>
                  <a:pt x="195651" y="82266"/>
                </a:lnTo>
                <a:lnTo>
                  <a:pt x="227310" y="59328"/>
                </a:lnTo>
                <a:lnTo>
                  <a:pt x="248920" y="56006"/>
                </a:lnTo>
                <a:lnTo>
                  <a:pt x="297217" y="56006"/>
                </a:lnTo>
                <a:lnTo>
                  <a:pt x="296830" y="55721"/>
                </a:lnTo>
                <a:lnTo>
                  <a:pt x="257802" y="42060"/>
                </a:lnTo>
                <a:lnTo>
                  <a:pt x="248920" y="41655"/>
                </a:lnTo>
                <a:close/>
              </a:path>
              <a:path w="1666240" h="212089">
                <a:moveTo>
                  <a:pt x="297217" y="56006"/>
                </a:moveTo>
                <a:lnTo>
                  <a:pt x="248920" y="56006"/>
                </a:lnTo>
                <a:lnTo>
                  <a:pt x="256520" y="56384"/>
                </a:lnTo>
                <a:lnTo>
                  <a:pt x="263715" y="57499"/>
                </a:lnTo>
                <a:lnTo>
                  <a:pt x="298069" y="77215"/>
                </a:lnTo>
                <a:lnTo>
                  <a:pt x="314705" y="112902"/>
                </a:lnTo>
                <a:lnTo>
                  <a:pt x="315849" y="126745"/>
                </a:lnTo>
                <a:lnTo>
                  <a:pt x="315563" y="133721"/>
                </a:lnTo>
                <a:lnTo>
                  <a:pt x="302186" y="171047"/>
                </a:lnTo>
                <a:lnTo>
                  <a:pt x="270529" y="193889"/>
                </a:lnTo>
                <a:lnTo>
                  <a:pt x="248920" y="197103"/>
                </a:lnTo>
                <a:lnTo>
                  <a:pt x="297645" y="197103"/>
                </a:lnTo>
                <a:lnTo>
                  <a:pt x="323351" y="168255"/>
                </a:lnTo>
                <a:lnTo>
                  <a:pt x="333248" y="126745"/>
                </a:lnTo>
                <a:lnTo>
                  <a:pt x="332845" y="117677"/>
                </a:lnTo>
                <a:lnTo>
                  <a:pt x="319198" y="78200"/>
                </a:lnTo>
                <a:lnTo>
                  <a:pt x="303236" y="60455"/>
                </a:lnTo>
                <a:lnTo>
                  <a:pt x="297217" y="56006"/>
                </a:lnTo>
                <a:close/>
              </a:path>
              <a:path w="1666240" h="212089">
                <a:moveTo>
                  <a:pt x="396494" y="45846"/>
                </a:moveTo>
                <a:lnTo>
                  <a:pt x="371475" y="45846"/>
                </a:lnTo>
                <a:lnTo>
                  <a:pt x="371475" y="207644"/>
                </a:lnTo>
                <a:lnTo>
                  <a:pt x="387857" y="207644"/>
                </a:lnTo>
                <a:lnTo>
                  <a:pt x="387857" y="67055"/>
                </a:lnTo>
                <a:lnTo>
                  <a:pt x="405186" y="67055"/>
                </a:lnTo>
                <a:lnTo>
                  <a:pt x="396494" y="45846"/>
                </a:lnTo>
                <a:close/>
              </a:path>
              <a:path w="1666240" h="212089">
                <a:moveTo>
                  <a:pt x="405186" y="67055"/>
                </a:moveTo>
                <a:lnTo>
                  <a:pt x="388239" y="67055"/>
                </a:lnTo>
                <a:lnTo>
                  <a:pt x="446786" y="207644"/>
                </a:lnTo>
                <a:lnTo>
                  <a:pt x="455422" y="207644"/>
                </a:lnTo>
                <a:lnTo>
                  <a:pt x="467057" y="179704"/>
                </a:lnTo>
                <a:lnTo>
                  <a:pt x="451357" y="179704"/>
                </a:lnTo>
                <a:lnTo>
                  <a:pt x="405186" y="67055"/>
                </a:lnTo>
                <a:close/>
              </a:path>
              <a:path w="1666240" h="212089">
                <a:moveTo>
                  <a:pt x="530987" y="67055"/>
                </a:moveTo>
                <a:lnTo>
                  <a:pt x="514476" y="67055"/>
                </a:lnTo>
                <a:lnTo>
                  <a:pt x="514476" y="207644"/>
                </a:lnTo>
                <a:lnTo>
                  <a:pt x="530987" y="207644"/>
                </a:lnTo>
                <a:lnTo>
                  <a:pt x="530987" y="67055"/>
                </a:lnTo>
                <a:close/>
              </a:path>
              <a:path w="1666240" h="212089">
                <a:moveTo>
                  <a:pt x="530987" y="45846"/>
                </a:moveTo>
                <a:lnTo>
                  <a:pt x="505841" y="45846"/>
                </a:lnTo>
                <a:lnTo>
                  <a:pt x="451612" y="179704"/>
                </a:lnTo>
                <a:lnTo>
                  <a:pt x="467057" y="179704"/>
                </a:lnTo>
                <a:lnTo>
                  <a:pt x="513969" y="67055"/>
                </a:lnTo>
                <a:lnTo>
                  <a:pt x="530987" y="67055"/>
                </a:lnTo>
                <a:lnTo>
                  <a:pt x="530987" y="45846"/>
                </a:lnTo>
                <a:close/>
              </a:path>
              <a:path w="1666240" h="212089">
                <a:moveTo>
                  <a:pt x="631063" y="45846"/>
                </a:moveTo>
                <a:lnTo>
                  <a:pt x="577215" y="45846"/>
                </a:lnTo>
                <a:lnTo>
                  <a:pt x="577215" y="207644"/>
                </a:lnTo>
                <a:lnTo>
                  <a:pt x="593598" y="207644"/>
                </a:lnTo>
                <a:lnTo>
                  <a:pt x="593598" y="132461"/>
                </a:lnTo>
                <a:lnTo>
                  <a:pt x="630681" y="132461"/>
                </a:lnTo>
                <a:lnTo>
                  <a:pt x="638175" y="131444"/>
                </a:lnTo>
                <a:lnTo>
                  <a:pt x="651637" y="127888"/>
                </a:lnTo>
                <a:lnTo>
                  <a:pt x="657478" y="125094"/>
                </a:lnTo>
                <a:lnTo>
                  <a:pt x="666441" y="118490"/>
                </a:lnTo>
                <a:lnTo>
                  <a:pt x="593598" y="118490"/>
                </a:lnTo>
                <a:lnTo>
                  <a:pt x="593598" y="59943"/>
                </a:lnTo>
                <a:lnTo>
                  <a:pt x="667257" y="59943"/>
                </a:lnTo>
                <a:lnTo>
                  <a:pt x="662558" y="56387"/>
                </a:lnTo>
                <a:lnTo>
                  <a:pt x="657732" y="52831"/>
                </a:lnTo>
                <a:lnTo>
                  <a:pt x="651891" y="50164"/>
                </a:lnTo>
                <a:lnTo>
                  <a:pt x="638555" y="46608"/>
                </a:lnTo>
                <a:lnTo>
                  <a:pt x="631063" y="45846"/>
                </a:lnTo>
                <a:close/>
              </a:path>
              <a:path w="1666240" h="212089">
                <a:moveTo>
                  <a:pt x="667257" y="59943"/>
                </a:moveTo>
                <a:lnTo>
                  <a:pt x="621538" y="59943"/>
                </a:lnTo>
                <a:lnTo>
                  <a:pt x="630350" y="60392"/>
                </a:lnTo>
                <a:lnTo>
                  <a:pt x="638127" y="61721"/>
                </a:lnTo>
                <a:lnTo>
                  <a:pt x="644880" y="63908"/>
                </a:lnTo>
                <a:lnTo>
                  <a:pt x="650621" y="66928"/>
                </a:lnTo>
                <a:lnTo>
                  <a:pt x="657478" y="71627"/>
                </a:lnTo>
                <a:lnTo>
                  <a:pt x="661034" y="78993"/>
                </a:lnTo>
                <a:lnTo>
                  <a:pt x="661034" y="98551"/>
                </a:lnTo>
                <a:lnTo>
                  <a:pt x="621538" y="118490"/>
                </a:lnTo>
                <a:lnTo>
                  <a:pt x="666441" y="118490"/>
                </a:lnTo>
                <a:lnTo>
                  <a:pt x="667130" y="117982"/>
                </a:lnTo>
                <a:lnTo>
                  <a:pt x="670814" y="113537"/>
                </a:lnTo>
                <a:lnTo>
                  <a:pt x="676148" y="102615"/>
                </a:lnTo>
                <a:lnTo>
                  <a:pt x="677545" y="96265"/>
                </a:lnTo>
                <a:lnTo>
                  <a:pt x="677545" y="81661"/>
                </a:lnTo>
                <a:lnTo>
                  <a:pt x="676275" y="75311"/>
                </a:lnTo>
                <a:lnTo>
                  <a:pt x="673607" y="69850"/>
                </a:lnTo>
                <a:lnTo>
                  <a:pt x="670941" y="64515"/>
                </a:lnTo>
                <a:lnTo>
                  <a:pt x="667257" y="59943"/>
                </a:lnTo>
                <a:close/>
              </a:path>
              <a:path w="1666240" h="212089">
                <a:moveTo>
                  <a:pt x="813180" y="45846"/>
                </a:moveTo>
                <a:lnTo>
                  <a:pt x="712851" y="45846"/>
                </a:lnTo>
                <a:lnTo>
                  <a:pt x="712851" y="207644"/>
                </a:lnTo>
                <a:lnTo>
                  <a:pt x="815848" y="207644"/>
                </a:lnTo>
                <a:lnTo>
                  <a:pt x="815848" y="193039"/>
                </a:lnTo>
                <a:lnTo>
                  <a:pt x="729233" y="193039"/>
                </a:lnTo>
                <a:lnTo>
                  <a:pt x="729233" y="130682"/>
                </a:lnTo>
                <a:lnTo>
                  <a:pt x="807593" y="130682"/>
                </a:lnTo>
                <a:lnTo>
                  <a:pt x="807593" y="116204"/>
                </a:lnTo>
                <a:lnTo>
                  <a:pt x="729233" y="116204"/>
                </a:lnTo>
                <a:lnTo>
                  <a:pt x="729233" y="60451"/>
                </a:lnTo>
                <a:lnTo>
                  <a:pt x="813180" y="60451"/>
                </a:lnTo>
                <a:lnTo>
                  <a:pt x="813180" y="45846"/>
                </a:lnTo>
                <a:close/>
              </a:path>
              <a:path w="1666240" h="212089">
                <a:moveTo>
                  <a:pt x="903224" y="60451"/>
                </a:moveTo>
                <a:lnTo>
                  <a:pt x="886841" y="60451"/>
                </a:lnTo>
                <a:lnTo>
                  <a:pt x="886841" y="207644"/>
                </a:lnTo>
                <a:lnTo>
                  <a:pt x="903224" y="207644"/>
                </a:lnTo>
                <a:lnTo>
                  <a:pt x="903224" y="60451"/>
                </a:lnTo>
                <a:close/>
              </a:path>
              <a:path w="1666240" h="212089">
                <a:moveTo>
                  <a:pt x="957579" y="45846"/>
                </a:moveTo>
                <a:lnTo>
                  <a:pt x="832739" y="45846"/>
                </a:lnTo>
                <a:lnTo>
                  <a:pt x="832739" y="60451"/>
                </a:lnTo>
                <a:lnTo>
                  <a:pt x="957579" y="60451"/>
                </a:lnTo>
                <a:lnTo>
                  <a:pt x="957579" y="45846"/>
                </a:lnTo>
                <a:close/>
              </a:path>
              <a:path w="1666240" h="212089">
                <a:moveTo>
                  <a:pt x="1084452" y="45846"/>
                </a:moveTo>
                <a:lnTo>
                  <a:pt x="984123" y="45846"/>
                </a:lnTo>
                <a:lnTo>
                  <a:pt x="984123" y="207644"/>
                </a:lnTo>
                <a:lnTo>
                  <a:pt x="1087120" y="207644"/>
                </a:lnTo>
                <a:lnTo>
                  <a:pt x="1087120" y="193039"/>
                </a:lnTo>
                <a:lnTo>
                  <a:pt x="1000505" y="193039"/>
                </a:lnTo>
                <a:lnTo>
                  <a:pt x="1000505" y="130682"/>
                </a:lnTo>
                <a:lnTo>
                  <a:pt x="1078865" y="130682"/>
                </a:lnTo>
                <a:lnTo>
                  <a:pt x="1078865" y="116204"/>
                </a:lnTo>
                <a:lnTo>
                  <a:pt x="1000505" y="116204"/>
                </a:lnTo>
                <a:lnTo>
                  <a:pt x="1000505" y="60451"/>
                </a:lnTo>
                <a:lnTo>
                  <a:pt x="1084452" y="60451"/>
                </a:lnTo>
                <a:lnTo>
                  <a:pt x="1084452" y="45846"/>
                </a:lnTo>
                <a:close/>
              </a:path>
              <a:path w="1666240" h="212089">
                <a:moveTo>
                  <a:pt x="1043940" y="0"/>
                </a:moveTo>
                <a:lnTo>
                  <a:pt x="1025651" y="0"/>
                </a:lnTo>
                <a:lnTo>
                  <a:pt x="1000759" y="33019"/>
                </a:lnTo>
                <a:lnTo>
                  <a:pt x="1015746" y="33019"/>
                </a:lnTo>
                <a:lnTo>
                  <a:pt x="1034796" y="8254"/>
                </a:lnTo>
                <a:lnTo>
                  <a:pt x="1050163" y="8254"/>
                </a:lnTo>
                <a:lnTo>
                  <a:pt x="1043940" y="0"/>
                </a:lnTo>
                <a:close/>
              </a:path>
              <a:path w="1666240" h="212089">
                <a:moveTo>
                  <a:pt x="1050163" y="8254"/>
                </a:moveTo>
                <a:lnTo>
                  <a:pt x="1034796" y="8254"/>
                </a:lnTo>
                <a:lnTo>
                  <a:pt x="1053719" y="33019"/>
                </a:lnTo>
                <a:lnTo>
                  <a:pt x="1068831" y="33019"/>
                </a:lnTo>
                <a:lnTo>
                  <a:pt x="1050163" y="8254"/>
                </a:lnTo>
                <a:close/>
              </a:path>
              <a:path w="1666240" h="212089">
                <a:moveTo>
                  <a:pt x="1143253" y="45846"/>
                </a:moveTo>
                <a:lnTo>
                  <a:pt x="1122806" y="45846"/>
                </a:lnTo>
                <a:lnTo>
                  <a:pt x="1122806" y="207644"/>
                </a:lnTo>
                <a:lnTo>
                  <a:pt x="1139190" y="207644"/>
                </a:lnTo>
                <a:lnTo>
                  <a:pt x="1139190" y="68452"/>
                </a:lnTo>
                <a:lnTo>
                  <a:pt x="1158713" y="68452"/>
                </a:lnTo>
                <a:lnTo>
                  <a:pt x="1143253" y="45846"/>
                </a:lnTo>
                <a:close/>
              </a:path>
              <a:path w="1666240" h="212089">
                <a:moveTo>
                  <a:pt x="1158713" y="68452"/>
                </a:moveTo>
                <a:lnTo>
                  <a:pt x="1139571" y="68452"/>
                </a:lnTo>
                <a:lnTo>
                  <a:pt x="1233804" y="207644"/>
                </a:lnTo>
                <a:lnTo>
                  <a:pt x="1254378" y="207644"/>
                </a:lnTo>
                <a:lnTo>
                  <a:pt x="1254378" y="183641"/>
                </a:lnTo>
                <a:lnTo>
                  <a:pt x="1237488" y="183641"/>
                </a:lnTo>
                <a:lnTo>
                  <a:pt x="1158713" y="68452"/>
                </a:lnTo>
                <a:close/>
              </a:path>
              <a:path w="1666240" h="212089">
                <a:moveTo>
                  <a:pt x="1254378" y="45846"/>
                </a:moveTo>
                <a:lnTo>
                  <a:pt x="1237996" y="45846"/>
                </a:lnTo>
                <a:lnTo>
                  <a:pt x="1237996" y="183641"/>
                </a:lnTo>
                <a:lnTo>
                  <a:pt x="1254378" y="183641"/>
                </a:lnTo>
                <a:lnTo>
                  <a:pt x="1254378" y="45846"/>
                </a:lnTo>
                <a:close/>
              </a:path>
              <a:path w="1666240" h="212089">
                <a:moveTo>
                  <a:pt x="1382649" y="41655"/>
                </a:moveTo>
                <a:lnTo>
                  <a:pt x="1376679" y="41655"/>
                </a:lnTo>
                <a:lnTo>
                  <a:pt x="1367815" y="42060"/>
                </a:lnTo>
                <a:lnTo>
                  <a:pt x="1328753" y="55721"/>
                </a:lnTo>
                <a:lnTo>
                  <a:pt x="1302228" y="85181"/>
                </a:lnTo>
                <a:lnTo>
                  <a:pt x="1292352" y="126745"/>
                </a:lnTo>
                <a:lnTo>
                  <a:pt x="1292734" y="135796"/>
                </a:lnTo>
                <a:lnTo>
                  <a:pt x="1306099" y="175228"/>
                </a:lnTo>
                <a:lnTo>
                  <a:pt x="1335371" y="201830"/>
                </a:lnTo>
                <a:lnTo>
                  <a:pt x="1376679" y="211836"/>
                </a:lnTo>
                <a:lnTo>
                  <a:pt x="1384046" y="211836"/>
                </a:lnTo>
                <a:lnTo>
                  <a:pt x="1413891" y="202818"/>
                </a:lnTo>
                <a:lnTo>
                  <a:pt x="1418971" y="200151"/>
                </a:lnTo>
                <a:lnTo>
                  <a:pt x="1422732" y="197357"/>
                </a:lnTo>
                <a:lnTo>
                  <a:pt x="1376806" y="197357"/>
                </a:lnTo>
                <a:lnTo>
                  <a:pt x="1369280" y="197000"/>
                </a:lnTo>
                <a:lnTo>
                  <a:pt x="1332329" y="180766"/>
                </a:lnTo>
                <a:lnTo>
                  <a:pt x="1312302" y="147194"/>
                </a:lnTo>
                <a:lnTo>
                  <a:pt x="1309624" y="126745"/>
                </a:lnTo>
                <a:lnTo>
                  <a:pt x="1309909" y="119717"/>
                </a:lnTo>
                <a:lnTo>
                  <a:pt x="1323411" y="82266"/>
                </a:lnTo>
                <a:lnTo>
                  <a:pt x="1355090" y="59328"/>
                </a:lnTo>
                <a:lnTo>
                  <a:pt x="1376806" y="56006"/>
                </a:lnTo>
                <a:lnTo>
                  <a:pt x="1423229" y="56006"/>
                </a:lnTo>
                <a:lnTo>
                  <a:pt x="1419859" y="53466"/>
                </a:lnTo>
                <a:lnTo>
                  <a:pt x="1394205" y="43561"/>
                </a:lnTo>
                <a:lnTo>
                  <a:pt x="1388491" y="42290"/>
                </a:lnTo>
                <a:lnTo>
                  <a:pt x="1382649" y="41655"/>
                </a:lnTo>
                <a:close/>
              </a:path>
              <a:path w="1666240" h="212089">
                <a:moveTo>
                  <a:pt x="1424431" y="173354"/>
                </a:moveTo>
                <a:lnTo>
                  <a:pt x="1390475" y="195929"/>
                </a:lnTo>
                <a:lnTo>
                  <a:pt x="1376806" y="197357"/>
                </a:lnTo>
                <a:lnTo>
                  <a:pt x="1422732" y="197357"/>
                </a:lnTo>
                <a:lnTo>
                  <a:pt x="1437258" y="181609"/>
                </a:lnTo>
                <a:lnTo>
                  <a:pt x="1424431" y="173354"/>
                </a:lnTo>
                <a:close/>
              </a:path>
              <a:path w="1666240" h="212089">
                <a:moveTo>
                  <a:pt x="1423229" y="56006"/>
                </a:moveTo>
                <a:lnTo>
                  <a:pt x="1382014" y="56006"/>
                </a:lnTo>
                <a:lnTo>
                  <a:pt x="1386967" y="56641"/>
                </a:lnTo>
                <a:lnTo>
                  <a:pt x="1395983" y="59181"/>
                </a:lnTo>
                <a:lnTo>
                  <a:pt x="1400048" y="60705"/>
                </a:lnTo>
                <a:lnTo>
                  <a:pt x="1403857" y="62737"/>
                </a:lnTo>
                <a:lnTo>
                  <a:pt x="1407668" y="64642"/>
                </a:lnTo>
                <a:lnTo>
                  <a:pt x="1410970" y="66928"/>
                </a:lnTo>
                <a:lnTo>
                  <a:pt x="1413764" y="69595"/>
                </a:lnTo>
                <a:lnTo>
                  <a:pt x="1416684" y="72136"/>
                </a:lnTo>
                <a:lnTo>
                  <a:pt x="1418844" y="74802"/>
                </a:lnTo>
                <a:lnTo>
                  <a:pt x="1420622" y="77342"/>
                </a:lnTo>
                <a:lnTo>
                  <a:pt x="1434211" y="67309"/>
                </a:lnTo>
                <a:lnTo>
                  <a:pt x="1431544" y="63373"/>
                </a:lnTo>
                <a:lnTo>
                  <a:pt x="1428115" y="59689"/>
                </a:lnTo>
                <a:lnTo>
                  <a:pt x="1423229" y="56006"/>
                </a:lnTo>
                <a:close/>
              </a:path>
              <a:path w="1666240" h="212089">
                <a:moveTo>
                  <a:pt x="1485138" y="45846"/>
                </a:moveTo>
                <a:lnTo>
                  <a:pt x="1468754" y="45846"/>
                </a:lnTo>
                <a:lnTo>
                  <a:pt x="1468754" y="207644"/>
                </a:lnTo>
                <a:lnTo>
                  <a:pt x="1485138" y="207644"/>
                </a:lnTo>
                <a:lnTo>
                  <a:pt x="1485138" y="45846"/>
                </a:lnTo>
                <a:close/>
              </a:path>
              <a:path w="1666240" h="212089">
                <a:moveTo>
                  <a:pt x="1596390" y="45846"/>
                </a:moveTo>
                <a:lnTo>
                  <a:pt x="1580388" y="45846"/>
                </a:lnTo>
                <a:lnTo>
                  <a:pt x="1510411" y="207644"/>
                </a:lnTo>
                <a:lnTo>
                  <a:pt x="1528445" y="207644"/>
                </a:lnTo>
                <a:lnTo>
                  <a:pt x="1546098" y="165100"/>
                </a:lnTo>
                <a:lnTo>
                  <a:pt x="1647592" y="165100"/>
                </a:lnTo>
                <a:lnTo>
                  <a:pt x="1641103" y="149987"/>
                </a:lnTo>
                <a:lnTo>
                  <a:pt x="1552194" y="149987"/>
                </a:lnTo>
                <a:lnTo>
                  <a:pt x="1587880" y="64134"/>
                </a:lnTo>
                <a:lnTo>
                  <a:pt x="1604242" y="64134"/>
                </a:lnTo>
                <a:lnTo>
                  <a:pt x="1596390" y="45846"/>
                </a:lnTo>
                <a:close/>
              </a:path>
              <a:path w="1666240" h="212089">
                <a:moveTo>
                  <a:pt x="1647592" y="165100"/>
                </a:moveTo>
                <a:lnTo>
                  <a:pt x="1629791" y="165100"/>
                </a:lnTo>
                <a:lnTo>
                  <a:pt x="1647571" y="207644"/>
                </a:lnTo>
                <a:lnTo>
                  <a:pt x="1665858" y="207644"/>
                </a:lnTo>
                <a:lnTo>
                  <a:pt x="1647592" y="165100"/>
                </a:lnTo>
                <a:close/>
              </a:path>
              <a:path w="1666240" h="212089">
                <a:moveTo>
                  <a:pt x="1604242" y="64134"/>
                </a:moveTo>
                <a:lnTo>
                  <a:pt x="1587880" y="64134"/>
                </a:lnTo>
                <a:lnTo>
                  <a:pt x="1623568" y="149987"/>
                </a:lnTo>
                <a:lnTo>
                  <a:pt x="1641103" y="149987"/>
                </a:lnTo>
                <a:lnTo>
                  <a:pt x="1604242" y="64134"/>
                </a:lnTo>
                <a:close/>
              </a:path>
            </a:pathLst>
          </a:custGeom>
          <a:solidFill>
            <a:srgbClr val="FFFFFF">
              <a:alpha val="58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pic>
        <p:nvPicPr>
          <p:cNvPr id="279" name="object 11"/>
          <p:cNvPicPr/>
          <p:nvPr/>
        </p:nvPicPr>
        <p:blipFill>
          <a:blip r:embed="rId7"/>
          <a:stretch/>
        </p:blipFill>
        <p:spPr>
          <a:xfrm>
            <a:off x="9686160" y="3132360"/>
            <a:ext cx="2238120" cy="210600"/>
          </a:xfrm>
          <a:prstGeom prst="rect">
            <a:avLst/>
          </a:prstGeom>
          <a:ln w="0">
            <a:noFill/>
          </a:ln>
        </p:spPr>
      </p:pic>
      <p:pic>
        <p:nvPicPr>
          <p:cNvPr id="280" name="object 12"/>
          <p:cNvPicPr/>
          <p:nvPr/>
        </p:nvPicPr>
        <p:blipFill>
          <a:blip r:embed="rId8"/>
          <a:stretch/>
        </p:blipFill>
        <p:spPr>
          <a:xfrm>
            <a:off x="9686160" y="3832560"/>
            <a:ext cx="2120040" cy="196920"/>
          </a:xfrm>
          <a:prstGeom prst="rect">
            <a:avLst/>
          </a:prstGeom>
          <a:ln w="0">
            <a:noFill/>
          </a:ln>
        </p:spPr>
      </p:pic>
      <p:pic>
        <p:nvPicPr>
          <p:cNvPr id="281" name="object 13"/>
          <p:cNvPicPr/>
          <p:nvPr/>
        </p:nvPicPr>
        <p:blipFill>
          <a:blip r:embed="rId9"/>
          <a:stretch/>
        </p:blipFill>
        <p:spPr>
          <a:xfrm>
            <a:off x="9686160" y="3461760"/>
            <a:ext cx="2124000" cy="238680"/>
          </a:xfrm>
          <a:prstGeom prst="rect">
            <a:avLst/>
          </a:prstGeom>
          <a:ln w="0">
            <a:solidFill>
              <a:schemeClr val="accent1"/>
            </a:solidFill>
          </a:ln>
        </p:spPr>
      </p:pic>
      <p:pic>
        <p:nvPicPr>
          <p:cNvPr id="282" name="object 14"/>
          <p:cNvPicPr/>
          <p:nvPr/>
        </p:nvPicPr>
        <p:blipFill>
          <a:blip r:embed="rId10"/>
          <a:stretch/>
        </p:blipFill>
        <p:spPr>
          <a:xfrm>
            <a:off x="9677520" y="4161600"/>
            <a:ext cx="1434600" cy="169200"/>
          </a:xfrm>
          <a:prstGeom prst="rect">
            <a:avLst/>
          </a:prstGeom>
          <a:ln w="0">
            <a:noFill/>
          </a:ln>
        </p:spPr>
      </p:pic>
      <p:sp>
        <p:nvSpPr>
          <p:cNvPr id="283" name="object 15"/>
          <p:cNvSpPr/>
          <p:nvPr/>
        </p:nvSpPr>
        <p:spPr>
          <a:xfrm>
            <a:off x="9686160" y="4491000"/>
            <a:ext cx="959760" cy="169200"/>
          </a:xfrm>
          <a:custGeom>
            <a:avLst/>
            <a:gdLst>
              <a:gd name="textAreaLeft" fmla="*/ 0 w 959760"/>
              <a:gd name="textAreaRight" fmla="*/ 960840 w 959760"/>
              <a:gd name="textAreaTop" fmla="*/ 0 h 169200"/>
              <a:gd name="textAreaBottom" fmla="*/ 170280 h 169200"/>
            </a:gdLst>
            <a:ahLst/>
            <a:cxnLst/>
            <a:rect l="textAreaLeft" t="textAreaTop" r="textAreaRight" b="textAreaBottom"/>
            <a:pathLst>
              <a:path w="960754" h="170179">
                <a:moveTo>
                  <a:pt x="16382" y="4190"/>
                </a:moveTo>
                <a:lnTo>
                  <a:pt x="0" y="4190"/>
                </a:lnTo>
                <a:lnTo>
                  <a:pt x="0" y="165988"/>
                </a:lnTo>
                <a:lnTo>
                  <a:pt x="16382" y="165988"/>
                </a:lnTo>
                <a:lnTo>
                  <a:pt x="16382" y="89407"/>
                </a:lnTo>
                <a:lnTo>
                  <a:pt x="121030" y="89407"/>
                </a:lnTo>
                <a:lnTo>
                  <a:pt x="121030" y="74294"/>
                </a:lnTo>
                <a:lnTo>
                  <a:pt x="16382" y="74294"/>
                </a:lnTo>
                <a:lnTo>
                  <a:pt x="16382" y="4190"/>
                </a:lnTo>
                <a:close/>
              </a:path>
              <a:path w="960754" h="170179">
                <a:moveTo>
                  <a:pt x="121030" y="89407"/>
                </a:moveTo>
                <a:lnTo>
                  <a:pt x="104520" y="89407"/>
                </a:lnTo>
                <a:lnTo>
                  <a:pt x="104520" y="165988"/>
                </a:lnTo>
                <a:lnTo>
                  <a:pt x="121030" y="165988"/>
                </a:lnTo>
                <a:lnTo>
                  <a:pt x="121030" y="89407"/>
                </a:lnTo>
                <a:close/>
              </a:path>
              <a:path w="960754" h="170179">
                <a:moveTo>
                  <a:pt x="121030" y="4190"/>
                </a:moveTo>
                <a:lnTo>
                  <a:pt x="104520" y="4190"/>
                </a:lnTo>
                <a:lnTo>
                  <a:pt x="104520" y="74294"/>
                </a:lnTo>
                <a:lnTo>
                  <a:pt x="121030" y="74294"/>
                </a:lnTo>
                <a:lnTo>
                  <a:pt x="121030" y="4190"/>
                </a:lnTo>
                <a:close/>
              </a:path>
              <a:path w="960754" h="170179">
                <a:moveTo>
                  <a:pt x="184023" y="4190"/>
                </a:moveTo>
                <a:lnTo>
                  <a:pt x="167639" y="4190"/>
                </a:lnTo>
                <a:lnTo>
                  <a:pt x="167639" y="165988"/>
                </a:lnTo>
                <a:lnTo>
                  <a:pt x="184023" y="165988"/>
                </a:lnTo>
                <a:lnTo>
                  <a:pt x="184023" y="4190"/>
                </a:lnTo>
                <a:close/>
              </a:path>
              <a:path w="960754" h="170179">
                <a:moveTo>
                  <a:pt x="234060" y="135635"/>
                </a:moveTo>
                <a:lnTo>
                  <a:pt x="219963" y="146176"/>
                </a:lnTo>
                <a:lnTo>
                  <a:pt x="222757" y="150113"/>
                </a:lnTo>
                <a:lnTo>
                  <a:pt x="226186" y="153542"/>
                </a:lnTo>
                <a:lnTo>
                  <a:pt x="233806" y="159638"/>
                </a:lnTo>
                <a:lnTo>
                  <a:pt x="237998" y="162178"/>
                </a:lnTo>
                <a:lnTo>
                  <a:pt x="242315" y="164083"/>
                </a:lnTo>
                <a:lnTo>
                  <a:pt x="246760" y="166115"/>
                </a:lnTo>
                <a:lnTo>
                  <a:pt x="251332" y="167639"/>
                </a:lnTo>
                <a:lnTo>
                  <a:pt x="261238" y="169671"/>
                </a:lnTo>
                <a:lnTo>
                  <a:pt x="266064" y="170179"/>
                </a:lnTo>
                <a:lnTo>
                  <a:pt x="277367" y="170179"/>
                </a:lnTo>
                <a:lnTo>
                  <a:pt x="283717" y="169163"/>
                </a:lnTo>
                <a:lnTo>
                  <a:pt x="296290" y="165607"/>
                </a:lnTo>
                <a:lnTo>
                  <a:pt x="302005" y="162686"/>
                </a:lnTo>
                <a:lnTo>
                  <a:pt x="310756" y="155955"/>
                </a:lnTo>
                <a:lnTo>
                  <a:pt x="262635" y="155955"/>
                </a:lnTo>
                <a:lnTo>
                  <a:pt x="255142" y="154050"/>
                </a:lnTo>
                <a:lnTo>
                  <a:pt x="242442" y="146176"/>
                </a:lnTo>
                <a:lnTo>
                  <a:pt x="237616" y="141350"/>
                </a:lnTo>
                <a:lnTo>
                  <a:pt x="234060" y="135635"/>
                </a:lnTo>
                <a:close/>
              </a:path>
              <a:path w="960754" h="170179">
                <a:moveTo>
                  <a:pt x="275716" y="0"/>
                </a:moveTo>
                <a:lnTo>
                  <a:pt x="269748" y="0"/>
                </a:lnTo>
                <a:lnTo>
                  <a:pt x="263778" y="888"/>
                </a:lnTo>
                <a:lnTo>
                  <a:pt x="225551" y="30098"/>
                </a:lnTo>
                <a:lnTo>
                  <a:pt x="224027" y="36829"/>
                </a:lnTo>
                <a:lnTo>
                  <a:pt x="224027" y="51942"/>
                </a:lnTo>
                <a:lnTo>
                  <a:pt x="225298" y="58165"/>
                </a:lnTo>
                <a:lnTo>
                  <a:pt x="227964" y="63372"/>
                </a:lnTo>
                <a:lnTo>
                  <a:pt x="230377" y="68198"/>
                </a:lnTo>
                <a:lnTo>
                  <a:pt x="233679" y="72389"/>
                </a:lnTo>
                <a:lnTo>
                  <a:pt x="241807" y="79247"/>
                </a:lnTo>
                <a:lnTo>
                  <a:pt x="246506" y="82041"/>
                </a:lnTo>
                <a:lnTo>
                  <a:pt x="251713" y="84073"/>
                </a:lnTo>
                <a:lnTo>
                  <a:pt x="256920" y="86232"/>
                </a:lnTo>
                <a:lnTo>
                  <a:pt x="262127" y="88137"/>
                </a:lnTo>
                <a:lnTo>
                  <a:pt x="267461" y="89915"/>
                </a:lnTo>
                <a:lnTo>
                  <a:pt x="272668" y="91566"/>
                </a:lnTo>
                <a:lnTo>
                  <a:pt x="277621" y="93217"/>
                </a:lnTo>
                <a:lnTo>
                  <a:pt x="282320" y="94995"/>
                </a:lnTo>
                <a:lnTo>
                  <a:pt x="287146" y="96646"/>
                </a:lnTo>
                <a:lnTo>
                  <a:pt x="291337" y="98678"/>
                </a:lnTo>
                <a:lnTo>
                  <a:pt x="294893" y="101218"/>
                </a:lnTo>
                <a:lnTo>
                  <a:pt x="298576" y="103631"/>
                </a:lnTo>
                <a:lnTo>
                  <a:pt x="301498" y="106806"/>
                </a:lnTo>
                <a:lnTo>
                  <a:pt x="303783" y="110616"/>
                </a:lnTo>
                <a:lnTo>
                  <a:pt x="305942" y="114300"/>
                </a:lnTo>
                <a:lnTo>
                  <a:pt x="307085" y="118998"/>
                </a:lnTo>
                <a:lnTo>
                  <a:pt x="307085" y="129793"/>
                </a:lnTo>
                <a:lnTo>
                  <a:pt x="295275" y="147954"/>
                </a:lnTo>
                <a:lnTo>
                  <a:pt x="291845" y="150748"/>
                </a:lnTo>
                <a:lnTo>
                  <a:pt x="288035" y="152653"/>
                </a:lnTo>
                <a:lnTo>
                  <a:pt x="283717" y="154050"/>
                </a:lnTo>
                <a:lnTo>
                  <a:pt x="279400" y="155320"/>
                </a:lnTo>
                <a:lnTo>
                  <a:pt x="275208" y="155955"/>
                </a:lnTo>
                <a:lnTo>
                  <a:pt x="310756" y="155955"/>
                </a:lnTo>
                <a:lnTo>
                  <a:pt x="311911" y="155066"/>
                </a:lnTo>
                <a:lnTo>
                  <a:pt x="315975" y="150240"/>
                </a:lnTo>
                <a:lnTo>
                  <a:pt x="319024" y="144398"/>
                </a:lnTo>
                <a:lnTo>
                  <a:pt x="322199" y="138556"/>
                </a:lnTo>
                <a:lnTo>
                  <a:pt x="323723" y="131571"/>
                </a:lnTo>
                <a:lnTo>
                  <a:pt x="323723" y="115442"/>
                </a:lnTo>
                <a:lnTo>
                  <a:pt x="322325" y="108711"/>
                </a:lnTo>
                <a:lnTo>
                  <a:pt x="319404" y="103504"/>
                </a:lnTo>
                <a:lnTo>
                  <a:pt x="316483" y="98170"/>
                </a:lnTo>
                <a:lnTo>
                  <a:pt x="312674" y="93852"/>
                </a:lnTo>
                <a:lnTo>
                  <a:pt x="303529" y="86994"/>
                </a:lnTo>
                <a:lnTo>
                  <a:pt x="298450" y="84200"/>
                </a:lnTo>
                <a:lnTo>
                  <a:pt x="292734" y="82168"/>
                </a:lnTo>
                <a:lnTo>
                  <a:pt x="287019" y="80009"/>
                </a:lnTo>
                <a:lnTo>
                  <a:pt x="281431" y="77977"/>
                </a:lnTo>
                <a:lnTo>
                  <a:pt x="275716" y="76072"/>
                </a:lnTo>
                <a:lnTo>
                  <a:pt x="271144" y="74675"/>
                </a:lnTo>
                <a:lnTo>
                  <a:pt x="266826" y="73151"/>
                </a:lnTo>
                <a:lnTo>
                  <a:pt x="243585" y="57150"/>
                </a:lnTo>
                <a:lnTo>
                  <a:pt x="241553" y="53847"/>
                </a:lnTo>
                <a:lnTo>
                  <a:pt x="240537" y="49529"/>
                </a:lnTo>
                <a:lnTo>
                  <a:pt x="240537" y="39242"/>
                </a:lnTo>
                <a:lnTo>
                  <a:pt x="271144" y="13969"/>
                </a:lnTo>
                <a:lnTo>
                  <a:pt x="317013" y="13969"/>
                </a:lnTo>
                <a:lnTo>
                  <a:pt x="311657" y="9778"/>
                </a:lnTo>
                <a:lnTo>
                  <a:pt x="303910" y="5841"/>
                </a:lnTo>
                <a:lnTo>
                  <a:pt x="297791" y="3268"/>
                </a:lnTo>
                <a:lnTo>
                  <a:pt x="291052" y="1444"/>
                </a:lnTo>
                <a:lnTo>
                  <a:pt x="283694" y="359"/>
                </a:lnTo>
                <a:lnTo>
                  <a:pt x="275716" y="0"/>
                </a:lnTo>
                <a:close/>
              </a:path>
              <a:path w="960754" h="170179">
                <a:moveTo>
                  <a:pt x="317013" y="13969"/>
                </a:moveTo>
                <a:lnTo>
                  <a:pt x="282828" y="13969"/>
                </a:lnTo>
                <a:lnTo>
                  <a:pt x="289432" y="15493"/>
                </a:lnTo>
                <a:lnTo>
                  <a:pt x="294893" y="18414"/>
                </a:lnTo>
                <a:lnTo>
                  <a:pt x="300481" y="21462"/>
                </a:lnTo>
                <a:lnTo>
                  <a:pt x="304926" y="25272"/>
                </a:lnTo>
                <a:lnTo>
                  <a:pt x="308482" y="30098"/>
                </a:lnTo>
                <a:lnTo>
                  <a:pt x="321436" y="19684"/>
                </a:lnTo>
                <a:lnTo>
                  <a:pt x="317500" y="14350"/>
                </a:lnTo>
                <a:lnTo>
                  <a:pt x="317013" y="13969"/>
                </a:lnTo>
                <a:close/>
              </a:path>
              <a:path w="960754" h="170179">
                <a:moveTo>
                  <a:pt x="409828" y="18795"/>
                </a:moveTo>
                <a:lnTo>
                  <a:pt x="393445" y="18795"/>
                </a:lnTo>
                <a:lnTo>
                  <a:pt x="393445" y="165988"/>
                </a:lnTo>
                <a:lnTo>
                  <a:pt x="409828" y="165988"/>
                </a:lnTo>
                <a:lnTo>
                  <a:pt x="409828" y="18795"/>
                </a:lnTo>
                <a:close/>
              </a:path>
              <a:path w="960754" h="170179">
                <a:moveTo>
                  <a:pt x="464184" y="4190"/>
                </a:moveTo>
                <a:lnTo>
                  <a:pt x="339343" y="4190"/>
                </a:lnTo>
                <a:lnTo>
                  <a:pt x="339343" y="18795"/>
                </a:lnTo>
                <a:lnTo>
                  <a:pt x="464184" y="18795"/>
                </a:lnTo>
                <a:lnTo>
                  <a:pt x="464184" y="4190"/>
                </a:lnTo>
                <a:close/>
              </a:path>
              <a:path w="960754" h="170179">
                <a:moveTo>
                  <a:pt x="560196" y="0"/>
                </a:moveTo>
                <a:lnTo>
                  <a:pt x="519213" y="9949"/>
                </a:lnTo>
                <a:lnTo>
                  <a:pt x="489854" y="36544"/>
                </a:lnTo>
                <a:lnTo>
                  <a:pt x="476271" y="76021"/>
                </a:lnTo>
                <a:lnTo>
                  <a:pt x="475868" y="85089"/>
                </a:lnTo>
                <a:lnTo>
                  <a:pt x="476271" y="94140"/>
                </a:lnTo>
                <a:lnTo>
                  <a:pt x="489854" y="133572"/>
                </a:lnTo>
                <a:lnTo>
                  <a:pt x="519213" y="160174"/>
                </a:lnTo>
                <a:lnTo>
                  <a:pt x="560196" y="170179"/>
                </a:lnTo>
                <a:lnTo>
                  <a:pt x="569079" y="169775"/>
                </a:lnTo>
                <a:lnTo>
                  <a:pt x="608107" y="156051"/>
                </a:lnTo>
                <a:lnTo>
                  <a:pt x="608922" y="155447"/>
                </a:lnTo>
                <a:lnTo>
                  <a:pt x="560196" y="155447"/>
                </a:lnTo>
                <a:lnTo>
                  <a:pt x="552596" y="155090"/>
                </a:lnTo>
                <a:lnTo>
                  <a:pt x="515645" y="138963"/>
                </a:lnTo>
                <a:lnTo>
                  <a:pt x="495712" y="105538"/>
                </a:lnTo>
                <a:lnTo>
                  <a:pt x="493140" y="85089"/>
                </a:lnTo>
                <a:lnTo>
                  <a:pt x="493426" y="78061"/>
                </a:lnTo>
                <a:lnTo>
                  <a:pt x="506928" y="40610"/>
                </a:lnTo>
                <a:lnTo>
                  <a:pt x="538587" y="17672"/>
                </a:lnTo>
                <a:lnTo>
                  <a:pt x="560196" y="14350"/>
                </a:lnTo>
                <a:lnTo>
                  <a:pt x="608494" y="14350"/>
                </a:lnTo>
                <a:lnTo>
                  <a:pt x="608107" y="14065"/>
                </a:lnTo>
                <a:lnTo>
                  <a:pt x="569079" y="404"/>
                </a:lnTo>
                <a:lnTo>
                  <a:pt x="560196" y="0"/>
                </a:lnTo>
                <a:close/>
              </a:path>
              <a:path w="960754" h="170179">
                <a:moveTo>
                  <a:pt x="608494" y="14350"/>
                </a:moveTo>
                <a:lnTo>
                  <a:pt x="560196" y="14350"/>
                </a:lnTo>
                <a:lnTo>
                  <a:pt x="567797" y="14728"/>
                </a:lnTo>
                <a:lnTo>
                  <a:pt x="574992" y="15843"/>
                </a:lnTo>
                <a:lnTo>
                  <a:pt x="609345" y="35559"/>
                </a:lnTo>
                <a:lnTo>
                  <a:pt x="625982" y="71246"/>
                </a:lnTo>
                <a:lnTo>
                  <a:pt x="627126" y="85089"/>
                </a:lnTo>
                <a:lnTo>
                  <a:pt x="626840" y="92065"/>
                </a:lnTo>
                <a:lnTo>
                  <a:pt x="613463" y="129391"/>
                </a:lnTo>
                <a:lnTo>
                  <a:pt x="581806" y="152233"/>
                </a:lnTo>
                <a:lnTo>
                  <a:pt x="560196" y="155447"/>
                </a:lnTo>
                <a:lnTo>
                  <a:pt x="608922" y="155447"/>
                </a:lnTo>
                <a:lnTo>
                  <a:pt x="634628" y="126599"/>
                </a:lnTo>
                <a:lnTo>
                  <a:pt x="644525" y="85089"/>
                </a:lnTo>
                <a:lnTo>
                  <a:pt x="644122" y="76021"/>
                </a:lnTo>
                <a:lnTo>
                  <a:pt x="630475" y="36544"/>
                </a:lnTo>
                <a:lnTo>
                  <a:pt x="614513" y="18799"/>
                </a:lnTo>
                <a:lnTo>
                  <a:pt x="608494" y="14350"/>
                </a:lnTo>
                <a:close/>
              </a:path>
              <a:path w="960754" h="170179">
                <a:moveTo>
                  <a:pt x="736600" y="4190"/>
                </a:moveTo>
                <a:lnTo>
                  <a:pt x="681227" y="4190"/>
                </a:lnTo>
                <a:lnTo>
                  <a:pt x="681227" y="165988"/>
                </a:lnTo>
                <a:lnTo>
                  <a:pt x="697610" y="165988"/>
                </a:lnTo>
                <a:lnTo>
                  <a:pt x="697610" y="90296"/>
                </a:lnTo>
                <a:lnTo>
                  <a:pt x="743350" y="90296"/>
                </a:lnTo>
                <a:lnTo>
                  <a:pt x="742568" y="89026"/>
                </a:lnTo>
                <a:lnTo>
                  <a:pt x="748537" y="88391"/>
                </a:lnTo>
                <a:lnTo>
                  <a:pt x="753999" y="86994"/>
                </a:lnTo>
                <a:lnTo>
                  <a:pt x="759078" y="84835"/>
                </a:lnTo>
                <a:lnTo>
                  <a:pt x="764031" y="82676"/>
                </a:lnTo>
                <a:lnTo>
                  <a:pt x="768350" y="79755"/>
                </a:lnTo>
                <a:lnTo>
                  <a:pt x="772164" y="76072"/>
                </a:lnTo>
                <a:lnTo>
                  <a:pt x="697610" y="76072"/>
                </a:lnTo>
                <a:lnTo>
                  <a:pt x="697610" y="18287"/>
                </a:lnTo>
                <a:lnTo>
                  <a:pt x="774173" y="18287"/>
                </a:lnTo>
                <a:lnTo>
                  <a:pt x="773302" y="17271"/>
                </a:lnTo>
                <a:lnTo>
                  <a:pt x="763396" y="10413"/>
                </a:lnTo>
                <a:lnTo>
                  <a:pt x="757554" y="8000"/>
                </a:lnTo>
                <a:lnTo>
                  <a:pt x="743965" y="4952"/>
                </a:lnTo>
                <a:lnTo>
                  <a:pt x="736600" y="4190"/>
                </a:lnTo>
                <a:close/>
              </a:path>
              <a:path w="960754" h="170179">
                <a:moveTo>
                  <a:pt x="743350" y="90296"/>
                </a:moveTo>
                <a:lnTo>
                  <a:pt x="725042" y="90296"/>
                </a:lnTo>
                <a:lnTo>
                  <a:pt x="769746" y="165988"/>
                </a:lnTo>
                <a:lnTo>
                  <a:pt x="789939" y="165988"/>
                </a:lnTo>
                <a:lnTo>
                  <a:pt x="743350" y="90296"/>
                </a:lnTo>
                <a:close/>
              </a:path>
              <a:path w="960754" h="170179">
                <a:moveTo>
                  <a:pt x="774173" y="18287"/>
                </a:moveTo>
                <a:lnTo>
                  <a:pt x="732916" y="18287"/>
                </a:lnTo>
                <a:lnTo>
                  <a:pt x="738504" y="18795"/>
                </a:lnTo>
                <a:lnTo>
                  <a:pt x="743457" y="19938"/>
                </a:lnTo>
                <a:lnTo>
                  <a:pt x="748537" y="20954"/>
                </a:lnTo>
                <a:lnTo>
                  <a:pt x="752855" y="22732"/>
                </a:lnTo>
                <a:lnTo>
                  <a:pt x="756284" y="25018"/>
                </a:lnTo>
                <a:lnTo>
                  <a:pt x="759840" y="27177"/>
                </a:lnTo>
                <a:lnTo>
                  <a:pt x="762507" y="30225"/>
                </a:lnTo>
                <a:lnTo>
                  <a:pt x="764539" y="33781"/>
                </a:lnTo>
                <a:lnTo>
                  <a:pt x="766571" y="37464"/>
                </a:lnTo>
                <a:lnTo>
                  <a:pt x="767587" y="42036"/>
                </a:lnTo>
                <a:lnTo>
                  <a:pt x="767587" y="56895"/>
                </a:lnTo>
                <a:lnTo>
                  <a:pt x="726185" y="76072"/>
                </a:lnTo>
                <a:lnTo>
                  <a:pt x="772164" y="76072"/>
                </a:lnTo>
                <a:lnTo>
                  <a:pt x="783970" y="53339"/>
                </a:lnTo>
                <a:lnTo>
                  <a:pt x="783970" y="39496"/>
                </a:lnTo>
                <a:lnTo>
                  <a:pt x="782574" y="32765"/>
                </a:lnTo>
                <a:lnTo>
                  <a:pt x="779843" y="27177"/>
                </a:lnTo>
                <a:lnTo>
                  <a:pt x="777112" y="21716"/>
                </a:lnTo>
                <a:lnTo>
                  <a:pt x="774173" y="18287"/>
                </a:lnTo>
                <a:close/>
              </a:path>
              <a:path w="960754" h="170179">
                <a:moveTo>
                  <a:pt x="817371" y="4190"/>
                </a:moveTo>
                <a:lnTo>
                  <a:pt x="796798" y="4190"/>
                </a:lnTo>
                <a:lnTo>
                  <a:pt x="857376" y="96265"/>
                </a:lnTo>
                <a:lnTo>
                  <a:pt x="857376" y="165988"/>
                </a:lnTo>
                <a:lnTo>
                  <a:pt x="873759" y="165988"/>
                </a:lnTo>
                <a:lnTo>
                  <a:pt x="873759" y="96265"/>
                </a:lnTo>
                <a:lnTo>
                  <a:pt x="882803" y="82550"/>
                </a:lnTo>
                <a:lnTo>
                  <a:pt x="866139" y="82550"/>
                </a:lnTo>
                <a:lnTo>
                  <a:pt x="817371" y="4190"/>
                </a:lnTo>
                <a:close/>
              </a:path>
              <a:path w="960754" h="170179">
                <a:moveTo>
                  <a:pt x="934465" y="4190"/>
                </a:moveTo>
                <a:lnTo>
                  <a:pt x="915288" y="4190"/>
                </a:lnTo>
                <a:lnTo>
                  <a:pt x="866139" y="82550"/>
                </a:lnTo>
                <a:lnTo>
                  <a:pt x="882803" y="82550"/>
                </a:lnTo>
                <a:lnTo>
                  <a:pt x="934465" y="4190"/>
                </a:lnTo>
                <a:close/>
              </a:path>
              <a:path w="960754" h="170179">
                <a:moveTo>
                  <a:pt x="951991" y="142620"/>
                </a:moveTo>
                <a:lnTo>
                  <a:pt x="944752" y="142620"/>
                </a:lnTo>
                <a:lnTo>
                  <a:pt x="941831" y="143890"/>
                </a:lnTo>
                <a:lnTo>
                  <a:pt x="937259" y="148970"/>
                </a:lnTo>
                <a:lnTo>
                  <a:pt x="936116" y="151891"/>
                </a:lnTo>
                <a:lnTo>
                  <a:pt x="936116" y="158241"/>
                </a:lnTo>
                <a:lnTo>
                  <a:pt x="937259" y="161035"/>
                </a:lnTo>
                <a:lnTo>
                  <a:pt x="941831" y="166115"/>
                </a:lnTo>
                <a:lnTo>
                  <a:pt x="944752" y="167385"/>
                </a:lnTo>
                <a:lnTo>
                  <a:pt x="951991" y="167385"/>
                </a:lnTo>
                <a:lnTo>
                  <a:pt x="955039" y="166115"/>
                </a:lnTo>
                <a:lnTo>
                  <a:pt x="959611" y="161035"/>
                </a:lnTo>
                <a:lnTo>
                  <a:pt x="960754" y="158241"/>
                </a:lnTo>
                <a:lnTo>
                  <a:pt x="960754" y="151891"/>
                </a:lnTo>
                <a:lnTo>
                  <a:pt x="959611" y="148970"/>
                </a:lnTo>
                <a:lnTo>
                  <a:pt x="955039" y="143890"/>
                </a:lnTo>
                <a:lnTo>
                  <a:pt x="951991" y="142620"/>
                </a:lnTo>
                <a:close/>
              </a:path>
            </a:pathLst>
          </a:custGeom>
          <a:solidFill>
            <a:srgbClr val="FFFFFF">
              <a:alpha val="58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8"/>
          <p:cNvSpPr/>
          <p:nvPr/>
        </p:nvSpPr>
        <p:spPr>
          <a:xfrm>
            <a:off x="0" y="0"/>
            <a:ext cx="12190680" cy="6856920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cxnSp>
        <p:nvCxnSpPr>
          <p:cNvPr id="285" name="Straight Connector 10"/>
          <p:cNvCxnSpPr/>
          <p:nvPr/>
        </p:nvCxnSpPr>
        <p:spPr>
          <a:xfrm>
            <a:off x="1453680" y="1846800"/>
            <a:ext cx="353196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35290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260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367">
                <a:solidFill>
                  <a:srgbClr val="000000"/>
                </a:solidFill>
                <a:latin typeface="Gill Sans MT"/>
                <a:ea typeface="DejaVu Sans"/>
              </a:rPr>
              <a:t>PILARES</a:t>
            </a:r>
            <a:r>
              <a:rPr lang="en-US" sz="3200" b="0" strike="noStrike" cap="all" spc="-13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3200" b="0" strike="noStrike" cap="all" spc="333">
                <a:solidFill>
                  <a:srgbClr val="000000"/>
                </a:solidFill>
                <a:latin typeface="Gill Sans MT"/>
                <a:ea typeface="DejaVu Sans"/>
              </a:rPr>
              <a:t>DO</a:t>
            </a:r>
            <a:r>
              <a:rPr lang="en-US" sz="3200" b="0" strike="noStrike" cap="all" spc="-17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3200" b="0" strike="noStrike" cap="all" spc="352">
                <a:solidFill>
                  <a:srgbClr val="000000"/>
                </a:solidFill>
                <a:latin typeface="Gill Sans MT"/>
                <a:ea typeface="DejaVu Sans"/>
              </a:rPr>
              <a:t>SCRUM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tangle 12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288" name="object 2"/>
          <p:cNvSpPr/>
          <p:nvPr/>
        </p:nvSpPr>
        <p:spPr>
          <a:xfrm>
            <a:off x="350874" y="2015640"/>
            <a:ext cx="4626126" cy="34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12600" indent="-228600">
              <a:lnSpc>
                <a:spcPct val="120000"/>
              </a:lnSpc>
              <a:spcBef>
                <a:spcPts val="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26" dirty="0">
                <a:solidFill>
                  <a:srgbClr val="000000"/>
                </a:solidFill>
                <a:latin typeface="Gill Sans MT"/>
                <a:ea typeface="DejaVu Sans"/>
              </a:rPr>
              <a:t>https://k21.global/blog/o-que-e-scrum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Group 14"/>
          <p:cNvGrpSpPr/>
          <p:nvPr/>
        </p:nvGrpSpPr>
        <p:grpSpPr>
          <a:xfrm>
            <a:off x="5460120" y="482040"/>
            <a:ext cx="6090840" cy="5148000"/>
            <a:chOff x="5460120" y="482040"/>
            <a:chExt cx="6090840" cy="5148000"/>
          </a:xfrm>
        </p:grpSpPr>
        <p:sp>
          <p:nvSpPr>
            <p:cNvPr id="290" name="Rectangle 15"/>
            <p:cNvSpPr/>
            <p:nvPr/>
          </p:nvSpPr>
          <p:spPr>
            <a:xfrm>
              <a:off x="5460120" y="482040"/>
              <a:ext cx="6090840" cy="514800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200">
              <a:noFill/>
            </a:ln>
            <a:effectLst>
              <a:outerShdw blurRad="127080" dist="228470" dir="4740526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291" name="Rectangle 16"/>
            <p:cNvSpPr/>
            <p:nvPr/>
          </p:nvSpPr>
          <p:spPr>
            <a:xfrm>
              <a:off x="5779080" y="812520"/>
              <a:ext cx="5460840" cy="446544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292" name="Rectangle 18"/>
          <p:cNvSpPr/>
          <p:nvPr/>
        </p:nvSpPr>
        <p:spPr>
          <a:xfrm>
            <a:off x="5942520" y="978120"/>
            <a:ext cx="5133600" cy="4134240"/>
          </a:xfrm>
          <a:prstGeom prst="rect">
            <a:avLst/>
          </a:prstGeom>
          <a:solidFill>
            <a:schemeClr val="bg1"/>
          </a:solidFill>
          <a:ln w="6350">
            <a:solidFill>
              <a:srgbClr val="DFDBD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293" name="object 3"/>
          <p:cNvPicPr/>
          <p:nvPr/>
        </p:nvPicPr>
        <p:blipFill>
          <a:blip r:embed="rId2"/>
          <a:stretch/>
        </p:blipFill>
        <p:spPr>
          <a:xfrm>
            <a:off x="6094080" y="1578960"/>
            <a:ext cx="4820400" cy="2940120"/>
          </a:xfrm>
          <a:prstGeom prst="rect">
            <a:avLst/>
          </a:prstGeom>
          <a:ln w="0">
            <a:noFill/>
          </a:ln>
        </p:spPr>
      </p:pic>
      <p:pic>
        <p:nvPicPr>
          <p:cNvPr id="294" name="Picture 20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295" name="Straight Connector 22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pic>
        <p:nvPicPr>
          <p:cNvPr id="296" name="Imagem 297"/>
          <p:cNvPicPr/>
          <p:nvPr/>
        </p:nvPicPr>
        <p:blipFill>
          <a:blip r:embed="rId4"/>
          <a:stretch/>
        </p:blipFill>
        <p:spPr>
          <a:xfrm>
            <a:off x="1451520" y="2780280"/>
            <a:ext cx="2856600" cy="285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19280" y="197640"/>
            <a:ext cx="4852080" cy="11570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chemeClr val="dk2"/>
                </a:solidFill>
                <a:latin typeface="Trebuchet MS"/>
              </a:rPr>
              <a:t>VALORES DO SCRUM</a:t>
            </a:r>
            <a:endParaRPr lang="pt-BR" sz="4000" spc="-1" dirty="0">
              <a:solidFill>
                <a:schemeClr val="dk2"/>
              </a:solidFill>
              <a:latin typeface="Trebuchet MS"/>
            </a:endParaRPr>
          </a:p>
        </p:txBody>
      </p:sp>
      <p:pic>
        <p:nvPicPr>
          <p:cNvPr id="298" name="object 3"/>
          <p:cNvPicPr/>
          <p:nvPr/>
        </p:nvPicPr>
        <p:blipFill>
          <a:blip r:embed="rId2"/>
          <a:stretch/>
        </p:blipFill>
        <p:spPr>
          <a:xfrm>
            <a:off x="1879200" y="824400"/>
            <a:ext cx="8432640" cy="5621040"/>
          </a:xfrm>
          <a:prstGeom prst="rect">
            <a:avLst/>
          </a:prstGeom>
          <a:ln w="0">
            <a:noFill/>
          </a:ln>
        </p:spPr>
      </p:pic>
      <p:sp>
        <p:nvSpPr>
          <p:cNvPr id="299" name="object 4"/>
          <p:cNvSpPr/>
          <p:nvPr/>
        </p:nvSpPr>
        <p:spPr>
          <a:xfrm>
            <a:off x="3584160" y="6471360"/>
            <a:ext cx="4483440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1600" b="0" strike="noStrike" spc="12" dirty="0">
                <a:solidFill>
                  <a:srgbClr val="FFFFFF"/>
                </a:solidFill>
                <a:latin typeface="Tahoma"/>
                <a:ea typeface="DejaVu Sans"/>
              </a:rPr>
              <a:t>http</a:t>
            </a:r>
            <a:r>
              <a:rPr lang="en-US" sz="1600" b="0" u="sng" strike="noStrike" spc="12" dirty="0">
                <a:solidFill>
                  <a:srgbClr val="FA2B5C"/>
                </a:solidFill>
                <a:uFillTx/>
                <a:latin typeface="Tahoma"/>
                <a:ea typeface="DejaVu Sans"/>
                <a:hlinkClick r:id="rId3"/>
              </a:rPr>
              <a:t>s://www</a:t>
            </a:r>
            <a:r>
              <a:rPr lang="en-US" sz="1600" b="0" strike="noStrike" spc="12" dirty="0">
                <a:solidFill>
                  <a:srgbClr val="FFFFFF"/>
                </a:solidFill>
                <a:latin typeface="Tahoma"/>
                <a:ea typeface="DejaVu Sans"/>
              </a:rPr>
              <a:t>.me</a:t>
            </a:r>
            <a:r>
              <a:rPr lang="en-US" sz="1600" b="0" u="sng" strike="noStrike" spc="12" dirty="0">
                <a:solidFill>
                  <a:srgbClr val="FA2B5C"/>
                </a:solidFill>
                <a:uFillTx/>
                <a:latin typeface="Tahoma"/>
                <a:ea typeface="DejaVu Sans"/>
                <a:hlinkClick r:id="rId3"/>
              </a:rPr>
              <a:t>to</a:t>
            </a:r>
            <a:r>
              <a:rPr lang="en-US" sz="1600" b="0" strike="noStrike" spc="12" dirty="0">
                <a:solidFill>
                  <a:srgbClr val="FFFFFF"/>
                </a:solidFill>
                <a:latin typeface="Tahoma"/>
                <a:ea typeface="DejaVu Sans"/>
              </a:rPr>
              <a:t>d</a:t>
            </a:r>
            <a:r>
              <a:rPr lang="en-US" sz="1600" b="0" u="sng" strike="noStrike" spc="12" dirty="0">
                <a:solidFill>
                  <a:srgbClr val="FA2B5C"/>
                </a:solidFill>
                <a:uFillTx/>
                <a:latin typeface="Tahoma"/>
                <a:ea typeface="DejaVu Sans"/>
                <a:hlinkClick r:id="rId3"/>
              </a:rPr>
              <a:t>oagil.com/valores-do-scrum/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object 2"/>
          <p:cNvPicPr/>
          <p:nvPr/>
        </p:nvPicPr>
        <p:blipFill>
          <a:blip r:embed="rId2"/>
          <a:stretch/>
        </p:blipFill>
        <p:spPr>
          <a:xfrm>
            <a:off x="388800" y="1089720"/>
            <a:ext cx="11390760" cy="4243320"/>
          </a:xfrm>
          <a:prstGeom prst="rect">
            <a:avLst/>
          </a:prstGeom>
          <a:ln w="0">
            <a:noFill/>
          </a:ln>
        </p:spPr>
      </p:pic>
      <p:sp>
        <p:nvSpPr>
          <p:cNvPr id="301" name="object 3"/>
          <p:cNvSpPr/>
          <p:nvPr/>
        </p:nvSpPr>
        <p:spPr>
          <a:xfrm>
            <a:off x="916920" y="5792760"/>
            <a:ext cx="8227800" cy="28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800" b="0" strike="noStrike" spc="12">
                <a:solidFill>
                  <a:srgbClr val="FFFFFF"/>
                </a:solidFill>
                <a:latin typeface="Tahoma"/>
                <a:ea typeface="DejaVu Sans"/>
              </a:rPr>
              <a:t>https://</a:t>
            </a:r>
            <a:r>
              <a:rPr lang="en-US" sz="1800" b="0" u="sng" strike="noStrike" spc="12">
                <a:solidFill>
                  <a:srgbClr val="FA2B5C"/>
                </a:solidFill>
                <a:uFillTx/>
                <a:latin typeface="Tahoma"/>
                <a:ea typeface="DejaVu Sans"/>
                <a:hlinkClick r:id="rId3"/>
              </a:rPr>
              <a:t>www.elirodrigues.com/2016/06/01/os-papeis-do-scrum-e-suas-facetas/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27"/>
          <p:cNvSpPr/>
          <p:nvPr/>
        </p:nvSpPr>
        <p:spPr>
          <a:xfrm>
            <a:off x="0" y="0"/>
            <a:ext cx="12190680" cy="6856920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cxnSp>
        <p:nvCxnSpPr>
          <p:cNvPr id="303" name="Straight Connector 29"/>
          <p:cNvCxnSpPr/>
          <p:nvPr/>
        </p:nvCxnSpPr>
        <p:spPr>
          <a:xfrm>
            <a:off x="1453680" y="1846800"/>
            <a:ext cx="353196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3529080" cy="10483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pt-BR" sz="3200" b="0" strike="noStrike" cap="all" spc="248">
                <a:solidFill>
                  <a:srgbClr val="000000"/>
                </a:solidFill>
                <a:latin typeface="Cambria"/>
                <a:ea typeface="DejaVu Sans"/>
              </a:rPr>
              <a:t>P</a:t>
            </a:r>
            <a:r>
              <a:rPr lang="pt-BR" sz="3200" b="0" strike="noStrike" cap="all" spc="256">
                <a:solidFill>
                  <a:srgbClr val="000000"/>
                </a:solidFill>
                <a:latin typeface="Cambria"/>
                <a:ea typeface="DejaVu Sans"/>
              </a:rPr>
              <a:t>R</a:t>
            </a:r>
            <a:r>
              <a:rPr lang="pt-BR" sz="3200" b="0" strike="noStrike" cap="all" spc="180">
                <a:solidFill>
                  <a:srgbClr val="000000"/>
                </a:solidFill>
                <a:latin typeface="Cambria"/>
                <a:ea typeface="DejaVu Sans"/>
              </a:rPr>
              <a:t>I</a:t>
            </a:r>
            <a:r>
              <a:rPr lang="pt-BR" sz="3200" b="0" strike="noStrike" cap="all" spc="352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lang="pt-BR" sz="3200" b="0" strike="noStrike" cap="all" spc="327">
                <a:solidFill>
                  <a:srgbClr val="000000"/>
                </a:solidFill>
                <a:latin typeface="Cambria"/>
                <a:ea typeface="DejaVu Sans"/>
              </a:rPr>
              <a:t>CÍPIO</a:t>
            </a:r>
            <a:r>
              <a:rPr lang="pt-BR" sz="3200" b="0" strike="noStrike" cap="all" spc="341">
                <a:solidFill>
                  <a:srgbClr val="000000"/>
                </a:solidFill>
                <a:latin typeface="Cambria"/>
                <a:ea typeface="DejaVu Sans"/>
              </a:rPr>
              <a:t>S</a:t>
            </a:r>
            <a:r>
              <a:rPr lang="pt-BR" sz="3200" b="0" strike="noStrike" cap="all" spc="-165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pt-BR" sz="3200" b="0" strike="noStrike" cap="all" spc="426">
                <a:solidFill>
                  <a:srgbClr val="000000"/>
                </a:solidFill>
                <a:latin typeface="Cambria"/>
                <a:ea typeface="DejaVu Sans"/>
              </a:rPr>
              <a:t>DO</a:t>
            </a:r>
            <a:r>
              <a:rPr lang="pt-BR" sz="3200" b="0" strike="noStrike" cap="all" spc="-14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lang="pt-BR" sz="3200" b="0" strike="noStrike" cap="all" spc="401">
                <a:solidFill>
                  <a:srgbClr val="000000"/>
                </a:solidFill>
                <a:latin typeface="Cambria"/>
                <a:ea typeface="DejaVu Sans"/>
              </a:rPr>
              <a:t>S</a:t>
            </a:r>
            <a:r>
              <a:rPr lang="pt-BR" sz="3200" b="0" strike="noStrike" cap="all" spc="449">
                <a:solidFill>
                  <a:srgbClr val="000000"/>
                </a:solidFill>
                <a:latin typeface="Cambria"/>
                <a:ea typeface="DejaVu Sans"/>
              </a:rPr>
              <a:t>C</a:t>
            </a:r>
            <a:r>
              <a:rPr lang="pt-BR" sz="3200" b="0" strike="noStrike" cap="all" spc="208">
                <a:solidFill>
                  <a:srgbClr val="000000"/>
                </a:solidFill>
                <a:latin typeface="Cambria"/>
                <a:ea typeface="DejaVu Sans"/>
              </a:rPr>
              <a:t>R</a:t>
            </a:r>
            <a:r>
              <a:rPr lang="pt-BR" sz="3200" b="0" strike="noStrike" cap="all" spc="293">
                <a:solidFill>
                  <a:srgbClr val="000000"/>
                </a:solidFill>
                <a:latin typeface="Cambria"/>
                <a:ea typeface="DejaVu Sans"/>
              </a:rPr>
              <a:t>UM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tangle 3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06" name="object 22"/>
          <p:cNvSpPr/>
          <p:nvPr/>
        </p:nvSpPr>
        <p:spPr>
          <a:xfrm>
            <a:off x="1451520" y="2015640"/>
            <a:ext cx="3525480" cy="34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norm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800" b="0" strike="noStrike" spc="7">
                <a:solidFill>
                  <a:srgbClr val="000000"/>
                </a:solidFill>
                <a:latin typeface="Tahoma"/>
                <a:ea typeface="DejaVu Sans"/>
              </a:rPr>
              <a:t>https:/</a:t>
            </a:r>
            <a:r>
              <a:rPr lang="pt-BR" sz="1800" b="0" u="sng" strike="noStrike" spc="7">
                <a:solidFill>
                  <a:srgbClr val="FA2B5C"/>
                </a:solidFill>
                <a:uFillTx/>
                <a:latin typeface="Tahoma"/>
                <a:ea typeface="DejaVu Sans"/>
                <a:hlinkClick r:id="rId2"/>
              </a:rPr>
              <a:t>/www.scrum.as/academy.php?show=5&amp;chapter=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pt-BR" sz="1800" b="0" strike="noStrike" spc="7">
                <a:solidFill>
                  <a:srgbClr val="000000"/>
                </a:solidFill>
                <a:latin typeface="Tahoma"/>
                <a:ea typeface="DejaVu Sans"/>
              </a:rPr>
              <a:t>10&amp;name=3.5%20Princ%C3%ADpios%20do%20Scrum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7" name="Group 33"/>
          <p:cNvGrpSpPr/>
          <p:nvPr/>
        </p:nvGrpSpPr>
        <p:grpSpPr>
          <a:xfrm>
            <a:off x="5460120" y="482040"/>
            <a:ext cx="6090840" cy="5148000"/>
            <a:chOff x="5460120" y="482040"/>
            <a:chExt cx="6090840" cy="5148000"/>
          </a:xfrm>
        </p:grpSpPr>
        <p:sp>
          <p:nvSpPr>
            <p:cNvPr id="308" name="Rectangle 34"/>
            <p:cNvSpPr/>
            <p:nvPr/>
          </p:nvSpPr>
          <p:spPr>
            <a:xfrm>
              <a:off x="5460120" y="482040"/>
              <a:ext cx="6090840" cy="514800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200">
              <a:noFill/>
            </a:ln>
            <a:effectLst>
              <a:outerShdw blurRad="127080" dist="228470" dir="4740526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309" name="Rectangle 35"/>
            <p:cNvSpPr/>
            <p:nvPr/>
          </p:nvSpPr>
          <p:spPr>
            <a:xfrm>
              <a:off x="5779080" y="812520"/>
              <a:ext cx="5460840" cy="446544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310" name="Rectangle 37"/>
          <p:cNvSpPr/>
          <p:nvPr/>
        </p:nvSpPr>
        <p:spPr>
          <a:xfrm>
            <a:off x="5942520" y="978120"/>
            <a:ext cx="5133600" cy="4134240"/>
          </a:xfrm>
          <a:prstGeom prst="rect">
            <a:avLst/>
          </a:prstGeom>
          <a:solidFill>
            <a:schemeClr val="bg1"/>
          </a:solidFill>
          <a:ln w="6350">
            <a:solidFill>
              <a:srgbClr val="DFDBD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311" name="object 23"/>
          <p:cNvPicPr/>
          <p:nvPr/>
        </p:nvPicPr>
        <p:blipFill>
          <a:blip r:embed="rId3"/>
          <a:stretch/>
        </p:blipFill>
        <p:spPr>
          <a:xfrm>
            <a:off x="6728400" y="1116360"/>
            <a:ext cx="3551400" cy="386496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39"/>
          <p:cNvPicPr/>
          <p:nvPr/>
        </p:nvPicPr>
        <p:blipFill>
          <a:blip r:embed="rId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13" name="Straight Connector 41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pic>
        <p:nvPicPr>
          <p:cNvPr id="314" name="Imagem 315"/>
          <p:cNvPicPr/>
          <p:nvPr/>
        </p:nvPicPr>
        <p:blipFill>
          <a:blip r:embed="rId5"/>
          <a:stretch/>
        </p:blipFill>
        <p:spPr>
          <a:xfrm>
            <a:off x="1980000" y="3600000"/>
            <a:ext cx="2519280" cy="251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8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316" name="Picture 10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17" name="Straight Connector 12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cxnSp>
        <p:nvCxnSpPr>
          <p:cNvPr id="318" name="Straight Connector 14"/>
          <p:cNvCxnSpPr/>
          <p:nvPr/>
        </p:nvCxnSpPr>
        <p:spPr>
          <a:xfrm>
            <a:off x="2417760" y="3528360"/>
            <a:ext cx="863784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319" name="Rectangle 16"/>
          <p:cNvSpPr/>
          <p:nvPr/>
        </p:nvSpPr>
        <p:spPr>
          <a:xfrm>
            <a:off x="0" y="0"/>
            <a:ext cx="12190680" cy="6856920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20" name="Rectangle 18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694700" y="5472360"/>
            <a:ext cx="8636040" cy="55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1332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cap="all" spc="307" dirty="0">
                <a:solidFill>
                  <a:srgbClr val="000000"/>
                </a:solidFill>
                <a:latin typeface="Gill Sans MT"/>
                <a:ea typeface="DejaVu Sans"/>
              </a:rPr>
              <a:t>ITERATIVO</a:t>
            </a:r>
            <a:r>
              <a:rPr lang="en-US" sz="3600" b="0" strike="noStrike" cap="all" spc="-137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3600" b="0" strike="noStrike" cap="all" spc="406" dirty="0">
                <a:solidFill>
                  <a:srgbClr val="000000"/>
                </a:solidFill>
                <a:latin typeface="Gill Sans MT"/>
                <a:ea typeface="DejaVu Sans"/>
              </a:rPr>
              <a:t>E</a:t>
            </a:r>
            <a:r>
              <a:rPr lang="en-US" sz="3600" b="0" strike="noStrike" cap="all" spc="-165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z="3600" b="0" strike="noStrike" cap="all" spc="364" dirty="0">
                <a:solidFill>
                  <a:srgbClr val="000000"/>
                </a:solidFill>
                <a:latin typeface="Gill Sans MT"/>
                <a:ea typeface="DejaVu Sans"/>
              </a:rPr>
              <a:t>INCREMENTAL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object 4"/>
          <p:cNvPicPr/>
          <p:nvPr/>
        </p:nvPicPr>
        <p:blipFill>
          <a:blip r:embed="rId3"/>
          <a:stretch/>
        </p:blipFill>
        <p:spPr>
          <a:xfrm>
            <a:off x="-2160" y="807120"/>
            <a:ext cx="6014880" cy="3933360"/>
          </a:xfrm>
          <a:prstGeom prst="rect">
            <a:avLst/>
          </a:prstGeom>
          <a:ln w="0">
            <a:noFill/>
          </a:ln>
        </p:spPr>
      </p:pic>
      <p:pic>
        <p:nvPicPr>
          <p:cNvPr id="323" name="object 3"/>
          <p:cNvPicPr/>
          <p:nvPr/>
        </p:nvPicPr>
        <p:blipFill>
          <a:blip r:embed="rId4"/>
          <a:stretch/>
        </p:blipFill>
        <p:spPr>
          <a:xfrm>
            <a:off x="6171120" y="1792440"/>
            <a:ext cx="6021720" cy="1734840"/>
          </a:xfrm>
          <a:prstGeom prst="rect">
            <a:avLst/>
          </a:prstGeom>
          <a:ln w="0">
            <a:noFill/>
          </a:ln>
        </p:spPr>
      </p:pic>
      <p:cxnSp>
        <p:nvCxnSpPr>
          <p:cNvPr id="324" name="Straight Connector 20"/>
          <p:cNvCxnSpPr/>
          <p:nvPr/>
        </p:nvCxnSpPr>
        <p:spPr>
          <a:xfrm>
            <a:off x="1776600" y="5027040"/>
            <a:ext cx="864396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pic>
        <p:nvPicPr>
          <p:cNvPr id="325" name="Picture 22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26" name="Straight Connector 24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328" name="Picture 9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29" name="Straight Connector 11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cxnSp>
        <p:nvCxnSpPr>
          <p:cNvPr id="330" name="Straight Connector 13"/>
          <p:cNvCxnSpPr/>
          <p:nvPr/>
        </p:nvCxnSpPr>
        <p:spPr>
          <a:xfrm>
            <a:off x="2417760" y="3528360"/>
            <a:ext cx="863784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331" name="Rectangle 15"/>
          <p:cNvSpPr/>
          <p:nvPr/>
        </p:nvSpPr>
        <p:spPr>
          <a:xfrm>
            <a:off x="0" y="0"/>
            <a:ext cx="12190680" cy="6856920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32" name="Rectangle 17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59160" y="1474920"/>
            <a:ext cx="2822760" cy="18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1260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cap="all" spc="293">
                <a:solidFill>
                  <a:srgbClr val="000000"/>
                </a:solidFill>
                <a:latin typeface="Gill Sans MT"/>
                <a:ea typeface="DejaVu Sans"/>
              </a:rPr>
              <a:t>KAMBAM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4" name="Straight Connector 19"/>
          <p:cNvCxnSpPr/>
          <p:nvPr/>
        </p:nvCxnSpPr>
        <p:spPr>
          <a:xfrm>
            <a:off x="659160" y="3528360"/>
            <a:ext cx="2824920" cy="108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grpSp>
        <p:nvGrpSpPr>
          <p:cNvPr id="335" name="Group 21"/>
          <p:cNvGrpSpPr/>
          <p:nvPr/>
        </p:nvGrpSpPr>
        <p:grpSpPr>
          <a:xfrm>
            <a:off x="3979440" y="482040"/>
            <a:ext cx="7558920" cy="5148000"/>
            <a:chOff x="3979440" y="482040"/>
            <a:chExt cx="7558920" cy="5148000"/>
          </a:xfrm>
        </p:grpSpPr>
        <p:sp>
          <p:nvSpPr>
            <p:cNvPr id="336" name="Rectangle 22"/>
            <p:cNvSpPr/>
            <p:nvPr/>
          </p:nvSpPr>
          <p:spPr>
            <a:xfrm>
              <a:off x="3979440" y="482040"/>
              <a:ext cx="7558920" cy="514800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200">
              <a:noFill/>
            </a:ln>
            <a:effectLst>
              <a:outerShdw blurRad="127080" dist="228470" dir="4740526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  <p:sp>
          <p:nvSpPr>
            <p:cNvPr id="337" name="Rectangle 23"/>
            <p:cNvSpPr/>
            <p:nvPr/>
          </p:nvSpPr>
          <p:spPr>
            <a:xfrm>
              <a:off x="4292280" y="812520"/>
              <a:ext cx="6927120" cy="446544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Gill Sans MT"/>
                <a:ea typeface="DejaVu Sans"/>
              </a:endParaRPr>
            </a:p>
          </p:txBody>
        </p:sp>
      </p:grpSp>
      <p:sp>
        <p:nvSpPr>
          <p:cNvPr id="338" name="Rectangle 25"/>
          <p:cNvSpPr/>
          <p:nvPr/>
        </p:nvSpPr>
        <p:spPr>
          <a:xfrm>
            <a:off x="4455360" y="978120"/>
            <a:ext cx="6614640" cy="4134240"/>
          </a:xfrm>
          <a:prstGeom prst="rect">
            <a:avLst/>
          </a:prstGeom>
          <a:solidFill>
            <a:schemeClr val="bg1"/>
          </a:solidFill>
          <a:ln w="6350">
            <a:solidFill>
              <a:srgbClr val="DFDBD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Gill Sans MT"/>
              <a:ea typeface="DejaVu Sans"/>
            </a:endParaRPr>
          </a:p>
        </p:txBody>
      </p:sp>
      <p:pic>
        <p:nvPicPr>
          <p:cNvPr id="339" name="object 3"/>
          <p:cNvPicPr/>
          <p:nvPr/>
        </p:nvPicPr>
        <p:blipFill>
          <a:blip r:embed="rId3"/>
          <a:stretch/>
        </p:blipFill>
        <p:spPr>
          <a:xfrm>
            <a:off x="4618440" y="2107080"/>
            <a:ext cx="6282000" cy="1883880"/>
          </a:xfrm>
          <a:prstGeom prst="rect">
            <a:avLst/>
          </a:prstGeom>
          <a:ln w="0">
            <a:noFill/>
          </a:ln>
        </p:spPr>
      </p:pic>
      <p:pic>
        <p:nvPicPr>
          <p:cNvPr id="340" name="Picture 27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 w="0">
            <a:noFill/>
          </a:ln>
        </p:spPr>
      </p:pic>
      <p:cxnSp>
        <p:nvCxnSpPr>
          <p:cNvPr id="341" name="Straight Connector 29"/>
          <p:cNvCxnSpPr/>
          <p:nvPr/>
        </p:nvCxnSpPr>
        <p:spPr>
          <a:xfrm>
            <a:off x="0" y="6128280"/>
            <a:ext cx="12192840" cy="108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223</Words>
  <Application>Microsoft Office PowerPoint</Application>
  <PresentationFormat>Widescreen</PresentationFormat>
  <Paragraphs>42</Paragraphs>
  <Slides>19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19</vt:i4>
      </vt:variant>
    </vt:vector>
  </HeadingPairs>
  <TitlesOfParts>
    <vt:vector size="36" baseType="lpstr">
      <vt:lpstr>Aptos</vt:lpstr>
      <vt:lpstr>Arial</vt:lpstr>
      <vt:lpstr>Cambria</vt:lpstr>
      <vt:lpstr>DejaVu Sans</vt:lpstr>
      <vt:lpstr>Gill Sans MT</vt:lpstr>
      <vt:lpstr>Open Sans</vt:lpstr>
      <vt:lpstr>Symbol</vt:lpstr>
      <vt:lpstr>Tahoma</vt:lpstr>
      <vt:lpstr>Times New Roman</vt:lpstr>
      <vt:lpstr>Trebuchet MS</vt:lpstr>
      <vt:lpstr>Wingdings</vt:lpstr>
      <vt:lpstr>Galeria</vt:lpstr>
      <vt:lpstr>Galeria</vt:lpstr>
      <vt:lpstr>Galeria</vt:lpstr>
      <vt:lpstr>Galeria</vt:lpstr>
      <vt:lpstr>Galeria</vt:lpstr>
      <vt:lpstr>Galeria</vt:lpstr>
      <vt:lpstr>scrum</vt:lpstr>
      <vt:lpstr>Filme</vt:lpstr>
      <vt:lpstr>Apresentação do PowerPoint</vt:lpstr>
      <vt:lpstr>PILARES DO SCRUM</vt:lpstr>
      <vt:lpstr>VALORES DO SCRUM</vt:lpstr>
      <vt:lpstr>Apresentação do PowerPoint</vt:lpstr>
      <vt:lpstr>PRINCÍPIOS DO SCRUM</vt:lpstr>
      <vt:lpstr>ITERATIVO E INCREMENTAL</vt:lpstr>
      <vt:lpstr>KAMBAM</vt:lpstr>
      <vt:lpstr>POSSIBILIDADES</vt:lpstr>
      <vt:lpstr>SCRUM DE SCRUMS</vt:lpstr>
      <vt:lpstr>Apresentação do PowerPoint</vt:lpstr>
      <vt:lpstr>EXEMPLO PB</vt:lpstr>
      <vt:lpstr>Product Backlog</vt:lpstr>
      <vt:lpstr>Planejamento da Sprint #1 Épico Criação e validação</vt:lpstr>
      <vt:lpstr>Planejamento da Sprint #1 Épico Criação e validação</vt:lpstr>
      <vt:lpstr>Apresentação do PowerPoint</vt:lpstr>
      <vt:lpstr>Comente </vt:lpstr>
      <vt:lpstr>DOCUMENTAÇÃO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ÁGIL: SCRUM</dc:title>
  <dc:subject/>
  <dc:creator>Marta Mitsui Kushida</dc:creator>
  <dc:description/>
  <cp:lastModifiedBy>CECILIA SOSA ARIAS PEIXOTO</cp:lastModifiedBy>
  <cp:revision>26</cp:revision>
  <dcterms:created xsi:type="dcterms:W3CDTF">2024-02-14T01:25:28Z</dcterms:created>
  <dcterms:modified xsi:type="dcterms:W3CDTF">2025-04-09T12:45:10Z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2024-02-14T00:00:00Z</vt:filetime>
  </property>
  <property fmtid="{D5CDD505-2E9C-101B-9397-08002B2CF9AE}" pid="5" name="PresentationFormat">
    <vt:lpwstr>Widescreen</vt:lpwstr>
  </property>
  <property fmtid="{D5CDD505-2E9C-101B-9397-08002B2CF9AE}" pid="6" name="Slides">
    <vt:i4>15</vt:i4>
  </property>
</Properties>
</file>