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1jnL4bZTUbHSokYpqgfw1+ow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24" Type="http://customschemas.google.com/relationships/presentationmetadata" Target="metadata"/><Relationship Id="rId12" Type="http://schemas.openxmlformats.org/officeDocument/2006/relationships/slide" Target="slides/slide4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3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1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41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2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2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42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2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4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4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3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3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43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4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4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4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44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45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5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45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4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p4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4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4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p21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1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1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2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6" name="Google Shape;226;p52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53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4" name="Google Shape;234;p53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5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9" name="Google Shape;239;p5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2" name="Google Shape;242;p54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55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5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0" name="Google Shape;250;p55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4" name="Google Shape;254;p5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5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5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5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5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5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6" name="Google Shape;266;p5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5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5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5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5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5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5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5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8" name="Google Shape;288;p23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5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4" name="Google Shape;294;p5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6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0" name="Google Shape;300;p6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6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6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5" name="Google Shape;305;p61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1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7" name="Google Shape;307;p61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2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62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2" name="Google Shape;312;p62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5" name="Google Shape;315;p63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3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7" name="Google Shape;317;p63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6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6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3" name="Google Shape;323;p64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64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5" name="Google Shape;325;p64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6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6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6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1" name="Google Shape;331;p65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65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3" name="Google Shape;333;p65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8" name="Google Shape;338;p6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9" name="Google Shape;339;p6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6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6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6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6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8" name="Google Shape;348;p6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6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6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6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7" name="Google Shape;357;p6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6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1" name="Google Shape;361;p6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6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6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6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6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6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6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8" name="Google Shape;368;p6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2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2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3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7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7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5" name="Google Shape;385;p7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7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9" name="Google Shape;389;p71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71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1" name="Google Shape;391;p71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7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7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6" name="Google Shape;396;p72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72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8" name="Google Shape;398;p72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73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73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3" name="Google Shape;403;p73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74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74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p74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7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7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4" name="Google Shape;414;p75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75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6" name="Google Shape;416;p75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7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7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7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2" name="Google Shape;422;p7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4" name="Google Shape;424;p7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7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7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7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0" name="Google Shape;430;p77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7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2" name="Google Shape;432;p77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7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7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7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9" name="Google Shape;439;p7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7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7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7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6" name="Google Shape;446;p79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9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8" name="Google Shape;448;p79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8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8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8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8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8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6" name="Google Shape;456;p8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8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8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9" name="Google Shape;459;p8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32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sz="9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358560" y="360"/>
            <a:ext cx="167040" cy="513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6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358560" y="360"/>
            <a:ext cx="167040" cy="513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/>
          <p:nvPr/>
        </p:nvSpPr>
        <p:spPr>
          <a:xfrm>
            <a:off x="358560" y="360"/>
            <a:ext cx="167040" cy="513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/>
          <p:nvPr/>
        </p:nvSpPr>
        <p:spPr>
          <a:xfrm>
            <a:off x="358560" y="360"/>
            <a:ext cx="167040" cy="513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2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22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22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22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/>
          <p:nvPr/>
        </p:nvSpPr>
        <p:spPr>
          <a:xfrm>
            <a:off x="358560" y="360"/>
            <a:ext cx="167040" cy="51393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 txBox="1"/>
          <p:nvPr>
            <p:ph idx="11" type="ftr"/>
          </p:nvPr>
        </p:nvSpPr>
        <p:spPr>
          <a:xfrm>
            <a:off x="2170080" y="4840200"/>
            <a:ext cx="4706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Google Shape;372;p25"/>
          <p:cNvSpPr txBox="1"/>
          <p:nvPr>
            <p:ph idx="12" type="sldNum"/>
          </p:nvPr>
        </p:nvSpPr>
        <p:spPr>
          <a:xfrm>
            <a:off x="7104600" y="4840200"/>
            <a:ext cx="119304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25"/>
          <p:cNvSpPr txBox="1"/>
          <p:nvPr>
            <p:ph idx="10" type="dt"/>
          </p:nvPr>
        </p:nvSpPr>
        <p:spPr>
          <a:xfrm>
            <a:off x="1042920" y="4840200"/>
            <a:ext cx="899280" cy="29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"/>
          <p:cNvSpPr/>
          <p:nvPr/>
        </p:nvSpPr>
        <p:spPr>
          <a:xfrm>
            <a:off x="1158120" y="1445040"/>
            <a:ext cx="6832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medir a qualidade de um software?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Fan-in/fan-out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Comprimento de código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pt-BR" sz="2800" u="none" cap="none" strike="noStrike">
                <a:solidFill>
                  <a:srgbClr val="000000"/>
                </a:solidFill>
              </a:rPr>
              <a:t>Medida McCabe</a:t>
            </a:r>
            <a:endParaRPr b="1" i="0" sz="2800" u="none" cap="none" strike="noStrike">
              <a:solidFill>
                <a:srgbClr val="000000"/>
              </a:solidFill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Comprimento de identificadores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Profundidade de aninhamento condicional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"/>
          <p:cNvSpPr txBox="1"/>
          <p:nvPr>
            <p:ph idx="4294967295" type="title"/>
          </p:nvPr>
        </p:nvSpPr>
        <p:spPr>
          <a:xfrm>
            <a:off x="762450" y="220475"/>
            <a:ext cx="8227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Qualidade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Outro programa de busca</a:t>
            </a:r>
            <a:endParaRPr/>
          </a:p>
        </p:txBody>
      </p:sp>
      <p:pic>
        <p:nvPicPr>
          <p:cNvPr id="525" name="Google Shape;52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676" y="1203480"/>
            <a:ext cx="7102287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3200" y="360"/>
            <a:ext cx="2385360" cy="51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1"/>
          <p:cNvSpPr/>
          <p:nvPr/>
        </p:nvSpPr>
        <p:spPr>
          <a:xfrm>
            <a:off x="642600" y="117360"/>
            <a:ext cx="313596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tabela, item, chave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Saídas: achou, onde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200" y="1139400"/>
            <a:ext cx="5080680" cy="335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2"/>
          <p:cNvSpPr/>
          <p:nvPr/>
        </p:nvSpPr>
        <p:spPr>
          <a:xfrm>
            <a:off x="1260000" y="1080000"/>
            <a:ext cx="6838560" cy="290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programa da cooperativa do supermercado que solicita ao usuário o número de compras a serem feitas (não pode ser igual 0), insistir até que a pessoa indique o número de compras.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seguida, para cada compra, solicitar o valor total, calcular o desconto com base em: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Maior que 1000 desconto de 15%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500 (inclusive) e 1000  (menor) desconto de 10%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valor for inferior a 500 desconto de 5%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 o valor com desconto.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2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este?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600" y="79200"/>
            <a:ext cx="6332040" cy="477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4"/>
          <p:cNvSpPr/>
          <p:nvPr/>
        </p:nvSpPr>
        <p:spPr>
          <a:xfrm>
            <a:off x="1080000" y="1101960"/>
            <a:ext cx="6414480" cy="2392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um programa em Python para analisar as notas dos alunos em três disciplinas (Matemática, Ciências e Português).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deve calcular a média das notas de cada aluno e identificar aqueles que obtiveram uma média superior a 7 em todas as disciplinas.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disso, o programa deve calcular a média geral da turma e contar quantos alunos tiveram uma média inferior a 5 em pelo menos uma disciplina.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4"/>
          <p:cNvSpPr/>
          <p:nvPr/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este?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000" y="108360"/>
            <a:ext cx="6118560" cy="49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640" y="0"/>
            <a:ext cx="9009000" cy="515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"/>
          <p:cNvSpPr/>
          <p:nvPr/>
        </p:nvSpPr>
        <p:spPr>
          <a:xfrm>
            <a:off x="733680" y="720000"/>
            <a:ext cx="7544160" cy="13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O grafo de fluxo representa o fluxo de controle lógico: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880" y="1577520"/>
            <a:ext cx="6008040" cy="1688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"/>
          <p:cNvSpPr/>
          <p:nvPr/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Qualidade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760" y="3267000"/>
            <a:ext cx="3665160" cy="187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"/>
          <p:cNvSpPr/>
          <p:nvPr/>
        </p:nvSpPr>
        <p:spPr>
          <a:xfrm>
            <a:off x="1158120" y="1445040"/>
            <a:ext cx="68328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mais a métrica de McCabe indica?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51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Os caminhos.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"/>
          <p:cNvSpPr txBox="1"/>
          <p:nvPr>
            <p:ph idx="4294967295" type="title"/>
          </p:nvPr>
        </p:nvSpPr>
        <p:spPr>
          <a:xfrm>
            <a:off x="916550" y="189950"/>
            <a:ext cx="8227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"/>
          <p:cNvSpPr/>
          <p:nvPr/>
        </p:nvSpPr>
        <p:spPr>
          <a:xfrm>
            <a:off x="1080000" y="1260000"/>
            <a:ext cx="773856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Desenvolva um programa em que solicita ao usuário que digite um número inteiro.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deve então verificar se o número é par ou ímpar e se é menor que 100 ou maior/igual a 100. Com base nessas condições, o programa deve imprimir uma mensagem correspondente (par e menor que 100, par e maior e igual que 100, impar e menor que 100 e impar e maior e igual que 100).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"/>
          <p:cNvSpPr/>
          <p:nvPr/>
        </p:nvSpPr>
        <p:spPr>
          <a:xfrm>
            <a:off x="457560" y="205560"/>
            <a:ext cx="8225640" cy="8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120" y="0"/>
            <a:ext cx="1288440" cy="514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"/>
          <p:cNvSpPr/>
          <p:nvPr/>
        </p:nvSpPr>
        <p:spPr>
          <a:xfrm>
            <a:off x="1032840" y="3600000"/>
            <a:ext cx="274572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estes valores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a=2, a=3, a=102, a=103.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Executo todos os fluxos?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Google Shape;4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20" y="686700"/>
            <a:ext cx="5761800" cy="269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320" y="686700"/>
            <a:ext cx="5902524" cy="269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1080000"/>
            <a:ext cx="7584480" cy="341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"/>
          <p:cNvSpPr txBox="1"/>
          <p:nvPr>
            <p:ph idx="4294967295"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este?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5800" y="1382400"/>
            <a:ext cx="5578560" cy="33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"/>
          <p:cNvSpPr txBox="1"/>
          <p:nvPr>
            <p:ph idx="4294967295"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Melhor com 3 Regiões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8"/>
          <p:cNvSpPr/>
          <p:nvPr/>
        </p:nvSpPr>
        <p:spPr>
          <a:xfrm>
            <a:off x="1015920" y="1555920"/>
            <a:ext cx="6953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0" y="1800000"/>
            <a:ext cx="6818760" cy="262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9"/>
          <p:cNvSpPr/>
          <p:nvPr/>
        </p:nvSpPr>
        <p:spPr>
          <a:xfrm>
            <a:off x="4242600" y="180000"/>
            <a:ext cx="313596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Entradas: tabela, item, chave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Saídas: achou, onde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000" y="1260000"/>
            <a:ext cx="4850640" cy="35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9"/>
          <p:cNvSpPr/>
          <p:nvPr/>
        </p:nvSpPr>
        <p:spPr>
          <a:xfrm>
            <a:off x="540000" y="1440000"/>
            <a:ext cx="3238560" cy="18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binária para encontrar um valor específico (chave) em uma tabela ordenada.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 retorna um booleano indicando se a chave foi encontrada e a posição onde foi encontrada.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000" y="1142280"/>
            <a:ext cx="5453280" cy="371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CECILIA SOSA ARIAS PEIXOTO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(16:9)</vt:lpwstr>
  </property>
  <property fmtid="{D5CDD505-2E9C-101B-9397-08002B2CF9AE}" pid="3" name="Slides">
    <vt:i4>16</vt:i4>
  </property>
</Properties>
</file>