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>
      <p:cViewPr>
        <p:scale>
          <a:sx n="75" d="100"/>
          <a:sy n="75" d="100"/>
        </p:scale>
        <p:origin x="-2466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PRESENTACIÓN</a:t>
            </a:r>
            <a:br>
              <a:rPr lang="es-ES" dirty="0" smtClean="0"/>
            </a:br>
            <a:r>
              <a:rPr lang="es-ES" dirty="0" smtClean="0"/>
              <a:t>DUAL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92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La empresa.</a:t>
            </a:r>
          </a:p>
          <a:p>
            <a:pPr lvl="1"/>
            <a:r>
              <a:rPr lang="es-ES" sz="3000" dirty="0" smtClean="0"/>
              <a:t>Experiencia personal.</a:t>
            </a:r>
            <a:endParaRPr lang="es-ES" sz="3000" dirty="0" smtClean="0"/>
          </a:p>
          <a:p>
            <a:r>
              <a:rPr lang="es-ES" sz="3200" dirty="0" smtClean="0"/>
              <a:t>Proyectos</a:t>
            </a:r>
            <a:r>
              <a:rPr lang="es-ES" sz="3200" dirty="0" smtClean="0"/>
              <a:t>.</a:t>
            </a:r>
          </a:p>
          <a:p>
            <a:pPr lvl="1"/>
            <a:r>
              <a:rPr lang="es-ES" sz="3000" dirty="0" smtClean="0"/>
              <a:t>Herramientas y tecnologías utilizadas</a:t>
            </a:r>
            <a:endParaRPr lang="es-ES" sz="3000" dirty="0" smtClean="0"/>
          </a:p>
          <a:p>
            <a:r>
              <a:rPr lang="es-ES" sz="3200" dirty="0" smtClean="0"/>
              <a:t>Conclusión final.</a:t>
            </a:r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600" dirty="0" smtClean="0"/>
              <a:t>índice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30706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endParaRPr lang="es-ES" dirty="0" smtClean="0"/>
          </a:p>
          <a:p>
            <a:pPr marL="45720" indent="0" algn="just">
              <a:buNone/>
            </a:pPr>
            <a:endParaRPr lang="es-ES" dirty="0"/>
          </a:p>
          <a:p>
            <a:pPr marL="45720" indent="0" algn="just">
              <a:buNone/>
            </a:pPr>
            <a:endParaRPr lang="es-ES" dirty="0" smtClean="0"/>
          </a:p>
          <a:p>
            <a:pPr marL="45720" indent="0" algn="just">
              <a:buNone/>
            </a:pPr>
            <a:endParaRPr lang="es-ES" dirty="0"/>
          </a:p>
          <a:p>
            <a:pPr marL="45720" indent="0" algn="just">
              <a:buNone/>
            </a:pPr>
            <a:endParaRPr lang="es-ES" dirty="0" smtClean="0"/>
          </a:p>
          <a:p>
            <a:pPr marL="45720" indent="0" algn="just">
              <a:buNone/>
            </a:pPr>
            <a:r>
              <a:rPr lang="es-ES" b="1" dirty="0" smtClean="0"/>
              <a:t>BCS Consultores de negocios </a:t>
            </a:r>
            <a:r>
              <a:rPr lang="es-ES" dirty="0" smtClean="0"/>
              <a:t>está enfocada en el sector publicitario y marketing.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empresa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88" y="1717080"/>
            <a:ext cx="314675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82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ES" sz="2800" b="1" dirty="0" smtClean="0"/>
              <a:t>Experiencia personal</a:t>
            </a:r>
          </a:p>
          <a:p>
            <a:pPr marL="45720" indent="0" algn="ctr">
              <a:buNone/>
            </a:pPr>
            <a:endParaRPr lang="es-ES" sz="2800" b="1" dirty="0" smtClean="0"/>
          </a:p>
          <a:p>
            <a:pPr marL="45720" indent="0">
              <a:buNone/>
            </a:pPr>
            <a:r>
              <a:rPr lang="es-ES" sz="1800" dirty="0" smtClean="0"/>
              <a:t>Durante el trascurso de los días he podido destacar varios puntos, que desde mi punto de vista son muy importantes.</a:t>
            </a:r>
          </a:p>
          <a:p>
            <a:r>
              <a:rPr lang="es-ES" sz="1800" b="1" dirty="0" smtClean="0"/>
              <a:t>Buen ambiente de trabajo.</a:t>
            </a:r>
          </a:p>
          <a:p>
            <a:r>
              <a:rPr lang="es-ES" sz="1800" b="1" dirty="0" smtClean="0"/>
              <a:t>Calidad en los trabajos entregados.</a:t>
            </a:r>
          </a:p>
          <a:p>
            <a:r>
              <a:rPr lang="es-ES" sz="1800" b="1" dirty="0" smtClean="0"/>
              <a:t>Poder ver cómo funciona una empresa de este tipo.</a:t>
            </a:r>
          </a:p>
          <a:p>
            <a:r>
              <a:rPr lang="es-ES" sz="1800" b="1" dirty="0" smtClean="0"/>
              <a:t>Sentirte parte del equipo.</a:t>
            </a:r>
          </a:p>
          <a:p>
            <a:pPr marL="45720" indent="0">
              <a:buNone/>
            </a:pPr>
            <a:endParaRPr lang="es-ES" sz="1800" b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empresa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995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15668"/>
            <a:ext cx="3342032" cy="221246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 smtClean="0"/>
              <a:t>EMPRESA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" y="4312590"/>
            <a:ext cx="3492357" cy="2134219"/>
          </a:xfrm>
          <a:prstGeom prst="rect">
            <a:avLst/>
          </a:prstGeom>
        </p:spPr>
      </p:pic>
      <p:sp>
        <p:nvSpPr>
          <p:cNvPr id="6" name="1 Marcador de contenido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ES" sz="2800" b="1" dirty="0"/>
              <a:t>Experiencia </a:t>
            </a:r>
            <a:r>
              <a:rPr lang="es-ES" sz="2800" b="1" dirty="0" smtClean="0"/>
              <a:t>personal</a:t>
            </a:r>
          </a:p>
          <a:p>
            <a:pPr marL="45720" indent="0" algn="ctr">
              <a:buNone/>
            </a:pPr>
            <a:endParaRPr lang="es-ES" sz="1800" dirty="0" smtClean="0"/>
          </a:p>
          <a:p>
            <a:pPr marL="45720" indent="0" algn="just">
              <a:buNone/>
            </a:pPr>
            <a:r>
              <a:rPr lang="es-ES" sz="1800" dirty="0" smtClean="0"/>
              <a:t>Los </a:t>
            </a:r>
            <a:r>
              <a:rPr lang="es-ES" sz="1800" dirty="0" smtClean="0"/>
              <a:t>primeros días fueron buenos y atareados. </a:t>
            </a:r>
          </a:p>
          <a:p>
            <a:pPr marL="45720" indent="0" algn="just">
              <a:buNone/>
            </a:pPr>
            <a:r>
              <a:rPr lang="es-ES" sz="1800" dirty="0" smtClean="0"/>
              <a:t>Al llegar a la empresa rápidamente me pusieron como proyecto realizar una página CRUD en HTML y CSS.</a:t>
            </a:r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r>
              <a:rPr lang="es-ES" sz="1800" dirty="0" smtClean="0"/>
              <a:t>Más tarde empezaría con PHP.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120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</a:t>
            </a:r>
            <a:endParaRPr lang="es-ES" dirty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ES" sz="1800" dirty="0" smtClean="0"/>
              <a:t>A media que transcurrían los días iban avanzando las tareas.</a:t>
            </a:r>
          </a:p>
          <a:p>
            <a:pPr marL="45720" indent="0" algn="just">
              <a:buNone/>
            </a:pPr>
            <a:r>
              <a:rPr lang="es-ES" sz="1800" dirty="0" smtClean="0"/>
              <a:t> </a:t>
            </a:r>
            <a:br>
              <a:rPr lang="es-ES" sz="1800" dirty="0" smtClean="0"/>
            </a:br>
            <a:r>
              <a:rPr lang="es-ES" sz="1800" dirty="0" smtClean="0"/>
              <a:t>Las primeras tareas que me encomendaron eran pequeñas y normalmente trataban de modificar el código HTML de alguna página o realizar algunos cambios en la plataforma de </a:t>
            </a:r>
            <a:r>
              <a:rPr lang="es-ES" sz="1800" dirty="0" err="1" smtClean="0"/>
              <a:t>Wordpress</a:t>
            </a:r>
            <a:r>
              <a:rPr lang="es-ES" sz="1800" dirty="0" smtClean="0"/>
              <a:t>.</a:t>
            </a:r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endParaRPr lang="es-ES" sz="1800" dirty="0" smtClean="0"/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endParaRPr lang="es-ES" sz="1800" dirty="0" smtClean="0"/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endParaRPr lang="es-ES" sz="1800" dirty="0" smtClean="0"/>
          </a:p>
          <a:p>
            <a:pPr marL="45720" indent="0" algn="just">
              <a:buNone/>
            </a:pPr>
            <a:endParaRPr lang="es-ES" sz="18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5" y="3789040"/>
            <a:ext cx="3456384" cy="158066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89040"/>
            <a:ext cx="2998766" cy="15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s-ES" sz="2800" b="1" dirty="0" smtClean="0"/>
              <a:t>Primer proyecto con base PHP.</a:t>
            </a:r>
          </a:p>
          <a:p>
            <a:pPr marL="45720" indent="0" algn="just">
              <a:buNone/>
            </a:pPr>
            <a:r>
              <a:rPr lang="es-ES" dirty="0" smtClean="0"/>
              <a:t>El primer gran proyecto que me encargaron parecía sencillo, en principio, pero un poco largo. </a:t>
            </a:r>
          </a:p>
          <a:p>
            <a:pPr marL="45720" indent="0" algn="just">
              <a:buNone/>
            </a:pPr>
            <a:r>
              <a:rPr lang="es-ES" dirty="0" smtClean="0"/>
              <a:t>A este proyecto se le sumaron distintas tecnologías como Ajax, </a:t>
            </a:r>
            <a:r>
              <a:rPr lang="es-ES" dirty="0" err="1" smtClean="0"/>
              <a:t>Javascript</a:t>
            </a:r>
            <a:r>
              <a:rPr lang="es-ES" dirty="0" smtClean="0"/>
              <a:t> y SQL.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8" b="96866" l="0" r="100000">
                        <a14:foregroundMark x1="15417" y1="36567" x2="15417" y2="36567"/>
                        <a14:foregroundMark x1="15417" y1="32687" x2="15417" y2="32687"/>
                        <a14:foregroundMark x1="43125" y1="51194" x2="67396" y2="41940"/>
                        <a14:foregroundMark x1="51146" y1="57761" x2="26458" y2="47463"/>
                        <a14:foregroundMark x1="43125" y1="55522" x2="54896" y2="32239"/>
                        <a14:foregroundMark x1="61771" y1="26269" x2="37083" y2="33284"/>
                        <a14:foregroundMark x1="35208" y1="40896" x2="61354" y2="44776"/>
                        <a14:foregroundMark x1="53438" y1="60000" x2="35521" y2="49104"/>
                        <a14:foregroundMark x1="37813" y1="50746" x2="73542" y2="22985"/>
                        <a14:foregroundMark x1="73542" y1="22985" x2="83021" y2="35970"/>
                        <a14:foregroundMark x1="82604" y1="35970" x2="70104" y2="61493"/>
                        <a14:foregroundMark x1="70104" y1="61493" x2="44271" y2="53881"/>
                        <a14:foregroundMark x1="66250" y1="57761" x2="78438" y2="31194"/>
                        <a14:foregroundMark x1="68958" y1="28955" x2="71979" y2="50746"/>
                        <a14:foregroundMark x1="74583" y1="36567" x2="66250" y2="35970"/>
                        <a14:foregroundMark x1="74271" y1="30597" x2="74271" y2="30597"/>
                        <a14:foregroundMark x1="66250" y1="48507" x2="66250" y2="48507"/>
                        <a14:foregroundMark x1="63646" y1="46269" x2="63646" y2="46269"/>
                        <a14:foregroundMark x1="61354" y1="49104" x2="61354" y2="49104"/>
                        <a14:foregroundMark x1="63958" y1="46866" x2="63958" y2="46866"/>
                        <a14:foregroundMark x1="65104" y1="46269" x2="65104" y2="46269"/>
                        <a14:foregroundMark x1="65104" y1="56119" x2="65104" y2="56119"/>
                        <a14:foregroundMark x1="15104" y1="35522" x2="15104" y2="35522"/>
                        <a14:foregroundMark x1="15833" y1="35522" x2="15833" y2="35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50" y="3644742"/>
            <a:ext cx="1664277" cy="116152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47957"/>
            <a:ext cx="1888772" cy="100067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13" y="5085184"/>
            <a:ext cx="2033169" cy="115212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20" y="5084551"/>
            <a:ext cx="2195736" cy="11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s-ES" sz="2800" b="1" dirty="0" smtClean="0"/>
              <a:t>Herramientas y tecnologías utilizadas </a:t>
            </a:r>
          </a:p>
          <a:p>
            <a:pPr marL="45720" indent="0">
              <a:buNone/>
            </a:pPr>
            <a:r>
              <a:rPr lang="es-ES" sz="1800" dirty="0" smtClean="0"/>
              <a:t>Como </a:t>
            </a:r>
            <a:r>
              <a:rPr lang="es-ES" sz="1800" b="1" dirty="0" smtClean="0"/>
              <a:t>herramientas</a:t>
            </a:r>
            <a:r>
              <a:rPr lang="es-ES" sz="1800" dirty="0" smtClean="0"/>
              <a:t> principales he utilizado:</a:t>
            </a:r>
          </a:p>
          <a:p>
            <a:r>
              <a:rPr lang="es-ES" sz="1800" dirty="0" err="1" smtClean="0"/>
              <a:t>NetBeans</a:t>
            </a:r>
            <a:r>
              <a:rPr lang="es-ES" sz="1800" dirty="0" smtClean="0"/>
              <a:t> para el desarrollo en PHP.</a:t>
            </a:r>
          </a:p>
          <a:p>
            <a:r>
              <a:rPr lang="es-ES" sz="1800" dirty="0" err="1" smtClean="0"/>
              <a:t>Filezilla</a:t>
            </a:r>
            <a:r>
              <a:rPr lang="es-ES" sz="1800" dirty="0" smtClean="0"/>
              <a:t> como método de intercambio.</a:t>
            </a:r>
          </a:p>
          <a:p>
            <a:r>
              <a:rPr lang="es-ES" sz="1800" dirty="0" smtClean="0"/>
              <a:t>Plataforma de </a:t>
            </a:r>
            <a:r>
              <a:rPr lang="es-ES" sz="1800" dirty="0" err="1" smtClean="0"/>
              <a:t>Wordpress</a:t>
            </a:r>
            <a:r>
              <a:rPr lang="es-ES" sz="1800" dirty="0" smtClean="0"/>
              <a:t>, junto con una gran cantidad de </a:t>
            </a:r>
            <a:r>
              <a:rPr lang="es-ES" sz="1800" dirty="0" err="1" smtClean="0"/>
              <a:t>plugins</a:t>
            </a:r>
            <a:r>
              <a:rPr lang="es-ES" sz="1800" dirty="0" smtClean="0"/>
              <a:t>.</a:t>
            </a:r>
          </a:p>
          <a:p>
            <a:pPr marL="45720" indent="0">
              <a:buNone/>
            </a:pPr>
            <a:endParaRPr lang="es-ES" sz="1800" dirty="0" smtClean="0"/>
          </a:p>
          <a:p>
            <a:pPr marL="45720" indent="0">
              <a:buNone/>
            </a:pPr>
            <a:r>
              <a:rPr lang="es-ES" sz="1800" dirty="0" smtClean="0"/>
              <a:t>Las tecnologías que he podido utilizar y aprender han sido las siguientes: </a:t>
            </a:r>
          </a:p>
          <a:p>
            <a:r>
              <a:rPr lang="es-ES" sz="1800" dirty="0" smtClean="0"/>
              <a:t>PHP como lenguaje de programación principal.</a:t>
            </a:r>
          </a:p>
          <a:p>
            <a:r>
              <a:rPr lang="es-ES" sz="1800" dirty="0" smtClean="0"/>
              <a:t>HTML y CSS</a:t>
            </a:r>
          </a:p>
          <a:p>
            <a:pPr lvl="1"/>
            <a:r>
              <a:rPr lang="es-ES" sz="1600" dirty="0" err="1" smtClean="0"/>
              <a:t>Boostrap</a:t>
            </a:r>
            <a:endParaRPr lang="es-ES" sz="1600" dirty="0" smtClean="0"/>
          </a:p>
          <a:p>
            <a:r>
              <a:rPr lang="es-ES" sz="1800" dirty="0" smtClean="0"/>
              <a:t>JavaScript</a:t>
            </a:r>
          </a:p>
          <a:p>
            <a:r>
              <a:rPr lang="es-ES" sz="1800" dirty="0" smtClean="0"/>
              <a:t>AJAX</a:t>
            </a:r>
          </a:p>
          <a:p>
            <a:r>
              <a:rPr lang="es-ES" sz="1800" dirty="0" smtClean="0"/>
              <a:t>SQL</a:t>
            </a:r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2638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s-ES" dirty="0" smtClean="0"/>
              <a:t>Mi idea final concluye con que la experiencia ha sido buena y enriquecedora a nivel profesional.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 final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73367" y="2674377"/>
            <a:ext cx="3168352" cy="30510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D:\CarpetasusuariosW10\Documents\Actividades\DAW\PresentaciónDUAL\Presentaci-nDual2018\imagenes\b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3768804" cy="19835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156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107</TotalTime>
  <Words>256</Words>
  <Application>Microsoft Office PowerPoint</Application>
  <PresentationFormat>Presentación en pantalla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Cuadrícula</vt:lpstr>
      <vt:lpstr>PRESENTACIÓN DUAL 2018</vt:lpstr>
      <vt:lpstr>índice</vt:lpstr>
      <vt:lpstr>LA empresa</vt:lpstr>
      <vt:lpstr>La empresa</vt:lpstr>
      <vt:lpstr>LA EMPRESA</vt:lpstr>
      <vt:lpstr>proyectos</vt:lpstr>
      <vt:lpstr>proyectos</vt:lpstr>
      <vt:lpstr>proyectos</vt:lpstr>
      <vt:lpstr>Conclusión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14</cp:revision>
  <dcterms:created xsi:type="dcterms:W3CDTF">2018-06-03T14:39:54Z</dcterms:created>
  <dcterms:modified xsi:type="dcterms:W3CDTF">2018-06-03T20:20:21Z</dcterms:modified>
</cp:coreProperties>
</file>