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7DC80D-609E-4FE3-9101-A7E30765DD0F}" type="datetimeFigureOut">
              <a:rPr lang="es-ES" smtClean="0"/>
              <a:t>10/03/2019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422CAE-5084-4CE0-97CE-C462C5F9A1AB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88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C80D-609E-4FE3-9101-A7E30765DD0F}" type="datetimeFigureOut">
              <a:rPr lang="es-ES" smtClean="0"/>
              <a:t>10/03/2019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2CAE-5084-4CE0-97CE-C462C5F9A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71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C80D-609E-4FE3-9101-A7E30765DD0F}" type="datetimeFigureOut">
              <a:rPr lang="es-ES" smtClean="0"/>
              <a:t>10/03/2019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2CAE-5084-4CE0-97CE-C462C5F9A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33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C80D-609E-4FE3-9101-A7E30765DD0F}" type="datetimeFigureOut">
              <a:rPr lang="es-ES" smtClean="0"/>
              <a:t>10/03/2019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2CAE-5084-4CE0-97CE-C462C5F9A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04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7DC80D-609E-4FE3-9101-A7E30765DD0F}" type="datetimeFigureOut">
              <a:rPr lang="es-ES" smtClean="0"/>
              <a:t>10/03/2019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422CAE-5084-4CE0-97CE-C462C5F9A1AB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3777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C80D-609E-4FE3-9101-A7E30765DD0F}" type="datetimeFigureOut">
              <a:rPr lang="es-ES" smtClean="0"/>
              <a:t>10/03/2019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2CAE-5084-4CE0-97CE-C462C5F9A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3790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C80D-609E-4FE3-9101-A7E30765DD0F}" type="datetimeFigureOut">
              <a:rPr lang="es-ES" smtClean="0"/>
              <a:t>10/03/2019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2CAE-5084-4CE0-97CE-C462C5F9A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8726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C80D-609E-4FE3-9101-A7E30765DD0F}" type="datetimeFigureOut">
              <a:rPr lang="es-ES" smtClean="0"/>
              <a:t>10/03/2019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2CAE-5084-4CE0-97CE-C462C5F9A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88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C80D-609E-4FE3-9101-A7E30765DD0F}" type="datetimeFigureOut">
              <a:rPr lang="es-ES" smtClean="0"/>
              <a:t>10/03/2019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2CAE-5084-4CE0-97CE-C462C5F9A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10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47DC80D-609E-4FE3-9101-A7E30765DD0F}" type="datetimeFigureOut">
              <a:rPr lang="es-ES" smtClean="0"/>
              <a:t>10/03/2019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2422CAE-5084-4CE0-97CE-C462C5F9A1AB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2201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47DC80D-609E-4FE3-9101-A7E30765DD0F}" type="datetimeFigureOut">
              <a:rPr lang="es-ES" smtClean="0"/>
              <a:t>10/03/2019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2422CAE-5084-4CE0-97CE-C462C5F9A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20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7DC80D-609E-4FE3-9101-A7E30765DD0F}" type="datetimeFigureOut">
              <a:rPr lang="es-ES" smtClean="0"/>
              <a:t>10/03/2019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422CAE-5084-4CE0-97CE-C462C5F9A1A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3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Formación dual 2018-2019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Empresa: </a:t>
            </a:r>
            <a:r>
              <a:rPr lang="es-ES" dirty="0" err="1" smtClean="0"/>
              <a:t>Bcs</a:t>
            </a:r>
            <a:r>
              <a:rPr lang="es-ES" dirty="0" smtClean="0"/>
              <a:t> consultores</a:t>
            </a:r>
            <a:br>
              <a:rPr lang="es-ES" dirty="0" smtClean="0"/>
            </a:br>
            <a:r>
              <a:rPr lang="es-ES" dirty="0" smtClean="0"/>
              <a:t>autor: Rafael campos jurado 2ºDAW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02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s-ES" dirty="0" smtClean="0"/>
              <a:t>Tareas realizadas</a:t>
            </a:r>
            <a:br>
              <a:rPr lang="es-ES" dirty="0" smtClean="0"/>
            </a:br>
            <a:r>
              <a:rPr lang="es-ES" sz="2800" u="sng" dirty="0" smtClean="0"/>
              <a:t>Gestión de dominios – gestión de servidor </a:t>
            </a:r>
            <a:r>
              <a:rPr lang="es-ES" sz="2800" u="sng" dirty="0" err="1" smtClean="0"/>
              <a:t>dns</a:t>
            </a:r>
            <a:endParaRPr lang="es-ES" u="sng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1678" y="1549400"/>
            <a:ext cx="10178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 smtClean="0"/>
          </a:p>
          <a:p>
            <a:r>
              <a:rPr lang="es-ES" sz="2400" dirty="0" smtClean="0"/>
              <a:t>En este caso podían darse dos tipos de casos: </a:t>
            </a:r>
          </a:p>
          <a:p>
            <a:pPr marL="457200" indent="-457200">
              <a:buFont typeface="+mj-lt"/>
              <a:buAutoNum type="alphaUcPeriod"/>
            </a:pPr>
            <a:r>
              <a:rPr lang="es-ES" sz="2400" dirty="0" smtClean="0"/>
              <a:t>El servidor donde está alojada la web pertenece al hosting propiedad de la empresa.</a:t>
            </a:r>
          </a:p>
          <a:p>
            <a:pPr marL="457200" indent="-457200">
              <a:buFont typeface="+mj-lt"/>
              <a:buAutoNum type="alphaUcPeriod"/>
            </a:pPr>
            <a:r>
              <a:rPr lang="es-ES" sz="2400" dirty="0" smtClean="0"/>
              <a:t>El servidor donde está alojada la web pertenece a un hosting externo a la empresa.</a:t>
            </a:r>
          </a:p>
          <a:p>
            <a:endParaRPr lang="es-ES" sz="2400" dirty="0"/>
          </a:p>
          <a:p>
            <a:r>
              <a:rPr lang="es-ES" sz="2400" dirty="0" smtClean="0"/>
              <a:t>Durante las tareas de gestión he podido encontrarme con ambos casos.</a:t>
            </a:r>
          </a:p>
          <a:p>
            <a:endParaRPr lang="es-ES" sz="2400" dirty="0"/>
          </a:p>
          <a:p>
            <a:r>
              <a:rPr lang="es-ES" sz="2400" dirty="0" smtClean="0"/>
              <a:t>Tras indicar correctamente las direcciones IP a las responde el hosting Web se procedía a la replicación de las DNS.</a:t>
            </a:r>
          </a:p>
        </p:txBody>
      </p:sp>
    </p:spTree>
    <p:extLst>
      <p:ext uri="{BB962C8B-B14F-4D97-AF65-F5344CB8AC3E}">
        <p14:creationId xmlns:p14="http://schemas.microsoft.com/office/powerpoint/2010/main" val="22872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s-ES" dirty="0" smtClean="0"/>
              <a:t>Tareas realizadas</a:t>
            </a:r>
            <a:br>
              <a:rPr lang="es-ES" dirty="0" smtClean="0"/>
            </a:br>
            <a:r>
              <a:rPr lang="es-ES" sz="2800" u="sng" dirty="0" smtClean="0"/>
              <a:t>Gestión de dominios – gestión de servidor </a:t>
            </a:r>
            <a:r>
              <a:rPr lang="es-ES" sz="2800" u="sng" dirty="0" err="1" smtClean="0"/>
              <a:t>dns</a:t>
            </a:r>
            <a:endParaRPr lang="es-ES" u="sng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1678" y="1549400"/>
            <a:ext cx="1017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 smtClean="0"/>
          </a:p>
          <a:p>
            <a:r>
              <a:rPr lang="es-ES" sz="2400" dirty="0" smtClean="0"/>
              <a:t>REPLICACIÓN DNS</a:t>
            </a:r>
          </a:p>
          <a:p>
            <a:endParaRPr lang="es-ES" sz="24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2142008"/>
            <a:ext cx="5915024" cy="45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Valoración final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51678" y="1549400"/>
            <a:ext cx="10178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Pienso que en esta última estancia en la empresa he podido aprender algunas cosas más sobre la parte de redes y administración pero además he podido también seguir desarrollando habilidades.</a:t>
            </a:r>
          </a:p>
          <a:p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40844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54300" y="88900"/>
            <a:ext cx="4191000" cy="1480915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895600" y="1569815"/>
            <a:ext cx="8915400" cy="51738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Reincorporación en la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Tareas realizadas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Valoración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45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Reincorporación a la empresa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51678" y="1549400"/>
            <a:ext cx="10178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La llegada a la empresa fue la esperada. Tras volver a incorporarme me asignaron tareas rápidamente.</a:t>
            </a:r>
          </a:p>
          <a:p>
            <a:endParaRPr lang="es-ES" sz="2400" dirty="0"/>
          </a:p>
          <a:p>
            <a:r>
              <a:rPr lang="es-ES" sz="2400" dirty="0" smtClean="0"/>
              <a:t>La primera de ellas fue realizar una serie de cambios en la página cuyo panel de administración fue realizado completamente por mi compañero y por mi en mi estancia en primero. </a:t>
            </a:r>
          </a:p>
          <a:p>
            <a:endParaRPr lang="es-ES" sz="2400" dirty="0"/>
          </a:p>
        </p:txBody>
      </p:sp>
      <p:pic>
        <p:nvPicPr>
          <p:cNvPr id="1026" name="Picture 2" descr="Resultado de imagen de enchuf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401" y="3654424"/>
            <a:ext cx="2936875" cy="293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477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Tareas realizadas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51678" y="1549400"/>
            <a:ext cx="10178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Durante esta segunda estancia en la empresa se ha abierto muchísimo más el abanico de tareas que podía realizar:</a:t>
            </a:r>
          </a:p>
          <a:p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Integración de utilidades basadas en JavaScript en diversas páginas.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Gestión de dominios de clientes.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Certificación SSL.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Gestión del servidor de correos de clientes (SMTP).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Gestión del servidor DNS.</a:t>
            </a:r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305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Tareas realizadas</a:t>
            </a:r>
            <a:br>
              <a:rPr lang="es-ES" dirty="0" smtClean="0"/>
            </a:br>
            <a:r>
              <a:rPr lang="es-ES" sz="2800" u="sng" dirty="0" smtClean="0"/>
              <a:t>JavaScript</a:t>
            </a:r>
            <a:endParaRPr lang="es-ES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1251678" y="1549400"/>
            <a:ext cx="10178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 smtClean="0"/>
          </a:p>
          <a:p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1678" y="1828800"/>
            <a:ext cx="10178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Gracias al mejor entendimiento de esta tecnología, en esta segunda parte de mi estancia en la empresa he podido encargarme de algunas tareas que necesitaban de esta tecnología.</a:t>
            </a:r>
          </a:p>
          <a:p>
            <a:endParaRPr lang="es-ES" sz="2400" dirty="0" smtClean="0"/>
          </a:p>
          <a:p>
            <a:r>
              <a:rPr lang="es-ES" sz="2400" dirty="0" smtClean="0"/>
              <a:t>Como por ejemplo la realización de un blog con la tecnología AJAX.</a:t>
            </a:r>
            <a:endParaRPr lang="es-ES" sz="2400" dirty="0"/>
          </a:p>
        </p:txBody>
      </p:sp>
      <p:pic>
        <p:nvPicPr>
          <p:cNvPr id="2050" name="Picture 2" descr="http://bcsdevelopment.ddns.net/mindfulness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4047192"/>
            <a:ext cx="3579649" cy="149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Tareas realizadas</a:t>
            </a:r>
            <a:br>
              <a:rPr lang="es-ES" dirty="0" smtClean="0"/>
            </a:br>
            <a:r>
              <a:rPr lang="es-ES" sz="2800" u="sng" dirty="0" smtClean="0"/>
              <a:t>Gestión de dominios</a:t>
            </a:r>
            <a:endParaRPr lang="es-ES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1251678" y="1549400"/>
            <a:ext cx="10178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/>
          </a:p>
          <a:p>
            <a:r>
              <a:rPr lang="es-ES" sz="2400" dirty="0" smtClean="0"/>
              <a:t>Tras lo aprendido en la asignatura de Despliegue de Aplicaciones Webs, y en mi anterior grado (SMR),  he podido en esta nueva estancia en la empresa encargarme del panel de administración de dominios que utiliza la empresa.</a:t>
            </a:r>
          </a:p>
          <a:p>
            <a:endParaRPr lang="es-ES" sz="2400" dirty="0" smtClean="0"/>
          </a:p>
          <a:p>
            <a:r>
              <a:rPr lang="es-ES" sz="2400" dirty="0" smtClean="0"/>
              <a:t>Dicho panel relaciona a un cliente con sus dominios. Cada dominio puede tener su propia base de datos o utilizar una ya existente si se trata de varios dominios.</a:t>
            </a:r>
          </a:p>
          <a:p>
            <a:endParaRPr lang="es-ES" sz="2400" dirty="0" smtClean="0"/>
          </a:p>
        </p:txBody>
      </p:sp>
      <p:pic>
        <p:nvPicPr>
          <p:cNvPr id="7" name="Picture 2" descr="Resultado de imagen de plesk ony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027" y="4307146"/>
            <a:ext cx="4873624" cy="168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6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s-ES" dirty="0" smtClean="0"/>
              <a:t>Tareas realizadas</a:t>
            </a:r>
            <a:br>
              <a:rPr lang="es-ES" dirty="0" smtClean="0"/>
            </a:br>
            <a:r>
              <a:rPr lang="es-ES" sz="2800" u="sng" dirty="0" smtClean="0"/>
              <a:t>Gestión de dominios – certificación </a:t>
            </a:r>
            <a:r>
              <a:rPr lang="es-ES" sz="2800" u="sng" dirty="0" err="1" smtClean="0"/>
              <a:t>ssl</a:t>
            </a:r>
            <a:endParaRPr lang="es-ES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251678" y="1549400"/>
            <a:ext cx="10178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 smtClean="0"/>
          </a:p>
          <a:p>
            <a:r>
              <a:rPr lang="es-ES" sz="2400" dirty="0" smtClean="0"/>
              <a:t>A través del panel de administración </a:t>
            </a:r>
            <a:r>
              <a:rPr lang="es-ES" sz="2400" dirty="0" err="1" smtClean="0"/>
              <a:t>Plesk</a:t>
            </a:r>
            <a:r>
              <a:rPr lang="es-ES" sz="2400" dirty="0" smtClean="0"/>
              <a:t> es posible instalar la certificación SSL.</a:t>
            </a:r>
          </a:p>
          <a:p>
            <a:r>
              <a:rPr lang="es-ES" sz="2400" dirty="0" smtClean="0"/>
              <a:t>Dicha certificación aumenta la seguridad de la aplicación web y además crea una sensación de seguridad al usuario al visitar la aplicación web.</a:t>
            </a:r>
          </a:p>
        </p:txBody>
      </p:sp>
      <p:pic>
        <p:nvPicPr>
          <p:cNvPr id="6146" name="Picture 2" descr="Resultado de imagen de htt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02" y="3303210"/>
            <a:ext cx="4537074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6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Tareas realizadas</a:t>
            </a:r>
            <a:br>
              <a:rPr lang="es-ES" dirty="0" smtClean="0"/>
            </a:br>
            <a:r>
              <a:rPr lang="es-ES" sz="2800" u="sng" dirty="0" smtClean="0"/>
              <a:t>Gestión de dominios – Servidor de correos</a:t>
            </a:r>
            <a:endParaRPr lang="es-ES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251678" y="1549400"/>
            <a:ext cx="10178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 smtClean="0"/>
          </a:p>
          <a:p>
            <a:r>
              <a:rPr lang="es-ES" sz="2400" dirty="0" smtClean="0"/>
              <a:t>Desde el panel de administración </a:t>
            </a:r>
            <a:r>
              <a:rPr lang="es-ES" sz="2400" dirty="0" err="1" smtClean="0"/>
              <a:t>Plesk</a:t>
            </a:r>
            <a:r>
              <a:rPr lang="es-ES" sz="2400" dirty="0" smtClean="0"/>
              <a:t> es posible configurar el servidor SMTP. </a:t>
            </a:r>
          </a:p>
          <a:p>
            <a:r>
              <a:rPr lang="es-ES" sz="2400" dirty="0" smtClean="0"/>
              <a:t>Desde dicho apartado es posible configurar las siguientes pautas: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Gestión de cuotas de correos.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Creación de cuentas de correos.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Definir el numero máximo de conexiones permitidas al servidor.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Definir el tamaño máximo permitido en los correos.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Protección contra SPAM.</a:t>
            </a:r>
          </a:p>
          <a:p>
            <a:r>
              <a:rPr lang="es-ES" sz="2400" dirty="0" smtClean="0"/>
              <a:t>Etc.</a:t>
            </a:r>
          </a:p>
          <a:p>
            <a:endParaRPr lang="es-ES" sz="2400" dirty="0" smtClean="0"/>
          </a:p>
        </p:txBody>
      </p:sp>
      <p:pic>
        <p:nvPicPr>
          <p:cNvPr id="5122" name="Picture 2" descr="Switch_limit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212845"/>
            <a:ext cx="6051550" cy="247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9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s-ES" dirty="0" smtClean="0"/>
              <a:t>Tareas realizadas</a:t>
            </a:r>
            <a:br>
              <a:rPr lang="es-ES" dirty="0" smtClean="0"/>
            </a:br>
            <a:r>
              <a:rPr lang="es-ES" sz="2800" u="sng" dirty="0" smtClean="0"/>
              <a:t>Gestión de dominios – gestión de servidor </a:t>
            </a:r>
            <a:r>
              <a:rPr lang="es-ES" sz="2800" u="sng" dirty="0" err="1" smtClean="0"/>
              <a:t>dns</a:t>
            </a:r>
            <a:endParaRPr lang="es-ES" u="sng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1678" y="1549400"/>
            <a:ext cx="10178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 smtClean="0"/>
          </a:p>
          <a:p>
            <a:r>
              <a:rPr lang="es-ES" sz="2400" dirty="0" smtClean="0"/>
              <a:t>La gestión del servidor DNS </a:t>
            </a:r>
            <a:r>
              <a:rPr lang="es-ES" sz="2400" smtClean="0"/>
              <a:t>es </a:t>
            </a:r>
            <a:r>
              <a:rPr lang="es-ES" sz="2400" smtClean="0"/>
              <a:t>realizado </a:t>
            </a:r>
            <a:r>
              <a:rPr lang="es-ES" sz="2400" dirty="0" smtClean="0"/>
              <a:t>desde otro panel de administración llamado ACENS</a:t>
            </a:r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  <a:p>
            <a:r>
              <a:rPr lang="es-ES" sz="2400" dirty="0" smtClean="0"/>
              <a:t>En este panel de administración los clientes están relacionados con sus dominios, como ocurría en el entorno </a:t>
            </a:r>
            <a:r>
              <a:rPr lang="es-ES" sz="2400" dirty="0" err="1" smtClean="0"/>
              <a:t>Plesk</a:t>
            </a:r>
            <a:r>
              <a:rPr lang="es-ES" sz="2400" dirty="0" smtClean="0"/>
              <a:t>, y cada dominio tiene una configuración DNS</a:t>
            </a:r>
          </a:p>
          <a:p>
            <a:endParaRPr lang="es-ES" sz="2400" dirty="0" smtClean="0"/>
          </a:p>
        </p:txBody>
      </p:sp>
      <p:pic>
        <p:nvPicPr>
          <p:cNvPr id="7172" name="Picture 4" descr="Resultado de imagen de ac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69" y="2762133"/>
            <a:ext cx="3257547" cy="15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143</TotalTime>
  <Words>503</Words>
  <Application>Microsoft Office PowerPoint</Application>
  <PresentationFormat>Panorámica</PresentationFormat>
  <Paragraphs>64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Formación dual 2018-2019</vt:lpstr>
      <vt:lpstr>índice</vt:lpstr>
      <vt:lpstr>Reincorporación a la empresa</vt:lpstr>
      <vt:lpstr>Tareas realizadas</vt:lpstr>
      <vt:lpstr>Tareas realizadas JavaScript</vt:lpstr>
      <vt:lpstr>Tareas realizadas Gestión de dominios</vt:lpstr>
      <vt:lpstr>Tareas realizadas Gestión de dominios – certificación ssl</vt:lpstr>
      <vt:lpstr>Tareas realizadas Gestión de dominios – Servidor de correos</vt:lpstr>
      <vt:lpstr>Tareas realizadas Gestión de dominios – gestión de servidor dns</vt:lpstr>
      <vt:lpstr>Tareas realizadas Gestión de dominios – gestión de servidor dns</vt:lpstr>
      <vt:lpstr>Tareas realizadas Gestión de dominios – gestión de servidor dns</vt:lpstr>
      <vt:lpstr>Valoración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dual 2018-2019</dc:title>
  <dc:creator>Usuario de Windows</dc:creator>
  <cp:lastModifiedBy>Usuario de Windows</cp:lastModifiedBy>
  <cp:revision>17</cp:revision>
  <dcterms:created xsi:type="dcterms:W3CDTF">2019-03-10T15:14:08Z</dcterms:created>
  <dcterms:modified xsi:type="dcterms:W3CDTF">2019-03-10T17:50:17Z</dcterms:modified>
</cp:coreProperties>
</file>