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5111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Scheduling Tasks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Scheduling Tasks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schedule tasks with a special type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ExecutorService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ScheduledExecutorService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20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2023-10-16T01:23:08Z</dcterms:modified>
</cp:coreProperties>
</file>