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89" autoAdjust="0"/>
    <p:restoredTop sz="94660"/>
  </p:normalViewPr>
  <p:slideViewPr>
    <p:cSldViewPr snapToGrid="0">
      <p:cViewPr>
        <p:scale>
          <a:sx n="50" d="100"/>
          <a:sy n="50" d="100"/>
        </p:scale>
        <p:origin x="19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34AF3-0F1C-4540-A745-E7F9AB3A1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8A843F-8855-478B-81B6-8114AD7B8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0BE11-8364-4CCA-B86D-A02E8317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365-3127-4E0C-92EF-3E2AA5166738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C3CCA-53EB-4B29-BCE4-03855C52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F85E9-152B-46C6-8471-BD3F6953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0F20-196A-4E14-A7F0-A6B1835C6D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87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417B7-871E-44FB-9FC2-24177611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C537C6-02C1-43E3-9B48-BD4CC533E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6E417-FFF6-4933-9451-84026839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365-3127-4E0C-92EF-3E2AA5166738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EC9080-EC08-4226-A4DC-A7BDE126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AF25E-AE19-4269-97E9-77747FF8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0F20-196A-4E14-A7F0-A6B1835C6D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2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83569D-3A44-4A3E-BC19-D098AD528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46A344-DFEF-41FF-B32B-D4E219DB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62417-50F7-4B32-ABA8-563C776A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365-3127-4E0C-92EF-3E2AA5166738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5614A2-4D40-4585-A902-FF975ACF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F7E93-FDBC-4279-B3C2-BF25241F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0F20-196A-4E14-A7F0-A6B1835C6D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19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50670-500A-4FCB-BEE5-6805E1EC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BC30A-B388-4DDF-8A66-342CC8C8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C5EDDB-75C8-46A1-8C65-AB8D0BCB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365-3127-4E0C-92EF-3E2AA5166738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88A059-7EA2-411F-9F46-33803110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715F81-11F7-4D3A-B6F9-65641E6C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0F20-196A-4E14-A7F0-A6B1835C6D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73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24053-07C4-4F15-AFFB-118C51B2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145D3-86E7-419A-94E3-085FDCA6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887208-DA5D-4377-8E3E-B829BF0A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365-3127-4E0C-92EF-3E2AA5166738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6FD5D-88D2-4CCB-BC6F-5005DC8D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4BEF2-06C2-469F-8F2B-82C86851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0F20-196A-4E14-A7F0-A6B1835C6D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4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F1122-2978-476D-8240-52740447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CCE2F-23CE-4E5A-B569-36009C6F9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5AD019-9DF2-463B-8B08-17E6F8D72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05ECD4-588D-4863-8D71-8A6BE818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365-3127-4E0C-92EF-3E2AA5166738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B26884-F555-46B7-83FA-C7ABB196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6060F9-0F85-451E-9096-0067BE1F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0F20-196A-4E14-A7F0-A6B1835C6D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26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A89AA-49E9-4B03-A0DC-4AADE5A9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0F3490-B927-4A6F-A796-806D6D5B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22D36B-8DDB-4CB2-ACE0-A6F6CB1E4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08135-F575-49A4-9D07-9400693E1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67E856-4DA7-4BCD-80BD-2A49532A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89F528-4992-43BC-BD09-E978E098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365-3127-4E0C-92EF-3E2AA5166738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6AFD40-42DF-4F3E-8B4C-19D6E005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85E9E2-C1A9-4111-9EA5-F1DAFA08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0F20-196A-4E14-A7F0-A6B1835C6D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6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EC403-2641-4264-9832-6747A30D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D3355B-2C23-45B6-B9B4-11B30983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365-3127-4E0C-92EF-3E2AA5166738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220E47-3A7A-401C-8987-726D6067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FC738E-7F7A-4DA2-80CE-6D0C0749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0F20-196A-4E14-A7F0-A6B1835C6D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449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EEF901-F8DB-4624-A1C8-254B687B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365-3127-4E0C-92EF-3E2AA5166738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FE00F8-A814-4051-A6D4-7D3E1885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644526-C7B4-47B6-A2EE-D2BDB7A0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0F20-196A-4E14-A7F0-A6B1835C6D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5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079E1-A97D-4310-8DEC-995AFBE9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AE272-1EF6-42DE-9FA9-F2FB0355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B032FB-A483-4AA7-AF78-B2BE30CDF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84D113-E6D8-4BE8-8E15-D1F22947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365-3127-4E0C-92EF-3E2AA5166738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0BF5D-3497-4DF7-9D62-6B5CB257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D8A7F5-CE23-4CF6-8A84-7108303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0F20-196A-4E14-A7F0-A6B1835C6D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78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07702-5683-4EA6-BED6-BE915555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65A6BB-3DC3-4832-B759-FA9CA5979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26FE73-9913-4E28-B15D-F1F60F42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B93D11-82F2-472E-A998-C8E377D4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365-3127-4E0C-92EF-3E2AA5166738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FE6213-4054-443F-99E6-E70A7000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81598E-DCBE-43A9-B32B-E696E01C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0F20-196A-4E14-A7F0-A6B1835C6D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48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BC8AE9-B9D0-4D52-AEC5-0AEA87BF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C68306-1764-4ACA-924D-83B254F9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9A631B-9D74-4D90-A448-95D9FC027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8365-3127-4E0C-92EF-3E2AA5166738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05F3A-E59B-4402-8DF3-C73F9272D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13C69-8348-428E-BEB7-1A8EBAC2A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0F20-196A-4E14-A7F0-A6B1835C6D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5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C3221-B13A-4CAB-9933-F2D5666F7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508888-602D-4183-918A-3746BC324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88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D9A96-4B81-4482-A1DF-EF7D25EF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 objetivo (Empresa)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C3BE4-A0A4-467A-9B3A-37DB110B7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700" y="2857501"/>
            <a:ext cx="3460750" cy="392430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s-MX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Puesto</a:t>
            </a:r>
            <a:endParaRPr lang="es-MX" dirty="0"/>
          </a:p>
          <a:p>
            <a:pPr marL="0" indent="0" algn="ctr">
              <a:buNone/>
            </a:pPr>
            <a:r>
              <a:rPr lang="es-MX" dirty="0">
                <a:solidFill>
                  <a:srgbClr val="C00000"/>
                </a:solidFill>
              </a:rPr>
              <a:t>Recursos Humanos</a:t>
            </a:r>
          </a:p>
          <a:p>
            <a:pPr marL="0" indent="0" algn="ctr">
              <a:buNone/>
            </a:pPr>
            <a:r>
              <a:rPr lang="es-MX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Edad</a:t>
            </a:r>
            <a:endParaRPr lang="es-MX" dirty="0"/>
          </a:p>
          <a:p>
            <a:pPr marL="0" indent="0" algn="ctr">
              <a:buNone/>
            </a:pPr>
            <a:r>
              <a:rPr lang="es-MX" dirty="0">
                <a:solidFill>
                  <a:srgbClr val="C00000"/>
                </a:solidFill>
              </a:rPr>
              <a:t>Mayor de 18</a:t>
            </a:r>
          </a:p>
          <a:p>
            <a:pPr marL="0" indent="0" algn="ctr">
              <a:buNone/>
            </a:pPr>
            <a:r>
              <a:rPr lang="es-MX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Nivel de educación</a:t>
            </a:r>
            <a:endParaRPr lang="es-MX" dirty="0"/>
          </a:p>
          <a:p>
            <a:pPr marL="0" indent="0" algn="ctr">
              <a:buNone/>
            </a:pPr>
            <a:r>
              <a:rPr lang="es-MX" dirty="0">
                <a:solidFill>
                  <a:srgbClr val="C00000"/>
                </a:solidFill>
              </a:rPr>
              <a:t>Mínimo Licenciatura</a:t>
            </a:r>
          </a:p>
          <a:p>
            <a:pPr marL="0" indent="0" algn="ctr">
              <a:buNone/>
            </a:pPr>
            <a:r>
              <a:rPr lang="es-MX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Redes Sociales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Industria</a:t>
            </a:r>
          </a:p>
          <a:p>
            <a:pPr marL="0" indent="0" algn="ctr">
              <a:buNone/>
            </a:pPr>
            <a:r>
              <a:rPr lang="es-MX" dirty="0">
                <a:solidFill>
                  <a:srgbClr val="C00000"/>
                </a:solidFill>
              </a:rPr>
              <a:t>Servicios y Metal Mecánica</a:t>
            </a:r>
          </a:p>
          <a:p>
            <a:pPr marL="0" indent="0" algn="ctr">
              <a:buNone/>
            </a:pPr>
            <a:r>
              <a:rPr lang="es-MX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Tamaño de la organización.</a:t>
            </a:r>
          </a:p>
          <a:p>
            <a:pPr marL="0" indent="0" algn="ctr">
              <a:buNone/>
            </a:pPr>
            <a:r>
              <a:rPr lang="es-MX" dirty="0">
                <a:solidFill>
                  <a:srgbClr val="C00000"/>
                </a:solidFill>
              </a:rPr>
              <a:t>Micro, pequeña, mediana y grande.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242874-9902-4F43-936B-74788C95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8100" y="952500"/>
            <a:ext cx="8343900" cy="59055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Canal favorito de comunicación</a:t>
            </a:r>
          </a:p>
          <a:p>
            <a:pPr marL="0" indent="0">
              <a:buNone/>
            </a:pPr>
            <a:r>
              <a:rPr lang="es-MX" dirty="0">
                <a:solidFill>
                  <a:srgbClr val="C00000"/>
                </a:solidFill>
              </a:rPr>
              <a:t>Correo electrónico</a:t>
            </a:r>
          </a:p>
          <a:p>
            <a:pPr marL="0" indent="0">
              <a:buNone/>
            </a:pPr>
            <a:r>
              <a:rPr lang="es-MX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 que necesita para trabajar</a:t>
            </a:r>
          </a:p>
          <a:p>
            <a:pPr marL="0" indent="0">
              <a:buNone/>
            </a:pPr>
            <a:r>
              <a:rPr lang="es-MX" dirty="0">
                <a:solidFill>
                  <a:srgbClr val="C00000"/>
                </a:solidFill>
              </a:rPr>
              <a:t>Equipo de computo e internet</a:t>
            </a:r>
          </a:p>
          <a:p>
            <a:pPr marL="0" indent="0">
              <a:buNone/>
            </a:pPr>
            <a:r>
              <a:rPr lang="es-MX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Responsabilidades laborales</a:t>
            </a:r>
          </a:p>
          <a:p>
            <a:pPr marL="0" indent="0">
              <a:buNone/>
            </a:pPr>
            <a:r>
              <a:rPr lang="es-MX" dirty="0">
                <a:solidFill>
                  <a:srgbClr val="C00000"/>
                </a:solidFill>
              </a:rPr>
              <a:t>Reclutamiento</a:t>
            </a:r>
          </a:p>
          <a:p>
            <a:pPr marL="0" indent="0">
              <a:buNone/>
            </a:pPr>
            <a:r>
              <a:rPr lang="es-MX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 trabajo se mide en función de</a:t>
            </a:r>
          </a:p>
          <a:p>
            <a:pPr marL="0" indent="0">
              <a:buNone/>
            </a:pPr>
            <a:r>
              <a:rPr lang="es-MX" dirty="0">
                <a:solidFill>
                  <a:srgbClr val="C00000"/>
                </a:solidFill>
              </a:rPr>
              <a:t>% de vacantes cubiertas</a:t>
            </a:r>
          </a:p>
          <a:p>
            <a:pPr marL="0" indent="0">
              <a:buNone/>
            </a:pPr>
            <a:r>
              <a:rPr lang="es-MX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 superior es</a:t>
            </a:r>
          </a:p>
          <a:p>
            <a:pPr marL="0" indent="0">
              <a:buNone/>
            </a:pPr>
            <a:r>
              <a:rPr lang="es-MX" dirty="0">
                <a:solidFill>
                  <a:srgbClr val="C00000"/>
                </a:solidFill>
              </a:rPr>
              <a:t>Dirección de Recursos Humanos</a:t>
            </a:r>
          </a:p>
          <a:p>
            <a:pPr marL="0" indent="0">
              <a:buNone/>
            </a:pPr>
            <a:r>
              <a:rPr lang="es-MX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Metas y Objetivos</a:t>
            </a:r>
          </a:p>
          <a:p>
            <a:pPr marL="0" indent="0">
              <a:buNone/>
            </a:pPr>
            <a:r>
              <a:rPr lang="es-MX" dirty="0">
                <a:solidFill>
                  <a:srgbClr val="C00000"/>
                </a:solidFill>
              </a:rPr>
              <a:t>Cubrir las vacantes de la empresa.</a:t>
            </a:r>
          </a:p>
          <a:p>
            <a:pPr marL="0" indent="0">
              <a:buNone/>
            </a:pPr>
            <a:r>
              <a:rPr lang="es-MX" dirty="0">
                <a:solidFill>
                  <a:srgbClr val="C00000"/>
                </a:solidFill>
              </a:rPr>
              <a:t>Contratar personal con la calidad para el puesto</a:t>
            </a:r>
          </a:p>
          <a:p>
            <a:pPr marL="0" indent="0">
              <a:buNone/>
            </a:pPr>
            <a:r>
              <a:rPr lang="es-MX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Obtiene información a través de:</a:t>
            </a:r>
          </a:p>
          <a:p>
            <a:pPr marL="0" indent="0">
              <a:buNone/>
            </a:pPr>
            <a:r>
              <a:rPr lang="es-MX" dirty="0">
                <a:solidFill>
                  <a:srgbClr val="C00000"/>
                </a:solidFill>
              </a:rPr>
              <a:t>Redes Sociales, bolsa de trabajo, Universidades.</a:t>
            </a:r>
          </a:p>
          <a:p>
            <a:pPr marL="0" indent="0">
              <a:buNone/>
            </a:pPr>
            <a:r>
              <a:rPr lang="es-MX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Dificultades principales:</a:t>
            </a:r>
          </a:p>
          <a:p>
            <a:pPr marL="0" indent="0">
              <a:buNone/>
            </a:pPr>
            <a:r>
              <a:rPr lang="es-MX" dirty="0">
                <a:solidFill>
                  <a:srgbClr val="C00000"/>
                </a:solidFill>
              </a:rPr>
              <a:t>Encontrar un candidato disponible del perfil.</a:t>
            </a:r>
          </a:p>
        </p:txBody>
      </p:sp>
      <p:pic>
        <p:nvPicPr>
          <p:cNvPr id="1030" name="Picture 6" descr="Look ejecutivo: ¿cómo conseguirlo? | RPP Noticias">
            <a:extLst>
              <a:ext uri="{FF2B5EF4-FFF2-40B4-BE49-F238E27FC236}">
                <a16:creationId xmlns:a16="http://schemas.microsoft.com/office/drawing/2014/main" id="{6D6891DF-F8AA-41A5-B0C8-03957B996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4" t="4118" r="17880" b="12941"/>
          <a:stretch/>
        </p:blipFill>
        <p:spPr bwMode="auto">
          <a:xfrm>
            <a:off x="555625" y="171451"/>
            <a:ext cx="2628900" cy="2686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871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117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Cliente objetivo (Empresa)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ALFREDO CAVAZOS MARTINEZ</dc:creator>
  <cp:lastModifiedBy>RAFAEL ALFREDO CAVAZOS MARTINEZ</cp:lastModifiedBy>
  <cp:revision>1</cp:revision>
  <dcterms:created xsi:type="dcterms:W3CDTF">2022-03-01T21:53:32Z</dcterms:created>
  <dcterms:modified xsi:type="dcterms:W3CDTF">2022-03-01T22:13:10Z</dcterms:modified>
</cp:coreProperties>
</file>