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527EB-FAD4-4EAB-823E-0B9E1B7952C0}" type="doc">
      <dgm:prSet loTypeId="urn:microsoft.com/office/officeart/2005/8/layout/gear1" loCatId="relationship" qsTypeId="urn:microsoft.com/office/officeart/2005/8/quickstyle/3d1" qsCatId="3D" csTypeId="urn:microsoft.com/office/officeart/2005/8/colors/accent1_4" csCatId="accent1" phldr="1"/>
      <dgm:spPr/>
    </dgm:pt>
    <dgm:pt modelId="{C5BFC300-6ED0-408E-ABCB-124F8FC20285}">
      <dgm:prSet phldrT="[Text]"/>
      <dgm:spPr/>
      <dgm:t>
        <a:bodyPr/>
        <a:lstStyle/>
        <a:p>
          <a:r>
            <a:rPr lang="en-US" dirty="0"/>
            <a:t>Questionnaires</a:t>
          </a:r>
        </a:p>
      </dgm:t>
    </dgm:pt>
    <dgm:pt modelId="{C45C63B8-D51F-41A2-9545-A6AC4689ADF1}" type="parTrans" cxnId="{A40B4429-3E83-4B6B-BB52-BAF3BE9B21D8}">
      <dgm:prSet/>
      <dgm:spPr/>
      <dgm:t>
        <a:bodyPr/>
        <a:lstStyle/>
        <a:p>
          <a:endParaRPr lang="en-US"/>
        </a:p>
      </dgm:t>
    </dgm:pt>
    <dgm:pt modelId="{5995A0CD-4671-40EF-8895-72605E3819C1}" type="sibTrans" cxnId="{A40B4429-3E83-4B6B-BB52-BAF3BE9B21D8}">
      <dgm:prSet/>
      <dgm:spPr/>
      <dgm:t>
        <a:bodyPr/>
        <a:lstStyle/>
        <a:p>
          <a:endParaRPr lang="en-US"/>
        </a:p>
      </dgm:t>
    </dgm:pt>
    <dgm:pt modelId="{090C6E98-7C61-4945-A7F1-DB25E60E9496}">
      <dgm:prSet phldrT="[Text]"/>
      <dgm:spPr/>
      <dgm:t>
        <a:bodyPr/>
        <a:lstStyle/>
        <a:p>
          <a:r>
            <a:rPr lang="en-US" dirty="0"/>
            <a:t>CIF</a:t>
          </a:r>
        </a:p>
      </dgm:t>
    </dgm:pt>
    <dgm:pt modelId="{621B10F8-1EEF-4A41-A86E-0D6B328D0484}" type="parTrans" cxnId="{9E697D78-A385-4BDE-8592-D20921C128BA}">
      <dgm:prSet/>
      <dgm:spPr/>
      <dgm:t>
        <a:bodyPr/>
        <a:lstStyle/>
        <a:p>
          <a:endParaRPr lang="en-US"/>
        </a:p>
      </dgm:t>
    </dgm:pt>
    <dgm:pt modelId="{FFDE1A5C-4F4E-40E9-AAF9-5C4E06DCB8E5}" type="sibTrans" cxnId="{9E697D78-A385-4BDE-8592-D20921C128BA}">
      <dgm:prSet/>
      <dgm:spPr/>
      <dgm:t>
        <a:bodyPr/>
        <a:lstStyle/>
        <a:p>
          <a:endParaRPr lang="en-US"/>
        </a:p>
      </dgm:t>
    </dgm:pt>
    <dgm:pt modelId="{B1485C56-E38F-4BC9-A79F-0F1DA5F750E0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A0A06A72-E09C-4BAC-92F8-705479D3CA74}" type="parTrans" cxnId="{326744B6-D1CD-4626-B565-B2693062D3E1}">
      <dgm:prSet/>
      <dgm:spPr/>
      <dgm:t>
        <a:bodyPr/>
        <a:lstStyle/>
        <a:p>
          <a:endParaRPr lang="en-US"/>
        </a:p>
      </dgm:t>
    </dgm:pt>
    <dgm:pt modelId="{02231517-F4BF-4087-8F7E-7A0AED698E81}" type="sibTrans" cxnId="{326744B6-D1CD-4626-B565-B2693062D3E1}">
      <dgm:prSet/>
      <dgm:spPr/>
      <dgm:t>
        <a:bodyPr/>
        <a:lstStyle/>
        <a:p>
          <a:endParaRPr lang="en-US"/>
        </a:p>
      </dgm:t>
    </dgm:pt>
    <dgm:pt modelId="{C2572362-FA59-4767-9796-EDAAAA1BD3C0}" type="pres">
      <dgm:prSet presAssocID="{7A4527EB-FAD4-4EAB-823E-0B9E1B7952C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3E9884B-ED73-4C0F-999F-C556957C08A9}" type="pres">
      <dgm:prSet presAssocID="{C5BFC300-6ED0-408E-ABCB-124F8FC20285}" presName="gear1" presStyleLbl="node1" presStyleIdx="0" presStyleCnt="3">
        <dgm:presLayoutVars>
          <dgm:chMax val="1"/>
          <dgm:bulletEnabled val="1"/>
        </dgm:presLayoutVars>
      </dgm:prSet>
      <dgm:spPr/>
    </dgm:pt>
    <dgm:pt modelId="{DD9E2259-6D0B-471C-BD9D-A362F69D8141}" type="pres">
      <dgm:prSet presAssocID="{C5BFC300-6ED0-408E-ABCB-124F8FC20285}" presName="gear1srcNode" presStyleLbl="node1" presStyleIdx="0" presStyleCnt="3"/>
      <dgm:spPr/>
    </dgm:pt>
    <dgm:pt modelId="{A61EC53D-7565-4F6F-A5B9-146B339D9DCD}" type="pres">
      <dgm:prSet presAssocID="{C5BFC300-6ED0-408E-ABCB-124F8FC20285}" presName="gear1dstNode" presStyleLbl="node1" presStyleIdx="0" presStyleCnt="3"/>
      <dgm:spPr/>
    </dgm:pt>
    <dgm:pt modelId="{0B7C8C76-248F-4154-8C90-0DCF9F8AAA25}" type="pres">
      <dgm:prSet presAssocID="{090C6E98-7C61-4945-A7F1-DB25E60E9496}" presName="gear2" presStyleLbl="node1" presStyleIdx="1" presStyleCnt="3">
        <dgm:presLayoutVars>
          <dgm:chMax val="1"/>
          <dgm:bulletEnabled val="1"/>
        </dgm:presLayoutVars>
      </dgm:prSet>
      <dgm:spPr/>
    </dgm:pt>
    <dgm:pt modelId="{1B363CB5-90CC-4043-ACD9-337CC53F9C34}" type="pres">
      <dgm:prSet presAssocID="{090C6E98-7C61-4945-A7F1-DB25E60E9496}" presName="gear2srcNode" presStyleLbl="node1" presStyleIdx="1" presStyleCnt="3"/>
      <dgm:spPr/>
    </dgm:pt>
    <dgm:pt modelId="{1FED5922-0B6B-472F-B1BA-2266A7714F42}" type="pres">
      <dgm:prSet presAssocID="{090C6E98-7C61-4945-A7F1-DB25E60E9496}" presName="gear2dstNode" presStyleLbl="node1" presStyleIdx="1" presStyleCnt="3"/>
      <dgm:spPr/>
    </dgm:pt>
    <dgm:pt modelId="{D6AE421F-1032-4C76-9E20-031C2855DDFB}" type="pres">
      <dgm:prSet presAssocID="{B1485C56-E38F-4BC9-A79F-0F1DA5F750E0}" presName="gear3" presStyleLbl="node1" presStyleIdx="2" presStyleCnt="3"/>
      <dgm:spPr/>
    </dgm:pt>
    <dgm:pt modelId="{D9E9B00E-70B9-4260-9457-EFBCD5CFD990}" type="pres">
      <dgm:prSet presAssocID="{B1485C56-E38F-4BC9-A79F-0F1DA5F750E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4C59B96-523E-4F88-B1F1-4FA10711E115}" type="pres">
      <dgm:prSet presAssocID="{B1485C56-E38F-4BC9-A79F-0F1DA5F750E0}" presName="gear3srcNode" presStyleLbl="node1" presStyleIdx="2" presStyleCnt="3"/>
      <dgm:spPr/>
    </dgm:pt>
    <dgm:pt modelId="{8AE53958-CAB2-4F85-B22D-3A94233E5B09}" type="pres">
      <dgm:prSet presAssocID="{B1485C56-E38F-4BC9-A79F-0F1DA5F750E0}" presName="gear3dstNode" presStyleLbl="node1" presStyleIdx="2" presStyleCnt="3"/>
      <dgm:spPr/>
    </dgm:pt>
    <dgm:pt modelId="{629DFC4F-885D-4CB5-A0AA-506B36154158}" type="pres">
      <dgm:prSet presAssocID="{5995A0CD-4671-40EF-8895-72605E3819C1}" presName="connector1" presStyleLbl="sibTrans2D1" presStyleIdx="0" presStyleCnt="3"/>
      <dgm:spPr/>
    </dgm:pt>
    <dgm:pt modelId="{D3EB7629-0A62-4BBD-B3A9-6CD41AED97C0}" type="pres">
      <dgm:prSet presAssocID="{FFDE1A5C-4F4E-40E9-AAF9-5C4E06DCB8E5}" presName="connector2" presStyleLbl="sibTrans2D1" presStyleIdx="1" presStyleCnt="3"/>
      <dgm:spPr/>
    </dgm:pt>
    <dgm:pt modelId="{4D11EF2E-6CA2-4291-84A3-7A002A0AE507}" type="pres">
      <dgm:prSet presAssocID="{02231517-F4BF-4087-8F7E-7A0AED698E81}" presName="connector3" presStyleLbl="sibTrans2D1" presStyleIdx="2" presStyleCnt="3"/>
      <dgm:spPr/>
    </dgm:pt>
  </dgm:ptLst>
  <dgm:cxnLst>
    <dgm:cxn modelId="{1E79C00A-10F3-4269-A213-F95F136838A6}" type="presOf" srcId="{B1485C56-E38F-4BC9-A79F-0F1DA5F750E0}" destId="{D6AE421F-1032-4C76-9E20-031C2855DDFB}" srcOrd="0" destOrd="0" presId="urn:microsoft.com/office/officeart/2005/8/layout/gear1"/>
    <dgm:cxn modelId="{D6A06D1B-03F8-4E48-8FA1-885442EDADF3}" type="presOf" srcId="{B1485C56-E38F-4BC9-A79F-0F1DA5F750E0}" destId="{D9E9B00E-70B9-4260-9457-EFBCD5CFD990}" srcOrd="1" destOrd="0" presId="urn:microsoft.com/office/officeart/2005/8/layout/gear1"/>
    <dgm:cxn modelId="{F42BDA25-7569-4433-930E-069BCE5D3C9E}" type="presOf" srcId="{5995A0CD-4671-40EF-8895-72605E3819C1}" destId="{629DFC4F-885D-4CB5-A0AA-506B36154158}" srcOrd="0" destOrd="0" presId="urn:microsoft.com/office/officeart/2005/8/layout/gear1"/>
    <dgm:cxn modelId="{A40B4429-3E83-4B6B-BB52-BAF3BE9B21D8}" srcId="{7A4527EB-FAD4-4EAB-823E-0B9E1B7952C0}" destId="{C5BFC300-6ED0-408E-ABCB-124F8FC20285}" srcOrd="0" destOrd="0" parTransId="{C45C63B8-D51F-41A2-9545-A6AC4689ADF1}" sibTransId="{5995A0CD-4671-40EF-8895-72605E3819C1}"/>
    <dgm:cxn modelId="{FD7D752B-7C83-4C4D-99FD-2228FB307F0E}" type="presOf" srcId="{FFDE1A5C-4F4E-40E9-AAF9-5C4E06DCB8E5}" destId="{D3EB7629-0A62-4BBD-B3A9-6CD41AED97C0}" srcOrd="0" destOrd="0" presId="urn:microsoft.com/office/officeart/2005/8/layout/gear1"/>
    <dgm:cxn modelId="{484C5F37-2ABB-41E7-8ADE-0FAE8D8236B2}" type="presOf" srcId="{B1485C56-E38F-4BC9-A79F-0F1DA5F750E0}" destId="{74C59B96-523E-4F88-B1F1-4FA10711E115}" srcOrd="2" destOrd="0" presId="urn:microsoft.com/office/officeart/2005/8/layout/gear1"/>
    <dgm:cxn modelId="{21B6D73B-EDDE-48FC-95E0-30A098BE05BE}" type="presOf" srcId="{090C6E98-7C61-4945-A7F1-DB25E60E9496}" destId="{1FED5922-0B6B-472F-B1BA-2266A7714F42}" srcOrd="2" destOrd="0" presId="urn:microsoft.com/office/officeart/2005/8/layout/gear1"/>
    <dgm:cxn modelId="{B02EAA61-83D7-4E2D-A639-A69834D784AB}" type="presOf" srcId="{090C6E98-7C61-4945-A7F1-DB25E60E9496}" destId="{1B363CB5-90CC-4043-ACD9-337CC53F9C34}" srcOrd="1" destOrd="0" presId="urn:microsoft.com/office/officeart/2005/8/layout/gear1"/>
    <dgm:cxn modelId="{C9B6CB69-7912-41D4-94E8-013FC045F66C}" type="presOf" srcId="{B1485C56-E38F-4BC9-A79F-0F1DA5F750E0}" destId="{8AE53958-CAB2-4F85-B22D-3A94233E5B09}" srcOrd="3" destOrd="0" presId="urn:microsoft.com/office/officeart/2005/8/layout/gear1"/>
    <dgm:cxn modelId="{A1FA8755-1FC2-41C6-A132-45BD8694A271}" type="presOf" srcId="{7A4527EB-FAD4-4EAB-823E-0B9E1B7952C0}" destId="{C2572362-FA59-4767-9796-EDAAAA1BD3C0}" srcOrd="0" destOrd="0" presId="urn:microsoft.com/office/officeart/2005/8/layout/gear1"/>
    <dgm:cxn modelId="{9E697D78-A385-4BDE-8592-D20921C128BA}" srcId="{7A4527EB-FAD4-4EAB-823E-0B9E1B7952C0}" destId="{090C6E98-7C61-4945-A7F1-DB25E60E9496}" srcOrd="1" destOrd="0" parTransId="{621B10F8-1EEF-4A41-A86E-0D6B328D0484}" sibTransId="{FFDE1A5C-4F4E-40E9-AAF9-5C4E06DCB8E5}"/>
    <dgm:cxn modelId="{102D1B92-7FB9-486B-8314-7AFEF9636D7C}" type="presOf" srcId="{02231517-F4BF-4087-8F7E-7A0AED698E81}" destId="{4D11EF2E-6CA2-4291-84A3-7A002A0AE507}" srcOrd="0" destOrd="0" presId="urn:microsoft.com/office/officeart/2005/8/layout/gear1"/>
    <dgm:cxn modelId="{F79B2F92-A5BD-4045-A6D7-72A32545C92F}" type="presOf" srcId="{090C6E98-7C61-4945-A7F1-DB25E60E9496}" destId="{0B7C8C76-248F-4154-8C90-0DCF9F8AAA25}" srcOrd="0" destOrd="0" presId="urn:microsoft.com/office/officeart/2005/8/layout/gear1"/>
    <dgm:cxn modelId="{672F12A8-B949-4DCF-9030-4D155E4836B9}" type="presOf" srcId="{C5BFC300-6ED0-408E-ABCB-124F8FC20285}" destId="{A61EC53D-7565-4F6F-A5B9-146B339D9DCD}" srcOrd="2" destOrd="0" presId="urn:microsoft.com/office/officeart/2005/8/layout/gear1"/>
    <dgm:cxn modelId="{326744B6-D1CD-4626-B565-B2693062D3E1}" srcId="{7A4527EB-FAD4-4EAB-823E-0B9E1B7952C0}" destId="{B1485C56-E38F-4BC9-A79F-0F1DA5F750E0}" srcOrd="2" destOrd="0" parTransId="{A0A06A72-E09C-4BAC-92F8-705479D3CA74}" sibTransId="{02231517-F4BF-4087-8F7E-7A0AED698E81}"/>
    <dgm:cxn modelId="{6B5CB8EB-6C52-46F9-B8C5-06CD597B41FD}" type="presOf" srcId="{C5BFC300-6ED0-408E-ABCB-124F8FC20285}" destId="{DD9E2259-6D0B-471C-BD9D-A362F69D8141}" srcOrd="1" destOrd="0" presId="urn:microsoft.com/office/officeart/2005/8/layout/gear1"/>
    <dgm:cxn modelId="{52A176F6-DFE9-4EBB-AB0C-70B0F12BEEC0}" type="presOf" srcId="{C5BFC300-6ED0-408E-ABCB-124F8FC20285}" destId="{73E9884B-ED73-4C0F-999F-C556957C08A9}" srcOrd="0" destOrd="0" presId="urn:microsoft.com/office/officeart/2005/8/layout/gear1"/>
    <dgm:cxn modelId="{9D0F6826-E4B9-4A89-8998-F5FF95FA6177}" type="presParOf" srcId="{C2572362-FA59-4767-9796-EDAAAA1BD3C0}" destId="{73E9884B-ED73-4C0F-999F-C556957C08A9}" srcOrd="0" destOrd="0" presId="urn:microsoft.com/office/officeart/2005/8/layout/gear1"/>
    <dgm:cxn modelId="{C8E44572-1CAC-492A-A820-C9E6B41C6DF8}" type="presParOf" srcId="{C2572362-FA59-4767-9796-EDAAAA1BD3C0}" destId="{DD9E2259-6D0B-471C-BD9D-A362F69D8141}" srcOrd="1" destOrd="0" presId="urn:microsoft.com/office/officeart/2005/8/layout/gear1"/>
    <dgm:cxn modelId="{5A231CB0-C47D-4D96-9120-91E169CD6CA5}" type="presParOf" srcId="{C2572362-FA59-4767-9796-EDAAAA1BD3C0}" destId="{A61EC53D-7565-4F6F-A5B9-146B339D9DCD}" srcOrd="2" destOrd="0" presId="urn:microsoft.com/office/officeart/2005/8/layout/gear1"/>
    <dgm:cxn modelId="{9B9F55D4-6CC2-44BC-AA59-CC69EC5BDADB}" type="presParOf" srcId="{C2572362-FA59-4767-9796-EDAAAA1BD3C0}" destId="{0B7C8C76-248F-4154-8C90-0DCF9F8AAA25}" srcOrd="3" destOrd="0" presId="urn:microsoft.com/office/officeart/2005/8/layout/gear1"/>
    <dgm:cxn modelId="{644C04D1-8EBD-403E-976B-CA471898FA39}" type="presParOf" srcId="{C2572362-FA59-4767-9796-EDAAAA1BD3C0}" destId="{1B363CB5-90CC-4043-ACD9-337CC53F9C34}" srcOrd="4" destOrd="0" presId="urn:microsoft.com/office/officeart/2005/8/layout/gear1"/>
    <dgm:cxn modelId="{5F446B43-277A-4242-8B63-05A526FF8E22}" type="presParOf" srcId="{C2572362-FA59-4767-9796-EDAAAA1BD3C0}" destId="{1FED5922-0B6B-472F-B1BA-2266A7714F42}" srcOrd="5" destOrd="0" presId="urn:microsoft.com/office/officeart/2005/8/layout/gear1"/>
    <dgm:cxn modelId="{2D500BAB-B8E6-40BD-A0BC-03BFC2CC8F7A}" type="presParOf" srcId="{C2572362-FA59-4767-9796-EDAAAA1BD3C0}" destId="{D6AE421F-1032-4C76-9E20-031C2855DDFB}" srcOrd="6" destOrd="0" presId="urn:microsoft.com/office/officeart/2005/8/layout/gear1"/>
    <dgm:cxn modelId="{42808446-FEDA-4CA2-8466-2EC3AD907EC4}" type="presParOf" srcId="{C2572362-FA59-4767-9796-EDAAAA1BD3C0}" destId="{D9E9B00E-70B9-4260-9457-EFBCD5CFD990}" srcOrd="7" destOrd="0" presId="urn:microsoft.com/office/officeart/2005/8/layout/gear1"/>
    <dgm:cxn modelId="{305F96A6-F5E2-43A4-A5E8-D4FEA118B716}" type="presParOf" srcId="{C2572362-FA59-4767-9796-EDAAAA1BD3C0}" destId="{74C59B96-523E-4F88-B1F1-4FA10711E115}" srcOrd="8" destOrd="0" presId="urn:microsoft.com/office/officeart/2005/8/layout/gear1"/>
    <dgm:cxn modelId="{814DB152-72B5-4BA2-A176-4F5B8CD8015E}" type="presParOf" srcId="{C2572362-FA59-4767-9796-EDAAAA1BD3C0}" destId="{8AE53958-CAB2-4F85-B22D-3A94233E5B09}" srcOrd="9" destOrd="0" presId="urn:microsoft.com/office/officeart/2005/8/layout/gear1"/>
    <dgm:cxn modelId="{97835935-13D6-44EA-A1AC-FF88887A8E20}" type="presParOf" srcId="{C2572362-FA59-4767-9796-EDAAAA1BD3C0}" destId="{629DFC4F-885D-4CB5-A0AA-506B36154158}" srcOrd="10" destOrd="0" presId="urn:microsoft.com/office/officeart/2005/8/layout/gear1"/>
    <dgm:cxn modelId="{1B639C16-89EF-4A9C-B031-4E20538B4C13}" type="presParOf" srcId="{C2572362-FA59-4767-9796-EDAAAA1BD3C0}" destId="{D3EB7629-0A62-4BBD-B3A9-6CD41AED97C0}" srcOrd="11" destOrd="0" presId="urn:microsoft.com/office/officeart/2005/8/layout/gear1"/>
    <dgm:cxn modelId="{2BED358F-72C0-4563-9ED3-B0B91B563FD2}" type="presParOf" srcId="{C2572362-FA59-4767-9796-EDAAAA1BD3C0}" destId="{4D11EF2E-6CA2-4291-84A3-7A002A0AE50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9884B-ED73-4C0F-999F-C556957C08A9}">
      <dsp:nvSpPr>
        <dsp:cNvPr id="0" name=""/>
        <dsp:cNvSpPr/>
      </dsp:nvSpPr>
      <dsp:spPr>
        <a:xfrm>
          <a:off x="3059631" y="2026116"/>
          <a:ext cx="2476364" cy="2476364"/>
        </a:xfrm>
        <a:prstGeom prst="gear9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shade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Questionnaires</a:t>
          </a:r>
        </a:p>
      </dsp:txBody>
      <dsp:txXfrm>
        <a:off x="3557490" y="2606192"/>
        <a:ext cx="1480646" cy="1272903"/>
      </dsp:txXfrm>
    </dsp:sp>
    <dsp:sp modelId="{0B7C8C76-248F-4154-8C90-0DCF9F8AAA25}">
      <dsp:nvSpPr>
        <dsp:cNvPr id="0" name=""/>
        <dsp:cNvSpPr/>
      </dsp:nvSpPr>
      <dsp:spPr>
        <a:xfrm>
          <a:off x="1618837" y="1440793"/>
          <a:ext cx="1800992" cy="1800992"/>
        </a:xfrm>
        <a:prstGeom prst="gear6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-116621"/>
                <a:satOff val="-36769"/>
                <a:lumOff val="33994"/>
                <a:alphaOff val="0"/>
                <a:tint val="98000"/>
                <a:lumMod val="102000"/>
              </a:schemeClr>
              <a:schemeClr val="accent1">
                <a:shade val="50000"/>
                <a:hueOff val="-116621"/>
                <a:satOff val="-36769"/>
                <a:lumOff val="3399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CIF</a:t>
          </a:r>
        </a:p>
      </dsp:txBody>
      <dsp:txXfrm>
        <a:off x="2072242" y="1896938"/>
        <a:ext cx="894182" cy="888702"/>
      </dsp:txXfrm>
    </dsp:sp>
    <dsp:sp modelId="{D6AE421F-1032-4C76-9E20-031C2855DDFB}">
      <dsp:nvSpPr>
        <dsp:cNvPr id="0" name=""/>
        <dsp:cNvSpPr/>
      </dsp:nvSpPr>
      <dsp:spPr>
        <a:xfrm rot="20700000">
          <a:off x="2627577" y="198292"/>
          <a:ext cx="1764604" cy="1764604"/>
        </a:xfrm>
        <a:prstGeom prst="gear6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-116621"/>
                <a:satOff val="-36769"/>
                <a:lumOff val="33994"/>
                <a:alphaOff val="0"/>
                <a:tint val="98000"/>
                <a:lumMod val="102000"/>
              </a:schemeClr>
              <a:schemeClr val="accent1">
                <a:shade val="50000"/>
                <a:hueOff val="-116621"/>
                <a:satOff val="-36769"/>
                <a:lumOff val="3399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</a:t>
          </a:r>
        </a:p>
      </dsp:txBody>
      <dsp:txXfrm rot="-20700000">
        <a:off x="3014606" y="585322"/>
        <a:ext cx="990545" cy="990545"/>
      </dsp:txXfrm>
    </dsp:sp>
    <dsp:sp modelId="{629DFC4F-885D-4CB5-A0AA-506B36154158}">
      <dsp:nvSpPr>
        <dsp:cNvPr id="0" name=""/>
        <dsp:cNvSpPr/>
      </dsp:nvSpPr>
      <dsp:spPr>
        <a:xfrm>
          <a:off x="2872609" y="1650504"/>
          <a:ext cx="3169745" cy="3169745"/>
        </a:xfrm>
        <a:prstGeom prst="circularArrow">
          <a:avLst>
            <a:gd name="adj1" fmla="val 4688"/>
            <a:gd name="adj2" fmla="val 299029"/>
            <a:gd name="adj3" fmla="val 2523085"/>
            <a:gd name="adj4" fmla="val 15846451"/>
            <a:gd name="adj5" fmla="val 5469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shade val="9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shade val="9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B7629-0A62-4BBD-B3A9-6CD41AED97C0}">
      <dsp:nvSpPr>
        <dsp:cNvPr id="0" name=""/>
        <dsp:cNvSpPr/>
      </dsp:nvSpPr>
      <dsp:spPr>
        <a:xfrm>
          <a:off x="1299885" y="1040979"/>
          <a:ext cx="2303018" cy="23030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shade val="90000"/>
                <a:hueOff val="-124077"/>
                <a:satOff val="-37239"/>
                <a:lumOff val="29735"/>
                <a:alphaOff val="0"/>
                <a:tint val="98000"/>
                <a:lumMod val="102000"/>
              </a:schemeClr>
              <a:schemeClr val="accent1">
                <a:shade val="90000"/>
                <a:hueOff val="-124077"/>
                <a:satOff val="-37239"/>
                <a:lumOff val="2973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1EF2E-6CA2-4291-84A3-7A002A0AE507}">
      <dsp:nvSpPr>
        <dsp:cNvPr id="0" name=""/>
        <dsp:cNvSpPr/>
      </dsp:nvSpPr>
      <dsp:spPr>
        <a:xfrm>
          <a:off x="2219405" y="-189544"/>
          <a:ext cx="2483117" cy="24831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shade val="90000"/>
                <a:hueOff val="-124077"/>
                <a:satOff val="-37239"/>
                <a:lumOff val="29735"/>
                <a:alphaOff val="0"/>
                <a:tint val="98000"/>
                <a:lumMod val="102000"/>
              </a:schemeClr>
              <a:schemeClr val="accent1">
                <a:shade val="90000"/>
                <a:hueOff val="-124077"/>
                <a:satOff val="-37239"/>
                <a:lumOff val="2973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est-canada-dev.herokuapp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5312-C311-45F2-AA69-898CED166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134F4-910C-4B70-9B04-168753BC0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UofT</a:t>
            </a:r>
            <a:r>
              <a:rPr lang="en-US" dirty="0"/>
              <a:t> Coding Bootcamp | Project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2BA04-65C5-4B6F-8068-84123FAA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4E160-9688-4666-B608-B40C1F97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dirty="0"/>
              <a:t>Node and Express Web Server</a:t>
            </a:r>
          </a:p>
          <a:p>
            <a:pPr>
              <a:buClr>
                <a:schemeClr val="tx1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dirty="0"/>
              <a:t>MySQL Database (Postgres) with a </a:t>
            </a:r>
            <a:r>
              <a:rPr lang="en-US" dirty="0" err="1"/>
              <a:t>Sequelize</a:t>
            </a:r>
            <a:r>
              <a:rPr lang="en-US" dirty="0"/>
              <a:t> ORM</a:t>
            </a:r>
          </a:p>
          <a:p>
            <a:pPr>
              <a:buClr>
                <a:schemeClr val="tx1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dirty="0"/>
              <a:t>GET and POST routes for retrieving and adding new data (bonus: PUT and DELETE routes)</a:t>
            </a:r>
          </a:p>
          <a:p>
            <a:pPr>
              <a:buClr>
                <a:schemeClr val="tx1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dirty="0"/>
              <a:t>Deployed using Heroku (with Data)</a:t>
            </a:r>
          </a:p>
          <a:p>
            <a:pPr>
              <a:buClr>
                <a:schemeClr val="tx1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dirty="0"/>
              <a:t>New technology: Material Design Lite and Sass</a:t>
            </a:r>
          </a:p>
          <a:p>
            <a:pPr>
              <a:buClr>
                <a:schemeClr val="tx1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dirty="0"/>
              <a:t>Polished frontend / UI</a:t>
            </a:r>
          </a:p>
          <a:p>
            <a:pPr>
              <a:buClr>
                <a:schemeClr val="tx1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dirty="0"/>
              <a:t>MVC folder structure</a:t>
            </a:r>
          </a:p>
          <a:p>
            <a:pPr>
              <a:buClr>
                <a:schemeClr val="tx1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dirty="0"/>
              <a:t>Not expose sensitive API key information on the server (</a:t>
            </a:r>
            <a:r>
              <a:rPr lang="en-US" dirty="0" err="1"/>
              <a:t>dotenv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84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0CB6-7BB2-4695-8B5B-2E67844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70BA-7691-4D28-BEB4-6F8C98B9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547532" cy="421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build an app/ platform to support professional consultants to collect and manage specific clients' information for each unique case.</a:t>
            </a:r>
          </a:p>
          <a:p>
            <a:endParaRPr lang="en-US" dirty="0"/>
          </a:p>
          <a:p>
            <a:r>
              <a:rPr lang="en-US" b="1" dirty="0"/>
              <a:t>Target Market</a:t>
            </a:r>
            <a:r>
              <a:rPr lang="en-US" dirty="0"/>
              <a:t>: Lawyers, Immigration Consultant.</a:t>
            </a:r>
          </a:p>
          <a:p>
            <a:endParaRPr lang="en-US" dirty="0"/>
          </a:p>
          <a:p>
            <a:r>
              <a:rPr lang="en-US" dirty="0"/>
              <a:t>Components:</a:t>
            </a:r>
          </a:p>
          <a:p>
            <a:r>
              <a:rPr lang="en-US" b="1" dirty="0"/>
              <a:t>User</a:t>
            </a:r>
            <a:r>
              <a:rPr lang="en-US" dirty="0"/>
              <a:t>: manage users</a:t>
            </a:r>
          </a:p>
          <a:p>
            <a:r>
              <a:rPr lang="en-US" b="1" dirty="0"/>
              <a:t>CIF</a:t>
            </a:r>
            <a:r>
              <a:rPr lang="en-US" dirty="0"/>
              <a:t>: Customer Information File, organize all relevant client data for the consultancy service. Allows the Consultant to assign a questionnaire to a user for collecting data.</a:t>
            </a:r>
          </a:p>
          <a:p>
            <a:r>
              <a:rPr lang="en-US" b="1" dirty="0"/>
              <a:t>Questionnaire</a:t>
            </a:r>
            <a:r>
              <a:rPr lang="en-US" dirty="0"/>
              <a:t>: Allow the Consultant to create questionnaires with relevant data.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C3F9EC2-80F8-47C5-A877-7DCC7BC87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512653"/>
              </p:ext>
            </p:extLst>
          </p:nvPr>
        </p:nvGraphicFramePr>
        <p:xfrm>
          <a:off x="5125673" y="1593908"/>
          <a:ext cx="6569511" cy="450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0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812504-A9E7-4490-8FE1-54F96549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9848E-4CCC-483E-9B35-9B25E8F6185A}"/>
              </a:ext>
            </a:extLst>
          </p:cNvPr>
          <p:cNvSpPr txBox="1"/>
          <p:nvPr/>
        </p:nvSpPr>
        <p:spPr>
          <a:xfrm>
            <a:off x="922789" y="2595470"/>
            <a:ext cx="10203434" cy="1667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Create, Update and Delete Questionnaires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Create, Update and Delete Questions inside a Questionnaire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Retrieve a set of questions from a questionnaire and render the page using Handlebars</a:t>
            </a:r>
          </a:p>
        </p:txBody>
      </p:sp>
    </p:spTree>
    <p:extLst>
      <p:ext uri="{BB962C8B-B14F-4D97-AF65-F5344CB8AC3E}">
        <p14:creationId xmlns:p14="http://schemas.microsoft.com/office/powerpoint/2010/main" val="342748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812504-A9E7-4490-8FE1-54F96549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9848E-4CCC-483E-9B35-9B25E8F6185A}"/>
              </a:ext>
            </a:extLst>
          </p:cNvPr>
          <p:cNvSpPr txBox="1"/>
          <p:nvPr/>
        </p:nvSpPr>
        <p:spPr>
          <a:xfrm>
            <a:off x="922789" y="2595470"/>
            <a:ext cx="9629559" cy="222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Refine logic to display one question at a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Push a questionnaire to a user so that the user can view it after login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the logic to handle the user’s response with calculations and return the result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the Admin page to manage users’ responses and stats</a:t>
            </a:r>
          </a:p>
        </p:txBody>
      </p:sp>
    </p:spTree>
    <p:extLst>
      <p:ext uri="{BB962C8B-B14F-4D97-AF65-F5344CB8AC3E}">
        <p14:creationId xmlns:p14="http://schemas.microsoft.com/office/powerpoint/2010/main" val="166375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D054-850D-441C-BDB3-1E557894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E23DC-14B2-47EA-9F86-5B81A75DEADC}"/>
              </a:ext>
            </a:extLst>
          </p:cNvPr>
          <p:cNvSpPr txBox="1"/>
          <p:nvPr/>
        </p:nvSpPr>
        <p:spPr>
          <a:xfrm>
            <a:off x="3541453" y="3951215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/>
              </a:rPr>
              <a:t>https://quest-canada-dev.herokuapp.com/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3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69</TotalTime>
  <Words>249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2</vt:lpstr>
      <vt:lpstr>Quotable</vt:lpstr>
      <vt:lpstr>Quest ?</vt:lpstr>
      <vt:lpstr>Requirements</vt:lpstr>
      <vt:lpstr>Main Idea</vt:lpstr>
      <vt:lpstr>Features</vt:lpstr>
      <vt:lpstr>Next Steps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 ?</dc:title>
  <dc:creator>Barros De Avila, Rafael</dc:creator>
  <cp:lastModifiedBy>Barros De Avila, Rafael</cp:lastModifiedBy>
  <cp:revision>7</cp:revision>
  <dcterms:created xsi:type="dcterms:W3CDTF">2019-02-22T13:04:39Z</dcterms:created>
  <dcterms:modified xsi:type="dcterms:W3CDTF">2019-02-22T17:07:29Z</dcterms:modified>
</cp:coreProperties>
</file>