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8288000" cy="10287000"/>
  <p:notesSz cx="6858000" cy="9144000"/>
  <p:embeddedFontLst>
    <p:embeddedFont>
      <p:font typeface="Open Sans" panose="020B0606030504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61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3ae80ae2ce_0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23ae80ae2ce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3ae80ae2ce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23ae80ae2c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3ae80ae2ce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23ae80ae2c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3"/>
          <p:cNvGrpSpPr/>
          <p:nvPr/>
        </p:nvGrpSpPr>
        <p:grpSpPr>
          <a:xfrm>
            <a:off x="0" y="-216991"/>
            <a:ext cx="9144000" cy="10503991"/>
            <a:chOff x="0" y="-57150"/>
            <a:chExt cx="2408296" cy="2766483"/>
          </a:xfrm>
        </p:grpSpPr>
        <p:sp>
          <p:nvSpPr>
            <p:cNvPr id="93" name="Google Shape;93;p1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 extrusionOk="0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E8E">
                <a:alpha val="95294"/>
              </a:srgbClr>
            </a:solidFill>
            <a:ln>
              <a:noFill/>
            </a:ln>
          </p:spPr>
        </p:sp>
        <p:sp>
          <p:nvSpPr>
            <p:cNvPr id="94" name="Google Shape;94;p13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3"/>
          <p:cNvGrpSpPr/>
          <p:nvPr/>
        </p:nvGrpSpPr>
        <p:grpSpPr>
          <a:xfrm>
            <a:off x="1028700" y="7500275"/>
            <a:ext cx="4777288" cy="3266948"/>
            <a:chOff x="0" y="-47625"/>
            <a:chExt cx="940800" cy="860425"/>
          </a:xfrm>
        </p:grpSpPr>
        <p:sp>
          <p:nvSpPr>
            <p:cNvPr id="96" name="Google Shape;96;p13"/>
            <p:cNvSpPr/>
            <p:nvPr/>
          </p:nvSpPr>
          <p:spPr>
            <a:xfrm>
              <a:off x="0" y="0"/>
              <a:ext cx="940800" cy="135828"/>
            </a:xfrm>
            <a:custGeom>
              <a:avLst/>
              <a:gdLst/>
              <a:ahLst/>
              <a:cxnLst/>
              <a:rect l="l" t="t" r="r" b="b"/>
              <a:pathLst>
                <a:path w="940800" h="135828" extrusionOk="0">
                  <a:moveTo>
                    <a:pt x="0" y="0"/>
                  </a:moveTo>
                  <a:lnTo>
                    <a:pt x="940800" y="0"/>
                  </a:lnTo>
                  <a:lnTo>
                    <a:pt x="940800" y="135828"/>
                  </a:lnTo>
                  <a:lnTo>
                    <a:pt x="0" y="135828"/>
                  </a:lnTo>
                  <a:close/>
                </a:path>
              </a:pathLst>
            </a:custGeom>
            <a:solidFill>
              <a:srgbClr val="F4CE2C"/>
            </a:solidFill>
            <a:ln>
              <a:noFill/>
            </a:ln>
          </p:spPr>
        </p:sp>
        <p:sp>
          <p:nvSpPr>
            <p:cNvPr id="97" name="Google Shape;97;p1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" name="Google Shape;98;p13"/>
          <p:cNvGrpSpPr/>
          <p:nvPr/>
        </p:nvGrpSpPr>
        <p:grpSpPr>
          <a:xfrm>
            <a:off x="1028575" y="7222439"/>
            <a:ext cx="4777229" cy="923791"/>
            <a:chOff x="-33" y="0"/>
            <a:chExt cx="1258200" cy="243303"/>
          </a:xfrm>
        </p:grpSpPr>
        <p:sp>
          <p:nvSpPr>
            <p:cNvPr id="99" name="Google Shape;99;p13"/>
            <p:cNvSpPr/>
            <p:nvPr/>
          </p:nvSpPr>
          <p:spPr>
            <a:xfrm>
              <a:off x="0" y="0"/>
              <a:ext cx="1258134" cy="135828"/>
            </a:xfrm>
            <a:custGeom>
              <a:avLst/>
              <a:gdLst/>
              <a:ahLst/>
              <a:cxnLst/>
              <a:rect l="l" t="t" r="r" b="b"/>
              <a:pathLst>
                <a:path w="1258134" h="135828" extrusionOk="0">
                  <a:moveTo>
                    <a:pt x="0" y="0"/>
                  </a:moveTo>
                  <a:lnTo>
                    <a:pt x="1258134" y="0"/>
                  </a:lnTo>
                  <a:lnTo>
                    <a:pt x="1258134" y="135828"/>
                  </a:lnTo>
                  <a:lnTo>
                    <a:pt x="0" y="135828"/>
                  </a:lnTo>
                  <a:close/>
                </a:path>
              </a:pathLst>
            </a:custGeom>
            <a:solidFill>
              <a:srgbClr val="F4CE2C"/>
            </a:solidFill>
            <a:ln>
              <a:noFill/>
            </a:ln>
          </p:spPr>
        </p:sp>
        <p:sp>
          <p:nvSpPr>
            <p:cNvPr id="100" name="Google Shape;100;p13"/>
            <p:cNvSpPr txBox="1"/>
            <p:nvPr/>
          </p:nvSpPr>
          <p:spPr>
            <a:xfrm>
              <a:off x="-33" y="3"/>
              <a:ext cx="12582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/>
                <a:t>RAFAEL DELGADO GARCÍA-VALDECASAS</a:t>
              </a:r>
            </a:p>
            <a:p>
              <a:pPr marL="0" marR="0" lvl="0" indent="0" algn="l" rtl="0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/>
                <a:t>PABLO RIENDA SÁNCHEZ</a:t>
              </a:r>
              <a:endParaRPr sz="1800" dirty="0"/>
            </a:p>
          </p:txBody>
        </p:sp>
      </p:grpSp>
      <p:grpSp>
        <p:nvGrpSpPr>
          <p:cNvPr id="101" name="Google Shape;101;p13"/>
          <p:cNvGrpSpPr/>
          <p:nvPr/>
        </p:nvGrpSpPr>
        <p:grpSpPr>
          <a:xfrm>
            <a:off x="-4" y="1141745"/>
            <a:ext cx="1786055" cy="3266927"/>
            <a:chOff x="0" y="-47625"/>
            <a:chExt cx="940800" cy="860425"/>
          </a:xfrm>
        </p:grpSpPr>
        <p:sp>
          <p:nvSpPr>
            <p:cNvPr id="102" name="Google Shape;102;p13"/>
            <p:cNvSpPr/>
            <p:nvPr/>
          </p:nvSpPr>
          <p:spPr>
            <a:xfrm>
              <a:off x="0" y="0"/>
              <a:ext cx="940800" cy="135828"/>
            </a:xfrm>
            <a:custGeom>
              <a:avLst/>
              <a:gdLst/>
              <a:ahLst/>
              <a:cxnLst/>
              <a:rect l="l" t="t" r="r" b="b"/>
              <a:pathLst>
                <a:path w="940800" h="135828" extrusionOk="0">
                  <a:moveTo>
                    <a:pt x="0" y="0"/>
                  </a:moveTo>
                  <a:lnTo>
                    <a:pt x="940800" y="0"/>
                  </a:lnTo>
                  <a:lnTo>
                    <a:pt x="940800" y="135828"/>
                  </a:lnTo>
                  <a:lnTo>
                    <a:pt x="0" y="135828"/>
                  </a:lnTo>
                  <a:close/>
                </a:path>
              </a:pathLst>
            </a:custGeom>
            <a:solidFill>
              <a:srgbClr val="F4CE2C"/>
            </a:solidFill>
            <a:ln>
              <a:noFill/>
            </a:ln>
          </p:spPr>
        </p:sp>
        <p:sp>
          <p:nvSpPr>
            <p:cNvPr id="103" name="Google Shape;103;p1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13"/>
          <p:cNvSpPr txBox="1"/>
          <p:nvPr/>
        </p:nvSpPr>
        <p:spPr>
          <a:xfrm>
            <a:off x="464325" y="2396450"/>
            <a:ext cx="7925400" cy="323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GENERADOR DE QR EN ANDROID</a:t>
            </a:r>
            <a:endParaRPr dirty="0"/>
          </a:p>
        </p:txBody>
      </p:sp>
      <p:pic>
        <p:nvPicPr>
          <p:cNvPr id="1026" name="Picture 2" descr="Código QR - Wikipedia, la enciclopedia libre">
            <a:extLst>
              <a:ext uri="{FF2B5EF4-FFF2-40B4-BE49-F238E27FC236}">
                <a16:creationId xmlns:a16="http://schemas.microsoft.com/office/drawing/2014/main" id="{04AAAFA7-7BEB-4820-D7DF-4C3BAB17F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571500"/>
            <a:ext cx="9144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 r="10071"/>
          <a:stretch/>
        </p:blipFill>
        <p:spPr>
          <a:xfrm>
            <a:off x="-4432101" y="0"/>
            <a:ext cx="1233505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>
            <a:off x="7902947" y="0"/>
            <a:ext cx="10385053" cy="10287000"/>
          </a:xfrm>
          <a:custGeom>
            <a:avLst/>
            <a:gdLst/>
            <a:ahLst/>
            <a:cxnLst/>
            <a:rect l="l" t="t" r="r" b="b"/>
            <a:pathLst>
              <a:path w="2735158" h="2709333" extrusionOk="0">
                <a:moveTo>
                  <a:pt x="0" y="0"/>
                </a:moveTo>
                <a:lnTo>
                  <a:pt x="2735158" y="0"/>
                </a:lnTo>
                <a:lnTo>
                  <a:pt x="2735158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004E8E">
              <a:alpha val="84705"/>
            </a:srgbClr>
          </a:solidFill>
          <a:ln>
            <a:noFill/>
          </a:ln>
        </p:spPr>
      </p:sp>
      <p:sp>
        <p:nvSpPr>
          <p:cNvPr id="111" name="Google Shape;111;p14"/>
          <p:cNvSpPr txBox="1"/>
          <p:nvPr/>
        </p:nvSpPr>
        <p:spPr>
          <a:xfrm>
            <a:off x="7902947" y="-216991"/>
            <a:ext cx="3086100" cy="3303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7888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9524819" y="2162693"/>
            <a:ext cx="7599900" cy="107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ÍNDICE</a:t>
            </a:r>
            <a:endParaRPr dirty="0"/>
          </a:p>
        </p:txBody>
      </p:sp>
      <p:sp>
        <p:nvSpPr>
          <p:cNvPr id="113" name="Google Shape;113;p14"/>
          <p:cNvSpPr txBox="1"/>
          <p:nvPr/>
        </p:nvSpPr>
        <p:spPr>
          <a:xfrm>
            <a:off x="9524819" y="4290584"/>
            <a:ext cx="4645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9524819" y="4903732"/>
            <a:ext cx="5786100" cy="331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683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s-ES" sz="2200" dirty="0">
                <a:solidFill>
                  <a:srgbClr val="FFFFFF"/>
                </a:solidFill>
              </a:rPr>
              <a:t>Objetivos</a:t>
            </a:r>
            <a:endParaRPr sz="2200" dirty="0">
              <a:solidFill>
                <a:srgbClr val="FFFFFF"/>
              </a:solidFill>
            </a:endParaRPr>
          </a:p>
          <a:p>
            <a:pPr marL="457200" marR="0" lvl="0" indent="-3683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s-ES" sz="2200" dirty="0">
                <a:solidFill>
                  <a:srgbClr val="FFFFFF"/>
                </a:solidFill>
              </a:rPr>
              <a:t>¿Qué necesitamos?</a:t>
            </a:r>
            <a:endParaRPr sz="2200" dirty="0">
              <a:solidFill>
                <a:srgbClr val="FFFFFF"/>
              </a:solidFill>
            </a:endParaRPr>
          </a:p>
          <a:p>
            <a:pPr marL="457200" marR="0" lvl="0" indent="-3683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s-ES" sz="2200" dirty="0">
                <a:solidFill>
                  <a:srgbClr val="FFFFFF"/>
                </a:solidFill>
              </a:rPr>
              <a:t>Desarrollo de la aplicación</a:t>
            </a:r>
            <a:endParaRPr sz="2200" dirty="0">
              <a:solidFill>
                <a:srgbClr val="FFFFFF"/>
              </a:solidFill>
            </a:endParaRPr>
          </a:p>
          <a:p>
            <a:pPr marL="457200" marR="0" lvl="0" indent="-3683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s-ES" sz="2200" dirty="0">
                <a:solidFill>
                  <a:srgbClr val="FFFFFF"/>
                </a:solidFill>
              </a:rPr>
              <a:t>Resultados y visualización</a:t>
            </a:r>
          </a:p>
          <a:p>
            <a:pPr marL="457200" marR="0" lvl="0" indent="-3683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s-ES" sz="2200" dirty="0">
                <a:solidFill>
                  <a:srgbClr val="FFFFFF"/>
                </a:solidFill>
              </a:rPr>
              <a:t>Demo</a:t>
            </a:r>
            <a:endParaRPr sz="2200" dirty="0">
              <a:solidFill>
                <a:srgbClr val="FFFFFF"/>
              </a:solidFill>
            </a:endParaRPr>
          </a:p>
          <a:p>
            <a:pPr marL="457200" marR="0" lvl="0" indent="-3683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 dirty="0" err="1">
                <a:solidFill>
                  <a:srgbClr val="FFFFFF"/>
                </a:solidFill>
              </a:rPr>
              <a:t>Bibliografía</a:t>
            </a: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5"/>
          <p:cNvGrpSpPr/>
          <p:nvPr/>
        </p:nvGrpSpPr>
        <p:grpSpPr>
          <a:xfrm>
            <a:off x="0" y="9134624"/>
            <a:ext cx="3572101" cy="3266927"/>
            <a:chOff x="0" y="-47625"/>
            <a:chExt cx="940800" cy="860425"/>
          </a:xfrm>
        </p:grpSpPr>
        <p:sp>
          <p:nvSpPr>
            <p:cNvPr id="127" name="Google Shape;127;p15"/>
            <p:cNvSpPr/>
            <p:nvPr/>
          </p:nvSpPr>
          <p:spPr>
            <a:xfrm>
              <a:off x="0" y="0"/>
              <a:ext cx="940800" cy="135828"/>
            </a:xfrm>
            <a:custGeom>
              <a:avLst/>
              <a:gdLst/>
              <a:ahLst/>
              <a:cxnLst/>
              <a:rect l="l" t="t" r="r" b="b"/>
              <a:pathLst>
                <a:path w="940800" h="135828" extrusionOk="0">
                  <a:moveTo>
                    <a:pt x="0" y="0"/>
                  </a:moveTo>
                  <a:lnTo>
                    <a:pt x="940800" y="0"/>
                  </a:lnTo>
                  <a:lnTo>
                    <a:pt x="940800" y="135828"/>
                  </a:lnTo>
                  <a:lnTo>
                    <a:pt x="0" y="135828"/>
                  </a:lnTo>
                  <a:close/>
                </a:path>
              </a:pathLst>
            </a:custGeom>
            <a:solidFill>
              <a:srgbClr val="F4CE2C"/>
            </a:solidFill>
            <a:ln>
              <a:noFill/>
            </a:ln>
          </p:spPr>
        </p:sp>
        <p:sp>
          <p:nvSpPr>
            <p:cNvPr id="128" name="Google Shape;128;p1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15"/>
          <p:cNvGrpSpPr/>
          <p:nvPr/>
        </p:nvGrpSpPr>
        <p:grpSpPr>
          <a:xfrm>
            <a:off x="14715899" y="275002"/>
            <a:ext cx="3572101" cy="3266927"/>
            <a:chOff x="0" y="-47625"/>
            <a:chExt cx="940800" cy="860425"/>
          </a:xfrm>
        </p:grpSpPr>
        <p:sp>
          <p:nvSpPr>
            <p:cNvPr id="130" name="Google Shape;130;p15"/>
            <p:cNvSpPr/>
            <p:nvPr/>
          </p:nvSpPr>
          <p:spPr>
            <a:xfrm>
              <a:off x="0" y="0"/>
              <a:ext cx="940800" cy="135828"/>
            </a:xfrm>
            <a:custGeom>
              <a:avLst/>
              <a:gdLst/>
              <a:ahLst/>
              <a:cxnLst/>
              <a:rect l="l" t="t" r="r" b="b"/>
              <a:pathLst>
                <a:path w="940800" h="135828" extrusionOk="0">
                  <a:moveTo>
                    <a:pt x="0" y="0"/>
                  </a:moveTo>
                  <a:lnTo>
                    <a:pt x="940800" y="0"/>
                  </a:lnTo>
                  <a:lnTo>
                    <a:pt x="940800" y="135828"/>
                  </a:lnTo>
                  <a:lnTo>
                    <a:pt x="0" y="135828"/>
                  </a:lnTo>
                  <a:close/>
                </a:path>
              </a:pathLst>
            </a:custGeom>
            <a:solidFill>
              <a:srgbClr val="F4CE2C"/>
            </a:solidFill>
            <a:ln>
              <a:noFill/>
            </a:ln>
          </p:spPr>
        </p:sp>
        <p:sp>
          <p:nvSpPr>
            <p:cNvPr id="131" name="Google Shape;131;p1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15"/>
          <p:cNvGrpSpPr/>
          <p:nvPr/>
        </p:nvGrpSpPr>
        <p:grpSpPr>
          <a:xfrm>
            <a:off x="0" y="754557"/>
            <a:ext cx="7048463" cy="8560946"/>
            <a:chOff x="0" y="-57150"/>
            <a:chExt cx="1856373" cy="2254720"/>
          </a:xfrm>
        </p:grpSpPr>
        <p:sp>
          <p:nvSpPr>
            <p:cNvPr id="133" name="Google Shape;133;p15"/>
            <p:cNvSpPr/>
            <p:nvPr/>
          </p:nvSpPr>
          <p:spPr>
            <a:xfrm>
              <a:off x="0" y="0"/>
              <a:ext cx="1856373" cy="2197570"/>
            </a:xfrm>
            <a:custGeom>
              <a:avLst/>
              <a:gdLst/>
              <a:ahLst/>
              <a:cxnLst/>
              <a:rect l="l" t="t" r="r" b="b"/>
              <a:pathLst>
                <a:path w="1856373" h="2197570" extrusionOk="0">
                  <a:moveTo>
                    <a:pt x="0" y="0"/>
                  </a:moveTo>
                  <a:lnTo>
                    <a:pt x="1856373" y="0"/>
                  </a:lnTo>
                  <a:lnTo>
                    <a:pt x="1856373" y="2197570"/>
                  </a:lnTo>
                  <a:lnTo>
                    <a:pt x="0" y="2197570"/>
                  </a:lnTo>
                  <a:close/>
                </a:path>
              </a:pathLst>
            </a:custGeom>
            <a:solidFill>
              <a:srgbClr val="004E8E">
                <a:alpha val="84710"/>
              </a:srgbClr>
            </a:solidFill>
            <a:ln>
              <a:noFill/>
            </a:ln>
          </p:spPr>
        </p:sp>
        <p:sp>
          <p:nvSpPr>
            <p:cNvPr id="134" name="Google Shape;134;p15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5"/>
          <p:cNvSpPr txBox="1"/>
          <p:nvPr/>
        </p:nvSpPr>
        <p:spPr>
          <a:xfrm>
            <a:off x="1028700" y="2121759"/>
            <a:ext cx="16230600" cy="107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OBJETIVOS</a:t>
            </a:r>
            <a:endParaRPr dirty="0"/>
          </a:p>
        </p:txBody>
      </p:sp>
      <p:pic>
        <p:nvPicPr>
          <p:cNvPr id="2050" name="Picture 2" descr="Imágenes de Telefono Movil - Descarga gratuita en Freepik">
            <a:extLst>
              <a:ext uri="{FF2B5EF4-FFF2-40B4-BE49-F238E27FC236}">
                <a16:creationId xmlns:a16="http://schemas.microsoft.com/office/drawing/2014/main" id="{23BAC409-6B37-48BB-D190-24BD87648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74753"/>
            <a:ext cx="7048057" cy="564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ómo hacer una carta de restaurante atractiva con alérgenos">
            <a:extLst>
              <a:ext uri="{FF2B5EF4-FFF2-40B4-BE49-F238E27FC236}">
                <a16:creationId xmlns:a16="http://schemas.microsoft.com/office/drawing/2014/main" id="{D3401501-3AB0-87E2-2FDC-454174992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056" y="971496"/>
            <a:ext cx="11239944" cy="931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6"/>
          <p:cNvGrpSpPr/>
          <p:nvPr/>
        </p:nvGrpSpPr>
        <p:grpSpPr>
          <a:xfrm>
            <a:off x="0" y="-216992"/>
            <a:ext cx="18287996" cy="3612934"/>
            <a:chOff x="0" y="-57150"/>
            <a:chExt cx="4816592" cy="951554"/>
          </a:xfrm>
        </p:grpSpPr>
        <p:sp>
          <p:nvSpPr>
            <p:cNvPr id="141" name="Google Shape;141;p16"/>
            <p:cNvSpPr/>
            <p:nvPr/>
          </p:nvSpPr>
          <p:spPr>
            <a:xfrm>
              <a:off x="0" y="0"/>
              <a:ext cx="4816592" cy="894404"/>
            </a:xfrm>
            <a:custGeom>
              <a:avLst/>
              <a:gdLst/>
              <a:ahLst/>
              <a:cxnLst/>
              <a:rect l="l" t="t" r="r" b="b"/>
              <a:pathLst>
                <a:path w="4816592" h="894404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894404"/>
                  </a:lnTo>
                  <a:lnTo>
                    <a:pt x="0" y="894404"/>
                  </a:lnTo>
                  <a:close/>
                </a:path>
              </a:pathLst>
            </a:custGeom>
            <a:solidFill>
              <a:srgbClr val="004E8E"/>
            </a:solidFill>
            <a:ln>
              <a:noFill/>
            </a:ln>
          </p:spPr>
        </p:sp>
        <p:sp>
          <p:nvSpPr>
            <p:cNvPr id="142" name="Google Shape;142;p16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6"/>
          <p:cNvSpPr txBox="1"/>
          <p:nvPr/>
        </p:nvSpPr>
        <p:spPr>
          <a:xfrm>
            <a:off x="2915615" y="1415640"/>
            <a:ext cx="12456900" cy="107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¿</a:t>
            </a:r>
            <a:r>
              <a:rPr lang="en-US" sz="60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Qué</a:t>
            </a:r>
            <a:r>
              <a:rPr lang="en-US" sz="60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60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necesitamos</a:t>
            </a:r>
            <a:r>
              <a:rPr lang="en-US" sz="60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dirty="0"/>
          </a:p>
        </p:txBody>
      </p:sp>
      <p:grpSp>
        <p:nvGrpSpPr>
          <p:cNvPr id="153" name="Google Shape;153;p16"/>
          <p:cNvGrpSpPr/>
          <p:nvPr/>
        </p:nvGrpSpPr>
        <p:grpSpPr>
          <a:xfrm>
            <a:off x="386731" y="5690287"/>
            <a:ext cx="3554766" cy="885189"/>
            <a:chOff x="0" y="0"/>
            <a:chExt cx="812800" cy="145582"/>
          </a:xfrm>
        </p:grpSpPr>
        <p:sp>
          <p:nvSpPr>
            <p:cNvPr id="154" name="Google Shape;154;p16"/>
            <p:cNvSpPr/>
            <p:nvPr/>
          </p:nvSpPr>
          <p:spPr>
            <a:xfrm>
              <a:off x="0" y="0"/>
              <a:ext cx="812800" cy="145582"/>
            </a:xfrm>
            <a:custGeom>
              <a:avLst/>
              <a:gdLst/>
              <a:ahLst/>
              <a:cxnLst/>
              <a:rect l="l" t="t" r="r" b="b"/>
              <a:pathLst>
                <a:path w="812800" h="145582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145582"/>
                  </a:lnTo>
                  <a:lnTo>
                    <a:pt x="0" y="145582"/>
                  </a:lnTo>
                  <a:close/>
                </a:path>
              </a:pathLst>
            </a:custGeom>
            <a:solidFill>
              <a:srgbClr val="F4CE2C"/>
            </a:solidFill>
            <a:ln>
              <a:noFill/>
            </a:ln>
          </p:spPr>
        </p:sp>
        <p:sp>
          <p:nvSpPr>
            <p:cNvPr id="155" name="Google Shape;155;p16"/>
            <p:cNvSpPr txBox="1"/>
            <p:nvPr/>
          </p:nvSpPr>
          <p:spPr>
            <a:xfrm>
              <a:off x="0" y="0"/>
              <a:ext cx="812800" cy="1426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rgbClr val="353839"/>
                  </a:solidFill>
                </a:rPr>
                <a:t>PYTHON</a:t>
              </a:r>
              <a:endParaRPr dirty="0"/>
            </a:p>
          </p:txBody>
        </p:sp>
      </p:grpSp>
      <p:grpSp>
        <p:nvGrpSpPr>
          <p:cNvPr id="156" name="Google Shape;156;p16"/>
          <p:cNvGrpSpPr/>
          <p:nvPr/>
        </p:nvGrpSpPr>
        <p:grpSpPr>
          <a:xfrm>
            <a:off x="4600350" y="5707987"/>
            <a:ext cx="4543650" cy="867489"/>
            <a:chOff x="-127999" y="0"/>
            <a:chExt cx="1069200" cy="145582"/>
          </a:xfrm>
        </p:grpSpPr>
        <p:sp>
          <p:nvSpPr>
            <p:cNvPr id="157" name="Google Shape;157;p16"/>
            <p:cNvSpPr/>
            <p:nvPr/>
          </p:nvSpPr>
          <p:spPr>
            <a:xfrm>
              <a:off x="0" y="0"/>
              <a:ext cx="812800" cy="145582"/>
            </a:xfrm>
            <a:custGeom>
              <a:avLst/>
              <a:gdLst/>
              <a:ahLst/>
              <a:cxnLst/>
              <a:rect l="l" t="t" r="r" b="b"/>
              <a:pathLst>
                <a:path w="812800" h="145582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145582"/>
                  </a:lnTo>
                  <a:lnTo>
                    <a:pt x="0" y="145582"/>
                  </a:lnTo>
                  <a:close/>
                </a:path>
              </a:pathLst>
            </a:custGeom>
            <a:solidFill>
              <a:srgbClr val="F4CE2C"/>
            </a:solidFill>
            <a:ln>
              <a:noFill/>
            </a:ln>
          </p:spPr>
        </p:sp>
        <p:sp>
          <p:nvSpPr>
            <p:cNvPr id="158" name="Google Shape;158;p16"/>
            <p:cNvSpPr txBox="1"/>
            <p:nvPr/>
          </p:nvSpPr>
          <p:spPr>
            <a:xfrm>
              <a:off x="-127999" y="2"/>
              <a:ext cx="1069200" cy="1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rgbClr val="353839"/>
                  </a:solidFill>
                </a:rPr>
                <a:t>INTÉRPRETE PYTHON</a:t>
              </a:r>
              <a:endParaRPr dirty="0"/>
            </a:p>
          </p:txBody>
        </p:sp>
      </p:grpSp>
      <p:grpSp>
        <p:nvGrpSpPr>
          <p:cNvPr id="162" name="Google Shape;162;p16"/>
          <p:cNvGrpSpPr/>
          <p:nvPr/>
        </p:nvGrpSpPr>
        <p:grpSpPr>
          <a:xfrm>
            <a:off x="0" y="275001"/>
            <a:ext cx="3572124" cy="3266948"/>
            <a:chOff x="0" y="-47625"/>
            <a:chExt cx="940800" cy="860425"/>
          </a:xfrm>
        </p:grpSpPr>
        <p:sp>
          <p:nvSpPr>
            <p:cNvPr id="163" name="Google Shape;163;p16"/>
            <p:cNvSpPr/>
            <p:nvPr/>
          </p:nvSpPr>
          <p:spPr>
            <a:xfrm>
              <a:off x="0" y="0"/>
              <a:ext cx="940800" cy="135828"/>
            </a:xfrm>
            <a:custGeom>
              <a:avLst/>
              <a:gdLst/>
              <a:ahLst/>
              <a:cxnLst/>
              <a:rect l="l" t="t" r="r" b="b"/>
              <a:pathLst>
                <a:path w="940800" h="135828" extrusionOk="0">
                  <a:moveTo>
                    <a:pt x="0" y="0"/>
                  </a:moveTo>
                  <a:lnTo>
                    <a:pt x="940800" y="0"/>
                  </a:lnTo>
                  <a:lnTo>
                    <a:pt x="940800" y="135828"/>
                  </a:lnTo>
                  <a:lnTo>
                    <a:pt x="0" y="135828"/>
                  </a:lnTo>
                  <a:close/>
                </a:path>
              </a:pathLst>
            </a:custGeom>
            <a:solidFill>
              <a:srgbClr val="F4CE2C"/>
            </a:solidFill>
            <a:ln>
              <a:noFill/>
            </a:ln>
          </p:spPr>
        </p:sp>
        <p:sp>
          <p:nvSpPr>
            <p:cNvPr id="164" name="Google Shape;164;p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16"/>
          <p:cNvGrpSpPr/>
          <p:nvPr/>
        </p:nvGrpSpPr>
        <p:grpSpPr>
          <a:xfrm>
            <a:off x="238365" y="9577441"/>
            <a:ext cx="4059645" cy="552760"/>
            <a:chOff x="-127999" y="0"/>
            <a:chExt cx="1069200" cy="145582"/>
          </a:xfrm>
        </p:grpSpPr>
        <p:sp>
          <p:nvSpPr>
            <p:cNvPr id="169" name="Google Shape;169;p16"/>
            <p:cNvSpPr/>
            <p:nvPr/>
          </p:nvSpPr>
          <p:spPr>
            <a:xfrm>
              <a:off x="0" y="0"/>
              <a:ext cx="812800" cy="145582"/>
            </a:xfrm>
            <a:custGeom>
              <a:avLst/>
              <a:gdLst/>
              <a:ahLst/>
              <a:cxnLst/>
              <a:rect l="l" t="t" r="r" b="b"/>
              <a:pathLst>
                <a:path w="812800" h="145582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145582"/>
                  </a:lnTo>
                  <a:lnTo>
                    <a:pt x="0" y="145582"/>
                  </a:lnTo>
                  <a:close/>
                </a:path>
              </a:pathLst>
            </a:custGeom>
            <a:solidFill>
              <a:srgbClr val="F4CE2C"/>
            </a:solidFill>
            <a:ln>
              <a:noFill/>
            </a:ln>
          </p:spPr>
        </p:sp>
        <p:sp>
          <p:nvSpPr>
            <p:cNvPr id="170" name="Google Shape;170;p16"/>
            <p:cNvSpPr txBox="1"/>
            <p:nvPr/>
          </p:nvSpPr>
          <p:spPr>
            <a:xfrm>
              <a:off x="-127999" y="2"/>
              <a:ext cx="1069200" cy="1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rgbClr val="353839"/>
                  </a:solidFill>
                </a:rPr>
                <a:t>SISTEMA ANDROID</a:t>
              </a:r>
              <a:endParaRPr dirty="0"/>
            </a:p>
          </p:txBody>
        </p:sp>
      </p:grpSp>
      <p:grpSp>
        <p:nvGrpSpPr>
          <p:cNvPr id="180" name="Google Shape;180;p16"/>
          <p:cNvGrpSpPr/>
          <p:nvPr/>
        </p:nvGrpSpPr>
        <p:grpSpPr>
          <a:xfrm>
            <a:off x="5322171" y="9577441"/>
            <a:ext cx="3086120" cy="552760"/>
            <a:chOff x="0" y="0"/>
            <a:chExt cx="812800" cy="145582"/>
          </a:xfrm>
        </p:grpSpPr>
        <p:sp>
          <p:nvSpPr>
            <p:cNvPr id="181" name="Google Shape;181;p16"/>
            <p:cNvSpPr/>
            <p:nvPr/>
          </p:nvSpPr>
          <p:spPr>
            <a:xfrm>
              <a:off x="0" y="0"/>
              <a:ext cx="812800" cy="145582"/>
            </a:xfrm>
            <a:custGeom>
              <a:avLst/>
              <a:gdLst/>
              <a:ahLst/>
              <a:cxnLst/>
              <a:rect l="l" t="t" r="r" b="b"/>
              <a:pathLst>
                <a:path w="812800" h="145582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145582"/>
                  </a:lnTo>
                  <a:lnTo>
                    <a:pt x="0" y="145582"/>
                  </a:lnTo>
                  <a:close/>
                </a:path>
              </a:pathLst>
            </a:custGeom>
            <a:solidFill>
              <a:srgbClr val="F4CE2C"/>
            </a:solidFill>
            <a:ln>
              <a:noFill/>
            </a:ln>
          </p:spPr>
        </p:sp>
        <p:sp>
          <p:nvSpPr>
            <p:cNvPr id="182" name="Google Shape;182;p16"/>
            <p:cNvSpPr txBox="1"/>
            <p:nvPr/>
          </p:nvSpPr>
          <p:spPr>
            <a:xfrm>
              <a:off x="0" y="0"/>
              <a:ext cx="812700" cy="1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rgbClr val="353839"/>
                  </a:solidFill>
                </a:rPr>
                <a:t>LECTOR QR</a:t>
              </a:r>
              <a:endParaRPr dirty="0"/>
            </a:p>
          </p:txBody>
        </p:sp>
      </p:grpSp>
      <p:grpSp>
        <p:nvGrpSpPr>
          <p:cNvPr id="192" name="Google Shape;192;p16"/>
          <p:cNvGrpSpPr/>
          <p:nvPr/>
        </p:nvGrpSpPr>
        <p:grpSpPr>
          <a:xfrm>
            <a:off x="12127100" y="8835201"/>
            <a:ext cx="3086120" cy="552760"/>
            <a:chOff x="0" y="0"/>
            <a:chExt cx="812800" cy="145582"/>
          </a:xfrm>
        </p:grpSpPr>
        <p:sp>
          <p:nvSpPr>
            <p:cNvPr id="193" name="Google Shape;193;p16"/>
            <p:cNvSpPr/>
            <p:nvPr/>
          </p:nvSpPr>
          <p:spPr>
            <a:xfrm>
              <a:off x="0" y="0"/>
              <a:ext cx="812800" cy="145582"/>
            </a:xfrm>
            <a:custGeom>
              <a:avLst/>
              <a:gdLst/>
              <a:ahLst/>
              <a:cxnLst/>
              <a:rect l="l" t="t" r="r" b="b"/>
              <a:pathLst>
                <a:path w="812800" h="145582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145582"/>
                  </a:lnTo>
                  <a:lnTo>
                    <a:pt x="0" y="145582"/>
                  </a:lnTo>
                  <a:close/>
                </a:path>
              </a:pathLst>
            </a:custGeom>
            <a:solidFill>
              <a:srgbClr val="F4CE2C"/>
            </a:solidFill>
            <a:ln>
              <a:noFill/>
            </a:ln>
          </p:spPr>
        </p:sp>
        <p:sp>
          <p:nvSpPr>
            <p:cNvPr id="194" name="Google Shape;194;p16"/>
            <p:cNvSpPr txBox="1"/>
            <p:nvPr/>
          </p:nvSpPr>
          <p:spPr>
            <a:xfrm>
              <a:off x="0" y="0"/>
              <a:ext cx="812700" cy="1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rgbClr val="353839"/>
                  </a:solidFill>
                </a:rPr>
                <a:t>DEPENDENCIAS</a:t>
              </a:r>
              <a:endParaRPr dirty="0"/>
            </a:p>
          </p:txBody>
        </p:sp>
      </p:grpSp>
      <p:pic>
        <p:nvPicPr>
          <p:cNvPr id="3076" name="Picture 4" descr="Download and use Pydroid 3 - IDE for Python 3 on PC &amp; Mac (Emulator)">
            <a:extLst>
              <a:ext uri="{FF2B5EF4-FFF2-40B4-BE49-F238E27FC236}">
                <a16:creationId xmlns:a16="http://schemas.microsoft.com/office/drawing/2014/main" id="{1F56BD0F-6042-D881-8E37-65C4F5E5A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534" y="3385635"/>
            <a:ext cx="1979573" cy="199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istoria de Python - Wikipedia, la enciclopedia libre">
            <a:extLst>
              <a:ext uri="{FF2B5EF4-FFF2-40B4-BE49-F238E27FC236}">
                <a16:creationId xmlns:a16="http://schemas.microsoft.com/office/drawing/2014/main" id="{CFE973DE-2EDA-1C3A-0072-121B8D238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48" y="3392961"/>
            <a:ext cx="1856682" cy="203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QR code Generator and Scanner in Python | by Priyank Desai | Dev Genius">
            <a:extLst>
              <a:ext uri="{FF2B5EF4-FFF2-40B4-BE49-F238E27FC236}">
                <a16:creationId xmlns:a16="http://schemas.microsoft.com/office/drawing/2014/main" id="{CEA8C03F-E594-956E-1C36-822FB55EF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324" y="3385635"/>
            <a:ext cx="9235672" cy="519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Android Inc. - Wikipedia, la enciclopedia libre">
            <a:extLst>
              <a:ext uri="{FF2B5EF4-FFF2-40B4-BE49-F238E27FC236}">
                <a16:creationId xmlns:a16="http://schemas.microsoft.com/office/drawing/2014/main" id="{F0D2ED9A-FDA0-19B4-8392-A99A971D8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014" y="6838082"/>
            <a:ext cx="2040349" cy="239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ámara para Android - Aplicaciones en Google Play">
            <a:extLst>
              <a:ext uri="{FF2B5EF4-FFF2-40B4-BE49-F238E27FC236}">
                <a16:creationId xmlns:a16="http://schemas.microsoft.com/office/drawing/2014/main" id="{EB833145-521C-9480-DA0D-B13440827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69" y="6838082"/>
            <a:ext cx="2391925" cy="239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14AAEFE-74A4-E4CD-C6B4-D9F4F3CE27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16155" y="4360578"/>
            <a:ext cx="3296110" cy="32484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17"/>
          <p:cNvPicPr preferRelativeResize="0"/>
          <p:nvPr/>
        </p:nvPicPr>
        <p:blipFill rotWithShape="1">
          <a:blip r:embed="rId3">
            <a:alphaModFix/>
          </a:blip>
          <a:srcRect r="41496"/>
          <a:stretch/>
        </p:blipFill>
        <p:spPr>
          <a:xfrm>
            <a:off x="0" y="0"/>
            <a:ext cx="8024016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p17"/>
          <p:cNvGrpSpPr/>
          <p:nvPr/>
        </p:nvGrpSpPr>
        <p:grpSpPr>
          <a:xfrm>
            <a:off x="0" y="-216993"/>
            <a:ext cx="8024069" cy="10504059"/>
            <a:chOff x="0" y="-57150"/>
            <a:chExt cx="2113321" cy="2766483"/>
          </a:xfrm>
        </p:grpSpPr>
        <p:sp>
          <p:nvSpPr>
            <p:cNvPr id="209" name="Google Shape;209;p17"/>
            <p:cNvSpPr/>
            <p:nvPr/>
          </p:nvSpPr>
          <p:spPr>
            <a:xfrm>
              <a:off x="0" y="0"/>
              <a:ext cx="2113321" cy="2709333"/>
            </a:xfrm>
            <a:custGeom>
              <a:avLst/>
              <a:gdLst/>
              <a:ahLst/>
              <a:cxnLst/>
              <a:rect l="l" t="t" r="r" b="b"/>
              <a:pathLst>
                <a:path w="2113321" h="2709333" extrusionOk="0">
                  <a:moveTo>
                    <a:pt x="0" y="0"/>
                  </a:moveTo>
                  <a:lnTo>
                    <a:pt x="2113321" y="0"/>
                  </a:lnTo>
                  <a:lnTo>
                    <a:pt x="211332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E8E">
                <a:alpha val="24710"/>
              </a:srgbClr>
            </a:solidFill>
            <a:ln>
              <a:noFill/>
            </a:ln>
          </p:spPr>
        </p:sp>
        <p:sp>
          <p:nvSpPr>
            <p:cNvPr id="210" name="Google Shape;210;p17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7"/>
          <p:cNvGrpSpPr/>
          <p:nvPr/>
        </p:nvGrpSpPr>
        <p:grpSpPr>
          <a:xfrm>
            <a:off x="0" y="697407"/>
            <a:ext cx="8024016" cy="8560946"/>
            <a:chOff x="0" y="-57150"/>
            <a:chExt cx="2275016" cy="2254720"/>
          </a:xfrm>
        </p:grpSpPr>
        <p:sp>
          <p:nvSpPr>
            <p:cNvPr id="212" name="Google Shape;212;p17"/>
            <p:cNvSpPr/>
            <p:nvPr/>
          </p:nvSpPr>
          <p:spPr>
            <a:xfrm>
              <a:off x="0" y="0"/>
              <a:ext cx="2275016" cy="2197570"/>
            </a:xfrm>
            <a:custGeom>
              <a:avLst/>
              <a:gdLst/>
              <a:ahLst/>
              <a:cxnLst/>
              <a:rect l="l" t="t" r="r" b="b"/>
              <a:pathLst>
                <a:path w="2275016" h="2197570" extrusionOk="0">
                  <a:moveTo>
                    <a:pt x="0" y="0"/>
                  </a:moveTo>
                  <a:lnTo>
                    <a:pt x="2275016" y="0"/>
                  </a:lnTo>
                  <a:lnTo>
                    <a:pt x="2275016" y="2197570"/>
                  </a:lnTo>
                  <a:lnTo>
                    <a:pt x="0" y="2197570"/>
                  </a:lnTo>
                  <a:close/>
                </a:path>
              </a:pathLst>
            </a:custGeom>
            <a:solidFill>
              <a:srgbClr val="004E8E">
                <a:alpha val="84710"/>
              </a:srgbClr>
            </a:solidFill>
            <a:ln>
              <a:noFill/>
            </a:ln>
          </p:spPr>
        </p:sp>
        <p:sp>
          <p:nvSpPr>
            <p:cNvPr id="213" name="Google Shape;213;p17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7"/>
          <p:cNvGrpSpPr/>
          <p:nvPr/>
        </p:nvGrpSpPr>
        <p:grpSpPr>
          <a:xfrm>
            <a:off x="0" y="9077473"/>
            <a:ext cx="3572124" cy="3266853"/>
            <a:chOff x="0" y="-47625"/>
            <a:chExt cx="940800" cy="860400"/>
          </a:xfrm>
        </p:grpSpPr>
        <p:sp>
          <p:nvSpPr>
            <p:cNvPr id="215" name="Google Shape;215;p17"/>
            <p:cNvSpPr/>
            <p:nvPr/>
          </p:nvSpPr>
          <p:spPr>
            <a:xfrm>
              <a:off x="0" y="0"/>
              <a:ext cx="940800" cy="135828"/>
            </a:xfrm>
            <a:custGeom>
              <a:avLst/>
              <a:gdLst/>
              <a:ahLst/>
              <a:cxnLst/>
              <a:rect l="l" t="t" r="r" b="b"/>
              <a:pathLst>
                <a:path w="940800" h="135828" extrusionOk="0">
                  <a:moveTo>
                    <a:pt x="0" y="0"/>
                  </a:moveTo>
                  <a:lnTo>
                    <a:pt x="940800" y="0"/>
                  </a:lnTo>
                  <a:lnTo>
                    <a:pt x="940800" y="135828"/>
                  </a:lnTo>
                  <a:lnTo>
                    <a:pt x="0" y="135828"/>
                  </a:lnTo>
                  <a:close/>
                </a:path>
              </a:pathLst>
            </a:custGeom>
            <a:solidFill>
              <a:srgbClr val="F4CE2C"/>
            </a:solidFill>
            <a:ln>
              <a:noFill/>
            </a:ln>
          </p:spPr>
        </p:sp>
        <p:sp>
          <p:nvSpPr>
            <p:cNvPr id="216" name="Google Shape;216;p17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" name="Google Shape;217;p17"/>
          <p:cNvSpPr txBox="1"/>
          <p:nvPr/>
        </p:nvSpPr>
        <p:spPr>
          <a:xfrm>
            <a:off x="1028700" y="3813175"/>
            <a:ext cx="5739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7"/>
          <p:cNvSpPr txBox="1"/>
          <p:nvPr/>
        </p:nvSpPr>
        <p:spPr>
          <a:xfrm>
            <a:off x="1028700" y="3283625"/>
            <a:ext cx="5739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/>
          <p:nvPr/>
        </p:nvSpPr>
        <p:spPr>
          <a:xfrm>
            <a:off x="1028700" y="1057275"/>
            <a:ext cx="6777600" cy="214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DESARROLLO DE LA APLICACIÓN</a:t>
            </a:r>
            <a:endParaRPr dirty="0"/>
          </a:p>
        </p:txBody>
      </p:sp>
      <p:pic>
        <p:nvPicPr>
          <p:cNvPr id="4098" name="Picture 2" descr="Python - Wikipedia, la enciclopedia libre">
            <a:extLst>
              <a:ext uri="{FF2B5EF4-FFF2-40B4-BE49-F238E27FC236}">
                <a16:creationId xmlns:a16="http://schemas.microsoft.com/office/drawing/2014/main" id="{B107E394-C4F8-0763-7546-2E87935FFD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"/>
          <a:stretch/>
        </p:blipFill>
        <p:spPr bwMode="auto">
          <a:xfrm>
            <a:off x="8393254" y="0"/>
            <a:ext cx="9894746" cy="1028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18"/>
          <p:cNvPicPr preferRelativeResize="0"/>
          <p:nvPr/>
        </p:nvPicPr>
        <p:blipFill rotWithShape="1">
          <a:blip r:embed="rId3">
            <a:alphaModFix/>
          </a:blip>
          <a:srcRect r="41498"/>
          <a:stretch/>
        </p:blipFill>
        <p:spPr>
          <a:xfrm>
            <a:off x="0" y="0"/>
            <a:ext cx="8024017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" name="Google Shape;226;p18"/>
          <p:cNvGrpSpPr/>
          <p:nvPr/>
        </p:nvGrpSpPr>
        <p:grpSpPr>
          <a:xfrm>
            <a:off x="0" y="-216991"/>
            <a:ext cx="8024017" cy="10503991"/>
            <a:chOff x="0" y="-57150"/>
            <a:chExt cx="2113321" cy="2766483"/>
          </a:xfrm>
        </p:grpSpPr>
        <p:sp>
          <p:nvSpPr>
            <p:cNvPr id="227" name="Google Shape;227;p18"/>
            <p:cNvSpPr/>
            <p:nvPr/>
          </p:nvSpPr>
          <p:spPr>
            <a:xfrm>
              <a:off x="0" y="0"/>
              <a:ext cx="2113321" cy="2709333"/>
            </a:xfrm>
            <a:custGeom>
              <a:avLst/>
              <a:gdLst/>
              <a:ahLst/>
              <a:cxnLst/>
              <a:rect l="l" t="t" r="r" b="b"/>
              <a:pathLst>
                <a:path w="2113321" h="2709333" extrusionOk="0">
                  <a:moveTo>
                    <a:pt x="0" y="0"/>
                  </a:moveTo>
                  <a:lnTo>
                    <a:pt x="2113321" y="0"/>
                  </a:lnTo>
                  <a:lnTo>
                    <a:pt x="211332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E8E">
                <a:alpha val="24705"/>
              </a:srgbClr>
            </a:solidFill>
            <a:ln>
              <a:noFill/>
            </a:ln>
          </p:spPr>
        </p:sp>
        <p:sp>
          <p:nvSpPr>
            <p:cNvPr id="228" name="Google Shape;228;p18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9" name="Google Shape;229;p18"/>
          <p:cNvGrpSpPr/>
          <p:nvPr/>
        </p:nvGrpSpPr>
        <p:grpSpPr>
          <a:xfrm>
            <a:off x="0" y="697409"/>
            <a:ext cx="8024017" cy="8560891"/>
            <a:chOff x="0" y="-57150"/>
            <a:chExt cx="2275016" cy="2254720"/>
          </a:xfrm>
        </p:grpSpPr>
        <p:sp>
          <p:nvSpPr>
            <p:cNvPr id="230" name="Google Shape;230;p18"/>
            <p:cNvSpPr/>
            <p:nvPr/>
          </p:nvSpPr>
          <p:spPr>
            <a:xfrm>
              <a:off x="0" y="0"/>
              <a:ext cx="2275016" cy="2197570"/>
            </a:xfrm>
            <a:custGeom>
              <a:avLst/>
              <a:gdLst/>
              <a:ahLst/>
              <a:cxnLst/>
              <a:rect l="l" t="t" r="r" b="b"/>
              <a:pathLst>
                <a:path w="2275016" h="2197570" extrusionOk="0">
                  <a:moveTo>
                    <a:pt x="0" y="0"/>
                  </a:moveTo>
                  <a:lnTo>
                    <a:pt x="2275016" y="0"/>
                  </a:lnTo>
                  <a:lnTo>
                    <a:pt x="2275016" y="2197570"/>
                  </a:lnTo>
                  <a:lnTo>
                    <a:pt x="0" y="2197570"/>
                  </a:lnTo>
                  <a:close/>
                </a:path>
              </a:pathLst>
            </a:custGeom>
            <a:solidFill>
              <a:srgbClr val="004E8E">
                <a:alpha val="84705"/>
              </a:srgbClr>
            </a:solidFill>
            <a:ln>
              <a:noFill/>
            </a:ln>
          </p:spPr>
        </p:sp>
        <p:sp>
          <p:nvSpPr>
            <p:cNvPr id="231" name="Google Shape;231;p18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" name="Google Shape;232;p18"/>
          <p:cNvGrpSpPr/>
          <p:nvPr/>
        </p:nvGrpSpPr>
        <p:grpSpPr>
          <a:xfrm>
            <a:off x="0" y="9077474"/>
            <a:ext cx="3572101" cy="3266927"/>
            <a:chOff x="0" y="-47625"/>
            <a:chExt cx="940800" cy="860425"/>
          </a:xfrm>
        </p:grpSpPr>
        <p:sp>
          <p:nvSpPr>
            <p:cNvPr id="233" name="Google Shape;233;p18"/>
            <p:cNvSpPr/>
            <p:nvPr/>
          </p:nvSpPr>
          <p:spPr>
            <a:xfrm>
              <a:off x="0" y="0"/>
              <a:ext cx="940800" cy="135828"/>
            </a:xfrm>
            <a:custGeom>
              <a:avLst/>
              <a:gdLst/>
              <a:ahLst/>
              <a:cxnLst/>
              <a:rect l="l" t="t" r="r" b="b"/>
              <a:pathLst>
                <a:path w="940800" h="135828" extrusionOk="0">
                  <a:moveTo>
                    <a:pt x="0" y="0"/>
                  </a:moveTo>
                  <a:lnTo>
                    <a:pt x="940800" y="0"/>
                  </a:lnTo>
                  <a:lnTo>
                    <a:pt x="940800" y="135828"/>
                  </a:lnTo>
                  <a:lnTo>
                    <a:pt x="0" y="135828"/>
                  </a:lnTo>
                  <a:close/>
                </a:path>
              </a:pathLst>
            </a:custGeom>
            <a:solidFill>
              <a:srgbClr val="F4CE2C"/>
            </a:solidFill>
            <a:ln>
              <a:noFill/>
            </a:ln>
          </p:spPr>
        </p:sp>
        <p:sp>
          <p:nvSpPr>
            <p:cNvPr id="234" name="Google Shape;234;p1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6" name="Google Shape;236;p18"/>
          <p:cNvSpPr txBox="1"/>
          <p:nvPr/>
        </p:nvSpPr>
        <p:spPr>
          <a:xfrm>
            <a:off x="1028700" y="3283625"/>
            <a:ext cx="5739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/>
          <p:nvPr/>
        </p:nvSpPr>
        <p:spPr>
          <a:xfrm>
            <a:off x="1028700" y="1057275"/>
            <a:ext cx="6777600" cy="214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RESULTADOS Y VISUALIZACIÓN</a:t>
            </a:r>
            <a:endParaRPr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BD38116-45A9-714A-620B-59A7254EF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3" b="43190"/>
          <a:stretch/>
        </p:blipFill>
        <p:spPr bwMode="auto">
          <a:xfrm>
            <a:off x="1521291" y="3283625"/>
            <a:ext cx="4981433" cy="582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8D6C55A-EFDA-B727-AA33-CE5D61776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725" y="0"/>
            <a:ext cx="363855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99EE60A2-EBF4-5CD6-03C4-FC0718441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7777" y="7354458"/>
            <a:ext cx="2161703" cy="216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468C8C1C-8D5B-098F-2375-78BC28774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8579" y="5804"/>
            <a:ext cx="4749421" cy="1029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"/>
          <p:cNvSpPr/>
          <p:nvPr/>
        </p:nvSpPr>
        <p:spPr>
          <a:xfrm>
            <a:off x="7902947" y="0"/>
            <a:ext cx="10386763" cy="10288692"/>
          </a:xfrm>
          <a:custGeom>
            <a:avLst/>
            <a:gdLst/>
            <a:ahLst/>
            <a:cxnLst/>
            <a:rect l="l" t="t" r="r" b="b"/>
            <a:pathLst>
              <a:path w="2735158" h="2709333" extrusionOk="0">
                <a:moveTo>
                  <a:pt x="0" y="0"/>
                </a:moveTo>
                <a:lnTo>
                  <a:pt x="2735158" y="0"/>
                </a:lnTo>
                <a:lnTo>
                  <a:pt x="2735158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004E8E">
              <a:alpha val="84710"/>
            </a:srgbClr>
          </a:solidFill>
          <a:ln>
            <a:noFill/>
          </a:ln>
        </p:spPr>
      </p:sp>
      <p:sp>
        <p:nvSpPr>
          <p:cNvPr id="262" name="Google Shape;262;p20"/>
          <p:cNvSpPr txBox="1"/>
          <p:nvPr/>
        </p:nvSpPr>
        <p:spPr>
          <a:xfrm>
            <a:off x="7902947" y="-216991"/>
            <a:ext cx="3086100" cy="3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7888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0"/>
          <p:cNvSpPr txBox="1"/>
          <p:nvPr/>
        </p:nvSpPr>
        <p:spPr>
          <a:xfrm>
            <a:off x="9524819" y="2162693"/>
            <a:ext cx="7599900" cy="107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DEMO</a:t>
            </a:r>
            <a:endParaRPr dirty="0"/>
          </a:p>
        </p:txBody>
      </p:sp>
      <p:sp>
        <p:nvSpPr>
          <p:cNvPr id="264" name="Google Shape;264;p20"/>
          <p:cNvSpPr txBox="1"/>
          <p:nvPr/>
        </p:nvSpPr>
        <p:spPr>
          <a:xfrm>
            <a:off x="9524819" y="4290584"/>
            <a:ext cx="4645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0"/>
          <p:cNvSpPr txBox="1"/>
          <p:nvPr/>
        </p:nvSpPr>
        <p:spPr>
          <a:xfrm>
            <a:off x="0" y="7902946"/>
            <a:ext cx="839795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683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s-E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https://youtu.be/WNWVzg8ZfHg?si=jV8Ji72cS09boI1I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A9392B5-3630-00D4-1A7E-C62240434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7902947" cy="790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CC8DB58-F9A0-BBDA-DCA4-D95D03AC3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931" y="-1"/>
            <a:ext cx="4763069" cy="1030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91845917-7B6D-720F-506D-682AA54C8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16" y="3558700"/>
            <a:ext cx="2854246" cy="618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21"/>
          <p:cNvGrpSpPr/>
          <p:nvPr/>
        </p:nvGrpSpPr>
        <p:grpSpPr>
          <a:xfrm>
            <a:off x="0" y="9134623"/>
            <a:ext cx="3572124" cy="3266853"/>
            <a:chOff x="0" y="-47625"/>
            <a:chExt cx="940800" cy="860400"/>
          </a:xfrm>
        </p:grpSpPr>
        <p:sp>
          <p:nvSpPr>
            <p:cNvPr id="279" name="Google Shape;279;p21"/>
            <p:cNvSpPr/>
            <p:nvPr/>
          </p:nvSpPr>
          <p:spPr>
            <a:xfrm>
              <a:off x="0" y="0"/>
              <a:ext cx="940800" cy="135828"/>
            </a:xfrm>
            <a:custGeom>
              <a:avLst/>
              <a:gdLst/>
              <a:ahLst/>
              <a:cxnLst/>
              <a:rect l="l" t="t" r="r" b="b"/>
              <a:pathLst>
                <a:path w="940800" h="135828" extrusionOk="0">
                  <a:moveTo>
                    <a:pt x="0" y="0"/>
                  </a:moveTo>
                  <a:lnTo>
                    <a:pt x="940800" y="0"/>
                  </a:lnTo>
                  <a:lnTo>
                    <a:pt x="940800" y="135828"/>
                  </a:lnTo>
                  <a:lnTo>
                    <a:pt x="0" y="135828"/>
                  </a:lnTo>
                  <a:close/>
                </a:path>
              </a:pathLst>
            </a:custGeom>
            <a:solidFill>
              <a:srgbClr val="F4CE2C"/>
            </a:solidFill>
            <a:ln>
              <a:noFill/>
            </a:ln>
          </p:spPr>
        </p:sp>
        <p:sp>
          <p:nvSpPr>
            <p:cNvPr id="280" name="Google Shape;280;p21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1" name="Google Shape;281;p21"/>
          <p:cNvGrpSpPr/>
          <p:nvPr/>
        </p:nvGrpSpPr>
        <p:grpSpPr>
          <a:xfrm>
            <a:off x="14715899" y="275001"/>
            <a:ext cx="3572124" cy="3266853"/>
            <a:chOff x="0" y="-47625"/>
            <a:chExt cx="940800" cy="860400"/>
          </a:xfrm>
        </p:grpSpPr>
        <p:sp>
          <p:nvSpPr>
            <p:cNvPr id="282" name="Google Shape;282;p21"/>
            <p:cNvSpPr/>
            <p:nvPr/>
          </p:nvSpPr>
          <p:spPr>
            <a:xfrm>
              <a:off x="0" y="0"/>
              <a:ext cx="940800" cy="135828"/>
            </a:xfrm>
            <a:custGeom>
              <a:avLst/>
              <a:gdLst/>
              <a:ahLst/>
              <a:cxnLst/>
              <a:rect l="l" t="t" r="r" b="b"/>
              <a:pathLst>
                <a:path w="940800" h="135828" extrusionOk="0">
                  <a:moveTo>
                    <a:pt x="0" y="0"/>
                  </a:moveTo>
                  <a:lnTo>
                    <a:pt x="940800" y="0"/>
                  </a:lnTo>
                  <a:lnTo>
                    <a:pt x="940800" y="135828"/>
                  </a:lnTo>
                  <a:lnTo>
                    <a:pt x="0" y="135828"/>
                  </a:lnTo>
                  <a:close/>
                </a:path>
              </a:pathLst>
            </a:custGeom>
            <a:solidFill>
              <a:srgbClr val="F4CE2C"/>
            </a:solidFill>
            <a:ln>
              <a:noFill/>
            </a:ln>
          </p:spPr>
        </p:sp>
        <p:sp>
          <p:nvSpPr>
            <p:cNvPr id="283" name="Google Shape;283;p21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4" name="Google Shape;284;p21"/>
          <p:cNvGrpSpPr/>
          <p:nvPr/>
        </p:nvGrpSpPr>
        <p:grpSpPr>
          <a:xfrm>
            <a:off x="0" y="754557"/>
            <a:ext cx="7048463" cy="8560946"/>
            <a:chOff x="0" y="-57150"/>
            <a:chExt cx="1856373" cy="2254720"/>
          </a:xfrm>
        </p:grpSpPr>
        <p:sp>
          <p:nvSpPr>
            <p:cNvPr id="285" name="Google Shape;285;p21"/>
            <p:cNvSpPr/>
            <p:nvPr/>
          </p:nvSpPr>
          <p:spPr>
            <a:xfrm>
              <a:off x="0" y="0"/>
              <a:ext cx="1856373" cy="2197570"/>
            </a:xfrm>
            <a:custGeom>
              <a:avLst/>
              <a:gdLst/>
              <a:ahLst/>
              <a:cxnLst/>
              <a:rect l="l" t="t" r="r" b="b"/>
              <a:pathLst>
                <a:path w="1856373" h="2197570" extrusionOk="0">
                  <a:moveTo>
                    <a:pt x="0" y="0"/>
                  </a:moveTo>
                  <a:lnTo>
                    <a:pt x="1856373" y="0"/>
                  </a:lnTo>
                  <a:lnTo>
                    <a:pt x="1856373" y="2197570"/>
                  </a:lnTo>
                  <a:lnTo>
                    <a:pt x="0" y="2197570"/>
                  </a:lnTo>
                  <a:close/>
                </a:path>
              </a:pathLst>
            </a:custGeom>
            <a:solidFill>
              <a:srgbClr val="004E8E">
                <a:alpha val="84710"/>
              </a:srgbClr>
            </a:solidFill>
            <a:ln>
              <a:noFill/>
            </a:ln>
          </p:spPr>
        </p:sp>
        <p:sp>
          <p:nvSpPr>
            <p:cNvPr id="286" name="Google Shape;286;p21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7" name="Google Shape;287;p21"/>
          <p:cNvSpPr txBox="1"/>
          <p:nvPr/>
        </p:nvSpPr>
        <p:spPr>
          <a:xfrm>
            <a:off x="1028700" y="2121759"/>
            <a:ext cx="16230600" cy="107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BIBLIOGRAFÍA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3C32814-9BD3-5327-0334-BE70CD05A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176" y="4153410"/>
            <a:ext cx="3296110" cy="324847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FF25075-8612-A859-0FA9-B41407B5ABD8}"/>
              </a:ext>
            </a:extLst>
          </p:cNvPr>
          <p:cNvSpPr txBox="1"/>
          <p:nvPr/>
        </p:nvSpPr>
        <p:spPr>
          <a:xfrm>
            <a:off x="2398416" y="7972620"/>
            <a:ext cx="2347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chemeClr val="bg1"/>
                </a:solidFill>
              </a:rPr>
              <a:t>QR CODE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AD061F8-4F9E-7539-275E-8626C0273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795" y="971550"/>
            <a:ext cx="9148923" cy="92282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61</Words>
  <Application>Microsoft Office PowerPoint</Application>
  <PresentationFormat>Personalizado</PresentationFormat>
  <Paragraphs>23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Times New Roman</vt:lpstr>
      <vt:lpstr>Calibri</vt:lpstr>
      <vt:lpstr>Arial</vt:lpstr>
      <vt:lpstr>Open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Pablo Rienda sanchez</cp:lastModifiedBy>
  <cp:revision>2</cp:revision>
  <dcterms:modified xsi:type="dcterms:W3CDTF">2024-05-02T11:22:52Z</dcterms:modified>
</cp:coreProperties>
</file>