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Governance &amp; Cybersecurity Labs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Getting Started Guide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 can run the labs in three ways:</a:t>
            </a:r>
          </a:p>
          <a:p>
            <a:pPr lvl="1"/>
            <a:r>
              <a:t>Directly with Python</a:t>
            </a:r>
          </a:p>
          <a:p>
            <a:pPr lvl="1"/>
            <a:r>
              <a:t>Using Docker containers (recommended)</a:t>
            </a:r>
          </a:p>
          <a:p>
            <a:pPr lvl="1"/>
            <a:r>
              <a:t>Using GitHub Actions for CI/CD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Labs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Install Python 3.10+ (3.11 preferred).</a:t>
            </a:r>
          </a:p>
          <a:p>
            <a:pPr lvl="1"/>
            <a:r>
              <a:t>Install pip and required packages:</a:t>
            </a:r>
            <a:br/>
            <a:r>
              <a:t>   pip install flask requests beautifulsoup4</a:t>
            </a:r>
          </a:p>
          <a:p>
            <a:pPr lvl="1"/>
            <a:r>
              <a:t>Navigate to a lab folder and run:</a:t>
            </a:r>
            <a:br/>
            <a:r>
              <a:t>   python exploit.py or python test_lab1.py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Labs with Docker (Recommended)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Install Docker (v20+) and Docker Compose (v2).</a:t>
            </a:r>
          </a:p>
          <a:p>
            <a:pPr lvl="1"/>
            <a:r>
              <a:t>Navigate to a lab folder (e.g., lab2_ai_generated_code_vulns).</a:t>
            </a:r>
          </a:p>
          <a:p>
            <a:pPr lvl="1"/>
            <a:r>
              <a:t>Run:</a:t>
            </a:r>
            <a:br/>
            <a:r>
              <a:t>   docker compose up --build</a:t>
            </a:r>
          </a:p>
          <a:p>
            <a:pPr lvl="1"/>
            <a:r>
              <a:t>Use another terminal to run exploits (e.g., python exploit_calc.py).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Actions (CI/CD)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Push the lab repository to your GitHub account.</a:t>
            </a:r>
          </a:p>
          <a:p>
            <a:pPr lvl="1"/>
            <a:r>
              <a:t>GitHub Actions runs Semgrep and Bandit scans automatically.</a:t>
            </a:r>
          </a:p>
          <a:p>
            <a:pPr lvl="1"/>
            <a:r>
              <a:t>Check results under the 'Actions' tab in GitHub.</a:t>
            </a:r>
          </a:p>
          <a:p>
            <a:pPr lvl="1"/>
            <a:r>
              <a:t>Optional: Run locally with:</a:t>
            </a:r>
            <a:br/>
            <a:r>
              <a:t>   semgrep scan ...</a:t>
            </a:r>
            <a:br/>
            <a:r>
              <a:t>   bandit -r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Postman or curl for testing HTTP APIs</a:t>
            </a:r>
          </a:p>
          <a:p>
            <a:pPr lvl="1"/>
            <a:r>
              <a:t>VS Code or PyCharm for editing/debugging</a:t>
            </a:r>
          </a:p>
          <a:p>
            <a:pPr lvl="1"/>
            <a:r>
              <a:t>Pre-commit hooks (black, ruff, bandit) for lint/security checks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All secrets in the labs are FAKE — safe for demo use.</a:t>
            </a:r>
          </a:p>
          <a:p>
            <a:pPr lvl="1"/>
            <a:r>
              <a:t>Labs are for educational purposes only.</a:t>
            </a:r>
          </a:p>
          <a:p>
            <a:pPr lvl="1"/>
            <a:r>
              <a:t>Always run in a controlled environment.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