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383" r:id="rId3"/>
    <p:sldId id="38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92E2C-1776-664F-A2BD-9769C6878180}" type="doc">
      <dgm:prSet loTypeId="urn:microsoft.com/office/officeart/2005/8/layout/vProcess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2B8101-FF9B-044C-B2C5-A20D91DE55BC}">
      <dgm:prSet phldrT="[Text]"/>
      <dgm:spPr/>
      <dgm:t>
        <a:bodyPr/>
        <a:lstStyle/>
        <a:p>
          <a:r>
            <a:rPr lang="en-US" dirty="0"/>
            <a:t>  </a:t>
          </a:r>
          <a:r>
            <a:rPr lang="en-US" dirty="0" err="1"/>
            <a:t>Carpeta</a:t>
          </a:r>
          <a:r>
            <a:rPr lang="en-US" dirty="0"/>
            <a:t> </a:t>
          </a:r>
          <a:r>
            <a:rPr lang="en-US" dirty="0" err="1"/>
            <a:t>compartida</a:t>
          </a:r>
          <a:endParaRPr lang="en-US" dirty="0"/>
        </a:p>
      </dgm:t>
    </dgm:pt>
    <dgm:pt modelId="{D14CEFB0-31CE-244B-8173-49D8623AB938}" type="parTrans" cxnId="{0BA419B9-7F4F-D644-95BD-DF15E5538DE5}">
      <dgm:prSet/>
      <dgm:spPr/>
      <dgm:t>
        <a:bodyPr/>
        <a:lstStyle/>
        <a:p>
          <a:endParaRPr lang="en-US"/>
        </a:p>
      </dgm:t>
    </dgm:pt>
    <dgm:pt modelId="{D680308A-6ECC-654D-9F22-9D51E6044A8F}" type="sibTrans" cxnId="{0BA419B9-7F4F-D644-95BD-DF15E5538DE5}">
      <dgm:prSet/>
      <dgm:spPr/>
      <dgm:t>
        <a:bodyPr/>
        <a:lstStyle/>
        <a:p>
          <a:endParaRPr lang="en-US"/>
        </a:p>
      </dgm:t>
    </dgm:pt>
    <dgm:pt modelId="{71008581-0DAA-F44D-B81C-6144EF6F34E9}">
      <dgm:prSet phldrT="[Text]"/>
      <dgm:spPr/>
      <dgm:t>
        <a:bodyPr/>
        <a:lstStyle/>
        <a:p>
          <a:r>
            <a:rPr lang="en-US" dirty="0"/>
            <a:t>  </a:t>
          </a:r>
          <a:r>
            <a:rPr lang="en-US" dirty="0" err="1"/>
            <a:t>Versionado</a:t>
          </a:r>
          <a:r>
            <a:rPr lang="en-US" dirty="0"/>
            <a:t> </a:t>
          </a:r>
          <a:r>
            <a:rPr lang="en-US" dirty="0" err="1"/>
            <a:t>centralizado</a:t>
          </a:r>
          <a:endParaRPr lang="en-US" dirty="0"/>
        </a:p>
      </dgm:t>
    </dgm:pt>
    <dgm:pt modelId="{ED7C506D-9825-AF43-BB1E-64FD7B26911F}" type="parTrans" cxnId="{F187A60B-849D-B04B-B0EB-3AFDFAC06B4C}">
      <dgm:prSet/>
      <dgm:spPr/>
      <dgm:t>
        <a:bodyPr/>
        <a:lstStyle/>
        <a:p>
          <a:endParaRPr lang="en-US"/>
        </a:p>
      </dgm:t>
    </dgm:pt>
    <dgm:pt modelId="{061892F6-BF32-8647-8711-8E89D4446FEC}" type="sibTrans" cxnId="{F187A60B-849D-B04B-B0EB-3AFDFAC06B4C}">
      <dgm:prSet/>
      <dgm:spPr/>
      <dgm:t>
        <a:bodyPr/>
        <a:lstStyle/>
        <a:p>
          <a:endParaRPr lang="en-US"/>
        </a:p>
      </dgm:t>
    </dgm:pt>
    <dgm:pt modelId="{5E76D881-1911-A846-8493-A18ACB14F9F1}">
      <dgm:prSet phldrT="[Text]"/>
      <dgm:spPr/>
      <dgm:t>
        <a:bodyPr/>
        <a:lstStyle/>
        <a:p>
          <a:r>
            <a:rPr lang="en-US" dirty="0"/>
            <a:t>  </a:t>
          </a:r>
          <a:r>
            <a:rPr lang="en-US" dirty="0" err="1"/>
            <a:t>CheckIn</a:t>
          </a:r>
          <a:r>
            <a:rPr lang="en-US" dirty="0"/>
            <a:t> &amp; </a:t>
          </a:r>
          <a:r>
            <a:rPr lang="en-US" dirty="0" err="1"/>
            <a:t>CheckOut</a:t>
          </a:r>
          <a:endParaRPr lang="en-US" dirty="0"/>
        </a:p>
      </dgm:t>
    </dgm:pt>
    <dgm:pt modelId="{96989EEC-E452-904D-A732-861A13BFDA8B}" type="parTrans" cxnId="{8832C7EB-5F4D-5A49-8B3D-D776FF66FA73}">
      <dgm:prSet/>
      <dgm:spPr/>
      <dgm:t>
        <a:bodyPr/>
        <a:lstStyle/>
        <a:p>
          <a:endParaRPr lang="en-US"/>
        </a:p>
      </dgm:t>
    </dgm:pt>
    <dgm:pt modelId="{B2E85BA8-D3F9-DA4F-965F-7E28C5DEBEE8}" type="sibTrans" cxnId="{8832C7EB-5F4D-5A49-8B3D-D776FF66FA73}">
      <dgm:prSet/>
      <dgm:spPr/>
      <dgm:t>
        <a:bodyPr/>
        <a:lstStyle/>
        <a:p>
          <a:endParaRPr lang="en-US"/>
        </a:p>
      </dgm:t>
    </dgm:pt>
    <dgm:pt modelId="{B3227750-464E-CD40-8C54-B0D547493EA3}">
      <dgm:prSet phldrT="[Text]"/>
      <dgm:spPr/>
      <dgm:t>
        <a:bodyPr/>
        <a:lstStyle/>
        <a:p>
          <a:r>
            <a:rPr lang="en-US" dirty="0"/>
            <a:t>  Multiples </a:t>
          </a:r>
          <a:r>
            <a:rPr lang="en-US" dirty="0" err="1"/>
            <a:t>ramas</a:t>
          </a:r>
          <a:endParaRPr lang="en-US" dirty="0"/>
        </a:p>
      </dgm:t>
    </dgm:pt>
    <dgm:pt modelId="{A05995EF-C62A-DC41-ABC3-254B22C50D63}" type="parTrans" cxnId="{0BFF0B59-2D5F-524C-B945-0B228F098D18}">
      <dgm:prSet/>
      <dgm:spPr/>
      <dgm:t>
        <a:bodyPr/>
        <a:lstStyle/>
        <a:p>
          <a:endParaRPr lang="en-US"/>
        </a:p>
      </dgm:t>
    </dgm:pt>
    <dgm:pt modelId="{4820EF19-1D16-9248-8B88-FBFD86B46247}" type="sibTrans" cxnId="{0BFF0B59-2D5F-524C-B945-0B228F098D18}">
      <dgm:prSet/>
      <dgm:spPr/>
      <dgm:t>
        <a:bodyPr/>
        <a:lstStyle/>
        <a:p>
          <a:endParaRPr lang="en-US"/>
        </a:p>
      </dgm:t>
    </dgm:pt>
    <dgm:pt modelId="{6E370EF8-3576-1649-861B-273E34FA2636}">
      <dgm:prSet phldrT="[Text]"/>
      <dgm:spPr/>
      <dgm:t>
        <a:bodyPr/>
        <a:lstStyle/>
        <a:p>
          <a:r>
            <a:rPr lang="en-US" dirty="0"/>
            <a:t>  </a:t>
          </a:r>
          <a:r>
            <a:rPr lang="en-US" dirty="0" err="1"/>
            <a:t>Versionado</a:t>
          </a:r>
          <a:r>
            <a:rPr lang="en-US" dirty="0"/>
            <a:t> </a:t>
          </a:r>
          <a:r>
            <a:rPr lang="en-US" dirty="0" err="1"/>
            <a:t>descentralizado</a:t>
          </a:r>
          <a:endParaRPr lang="en-US" dirty="0"/>
        </a:p>
      </dgm:t>
    </dgm:pt>
    <dgm:pt modelId="{02E86EC1-9107-CC42-88BA-2C091236ABA0}" type="parTrans" cxnId="{203D22B9-4CC1-824B-872C-9F3E602D65AB}">
      <dgm:prSet/>
      <dgm:spPr/>
      <dgm:t>
        <a:bodyPr/>
        <a:lstStyle/>
        <a:p>
          <a:endParaRPr lang="en-US"/>
        </a:p>
      </dgm:t>
    </dgm:pt>
    <dgm:pt modelId="{98DB0F79-CE1C-C949-8AC8-D478654349AF}" type="sibTrans" cxnId="{203D22B9-4CC1-824B-872C-9F3E602D65AB}">
      <dgm:prSet/>
      <dgm:spPr/>
      <dgm:t>
        <a:bodyPr/>
        <a:lstStyle/>
        <a:p>
          <a:endParaRPr lang="en-US"/>
        </a:p>
      </dgm:t>
    </dgm:pt>
    <dgm:pt modelId="{A43917D0-16C1-B04B-9EDB-80DEAF0D71C2}" type="pres">
      <dgm:prSet presAssocID="{37692E2C-1776-664F-A2BD-9769C6878180}" presName="outerComposite" presStyleCnt="0">
        <dgm:presLayoutVars>
          <dgm:chMax val="5"/>
          <dgm:dir/>
          <dgm:resizeHandles val="exact"/>
        </dgm:presLayoutVars>
      </dgm:prSet>
      <dgm:spPr/>
    </dgm:pt>
    <dgm:pt modelId="{E6F17572-3838-364E-8C0C-3027F98C2B57}" type="pres">
      <dgm:prSet presAssocID="{37692E2C-1776-664F-A2BD-9769C6878180}" presName="dummyMaxCanvas" presStyleCnt="0">
        <dgm:presLayoutVars/>
      </dgm:prSet>
      <dgm:spPr/>
    </dgm:pt>
    <dgm:pt modelId="{8C5EB3E8-F225-D949-8F56-6E9C38976DD8}" type="pres">
      <dgm:prSet presAssocID="{37692E2C-1776-664F-A2BD-9769C6878180}" presName="FiveNodes_1" presStyleLbl="node1" presStyleIdx="0" presStyleCnt="5">
        <dgm:presLayoutVars>
          <dgm:bulletEnabled val="1"/>
        </dgm:presLayoutVars>
      </dgm:prSet>
      <dgm:spPr/>
    </dgm:pt>
    <dgm:pt modelId="{1639F8D2-F0D8-554C-A263-3BBA7B918896}" type="pres">
      <dgm:prSet presAssocID="{37692E2C-1776-664F-A2BD-9769C6878180}" presName="FiveNodes_2" presStyleLbl="node1" presStyleIdx="1" presStyleCnt="5">
        <dgm:presLayoutVars>
          <dgm:bulletEnabled val="1"/>
        </dgm:presLayoutVars>
      </dgm:prSet>
      <dgm:spPr/>
    </dgm:pt>
    <dgm:pt modelId="{7500CC0A-1331-5347-8482-F4FF0549E075}" type="pres">
      <dgm:prSet presAssocID="{37692E2C-1776-664F-A2BD-9769C6878180}" presName="FiveNodes_3" presStyleLbl="node1" presStyleIdx="2" presStyleCnt="5">
        <dgm:presLayoutVars>
          <dgm:bulletEnabled val="1"/>
        </dgm:presLayoutVars>
      </dgm:prSet>
      <dgm:spPr/>
    </dgm:pt>
    <dgm:pt modelId="{6DA66995-4249-334A-B18B-009A29C2ED5B}" type="pres">
      <dgm:prSet presAssocID="{37692E2C-1776-664F-A2BD-9769C6878180}" presName="FiveNodes_4" presStyleLbl="node1" presStyleIdx="3" presStyleCnt="5">
        <dgm:presLayoutVars>
          <dgm:bulletEnabled val="1"/>
        </dgm:presLayoutVars>
      </dgm:prSet>
      <dgm:spPr/>
    </dgm:pt>
    <dgm:pt modelId="{1391CBC8-2C16-074C-9862-6D49A183DEA0}" type="pres">
      <dgm:prSet presAssocID="{37692E2C-1776-664F-A2BD-9769C6878180}" presName="FiveNodes_5" presStyleLbl="node1" presStyleIdx="4" presStyleCnt="5">
        <dgm:presLayoutVars>
          <dgm:bulletEnabled val="1"/>
        </dgm:presLayoutVars>
      </dgm:prSet>
      <dgm:spPr/>
    </dgm:pt>
    <dgm:pt modelId="{E7F6123B-AC90-0444-92FF-89C416537A7F}" type="pres">
      <dgm:prSet presAssocID="{37692E2C-1776-664F-A2BD-9769C6878180}" presName="FiveConn_1-2" presStyleLbl="fgAccFollowNode1" presStyleIdx="0" presStyleCnt="4">
        <dgm:presLayoutVars>
          <dgm:bulletEnabled val="1"/>
        </dgm:presLayoutVars>
      </dgm:prSet>
      <dgm:spPr/>
    </dgm:pt>
    <dgm:pt modelId="{124E90C1-2061-5F48-99F7-92A35F651ED0}" type="pres">
      <dgm:prSet presAssocID="{37692E2C-1776-664F-A2BD-9769C6878180}" presName="FiveConn_2-3" presStyleLbl="fgAccFollowNode1" presStyleIdx="1" presStyleCnt="4">
        <dgm:presLayoutVars>
          <dgm:bulletEnabled val="1"/>
        </dgm:presLayoutVars>
      </dgm:prSet>
      <dgm:spPr/>
    </dgm:pt>
    <dgm:pt modelId="{72E5090A-BC16-A34A-8C79-0AED3D4E6870}" type="pres">
      <dgm:prSet presAssocID="{37692E2C-1776-664F-A2BD-9769C6878180}" presName="FiveConn_3-4" presStyleLbl="fgAccFollowNode1" presStyleIdx="2" presStyleCnt="4">
        <dgm:presLayoutVars>
          <dgm:bulletEnabled val="1"/>
        </dgm:presLayoutVars>
      </dgm:prSet>
      <dgm:spPr/>
    </dgm:pt>
    <dgm:pt modelId="{D749DAF2-22F2-B249-8815-5011D73897D9}" type="pres">
      <dgm:prSet presAssocID="{37692E2C-1776-664F-A2BD-9769C6878180}" presName="FiveConn_4-5" presStyleLbl="fgAccFollowNode1" presStyleIdx="3" presStyleCnt="4">
        <dgm:presLayoutVars>
          <dgm:bulletEnabled val="1"/>
        </dgm:presLayoutVars>
      </dgm:prSet>
      <dgm:spPr/>
    </dgm:pt>
    <dgm:pt modelId="{E1E60593-39A6-E841-B37B-C3D2FDECB54D}" type="pres">
      <dgm:prSet presAssocID="{37692E2C-1776-664F-A2BD-9769C6878180}" presName="FiveNodes_1_text" presStyleLbl="node1" presStyleIdx="4" presStyleCnt="5">
        <dgm:presLayoutVars>
          <dgm:bulletEnabled val="1"/>
        </dgm:presLayoutVars>
      </dgm:prSet>
      <dgm:spPr/>
    </dgm:pt>
    <dgm:pt modelId="{8986B52A-4AFE-A341-A839-8F28ABC21BE1}" type="pres">
      <dgm:prSet presAssocID="{37692E2C-1776-664F-A2BD-9769C6878180}" presName="FiveNodes_2_text" presStyleLbl="node1" presStyleIdx="4" presStyleCnt="5">
        <dgm:presLayoutVars>
          <dgm:bulletEnabled val="1"/>
        </dgm:presLayoutVars>
      </dgm:prSet>
      <dgm:spPr/>
    </dgm:pt>
    <dgm:pt modelId="{F552E570-9E0C-B644-8ED8-4EC187FC70C0}" type="pres">
      <dgm:prSet presAssocID="{37692E2C-1776-664F-A2BD-9769C6878180}" presName="FiveNodes_3_text" presStyleLbl="node1" presStyleIdx="4" presStyleCnt="5">
        <dgm:presLayoutVars>
          <dgm:bulletEnabled val="1"/>
        </dgm:presLayoutVars>
      </dgm:prSet>
      <dgm:spPr/>
    </dgm:pt>
    <dgm:pt modelId="{24161C03-70EC-254B-A9C1-E5F906CA28AE}" type="pres">
      <dgm:prSet presAssocID="{37692E2C-1776-664F-A2BD-9769C6878180}" presName="FiveNodes_4_text" presStyleLbl="node1" presStyleIdx="4" presStyleCnt="5">
        <dgm:presLayoutVars>
          <dgm:bulletEnabled val="1"/>
        </dgm:presLayoutVars>
      </dgm:prSet>
      <dgm:spPr/>
    </dgm:pt>
    <dgm:pt modelId="{52C28CE7-DBAB-8E4A-9D5B-BB01F3761385}" type="pres">
      <dgm:prSet presAssocID="{37692E2C-1776-664F-A2BD-9769C687818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187A60B-849D-B04B-B0EB-3AFDFAC06B4C}" srcId="{37692E2C-1776-664F-A2BD-9769C6878180}" destId="{71008581-0DAA-F44D-B81C-6144EF6F34E9}" srcOrd="1" destOrd="0" parTransId="{ED7C506D-9825-AF43-BB1E-64FD7B26911F}" sibTransId="{061892F6-BF32-8647-8711-8E89D4446FEC}"/>
    <dgm:cxn modelId="{D12EB710-C320-E842-972B-21C5983227AB}" type="presOf" srcId="{6E370EF8-3576-1649-861B-273E34FA2636}" destId="{52C28CE7-DBAB-8E4A-9D5B-BB01F3761385}" srcOrd="1" destOrd="0" presId="urn:microsoft.com/office/officeart/2005/8/layout/vProcess5"/>
    <dgm:cxn modelId="{E383191D-2680-C740-8B44-38FAAB5A90DE}" type="presOf" srcId="{3B2B8101-FF9B-044C-B2C5-A20D91DE55BC}" destId="{E1E60593-39A6-E841-B37B-C3D2FDECB54D}" srcOrd="1" destOrd="0" presId="urn:microsoft.com/office/officeart/2005/8/layout/vProcess5"/>
    <dgm:cxn modelId="{82B88465-4C16-6B46-96CB-DE0A7ABD0916}" type="presOf" srcId="{4820EF19-1D16-9248-8B88-FBFD86B46247}" destId="{D749DAF2-22F2-B249-8815-5011D73897D9}" srcOrd="0" destOrd="0" presId="urn:microsoft.com/office/officeart/2005/8/layout/vProcess5"/>
    <dgm:cxn modelId="{459E5766-855D-0F40-A12B-03CBC4E01B6C}" type="presOf" srcId="{71008581-0DAA-F44D-B81C-6144EF6F34E9}" destId="{1639F8D2-F0D8-554C-A263-3BBA7B918896}" srcOrd="0" destOrd="0" presId="urn:microsoft.com/office/officeart/2005/8/layout/vProcess5"/>
    <dgm:cxn modelId="{DD34C266-1705-C041-ACEA-E1321641EB9E}" type="presOf" srcId="{D680308A-6ECC-654D-9F22-9D51E6044A8F}" destId="{E7F6123B-AC90-0444-92FF-89C416537A7F}" srcOrd="0" destOrd="0" presId="urn:microsoft.com/office/officeart/2005/8/layout/vProcess5"/>
    <dgm:cxn modelId="{19DA6B68-6605-EC4A-9965-F37EA564D637}" type="presOf" srcId="{6E370EF8-3576-1649-861B-273E34FA2636}" destId="{1391CBC8-2C16-074C-9862-6D49A183DEA0}" srcOrd="0" destOrd="0" presId="urn:microsoft.com/office/officeart/2005/8/layout/vProcess5"/>
    <dgm:cxn modelId="{FBF11F69-F9A1-B346-825C-574DD107E3B4}" type="presOf" srcId="{B3227750-464E-CD40-8C54-B0D547493EA3}" destId="{24161C03-70EC-254B-A9C1-E5F906CA28AE}" srcOrd="1" destOrd="0" presId="urn:microsoft.com/office/officeart/2005/8/layout/vProcess5"/>
    <dgm:cxn modelId="{D66AAF6E-B40B-3B4A-A01A-949BA032F338}" type="presOf" srcId="{37692E2C-1776-664F-A2BD-9769C6878180}" destId="{A43917D0-16C1-B04B-9EDB-80DEAF0D71C2}" srcOrd="0" destOrd="0" presId="urn:microsoft.com/office/officeart/2005/8/layout/vProcess5"/>
    <dgm:cxn modelId="{0AB63B70-6E7D-D846-B76D-BD98660FD41F}" type="presOf" srcId="{5E76D881-1911-A846-8493-A18ACB14F9F1}" destId="{7500CC0A-1331-5347-8482-F4FF0549E075}" srcOrd="0" destOrd="0" presId="urn:microsoft.com/office/officeart/2005/8/layout/vProcess5"/>
    <dgm:cxn modelId="{BABB3C72-AAA0-4A40-9E51-CAC688556F65}" type="presOf" srcId="{5E76D881-1911-A846-8493-A18ACB14F9F1}" destId="{F552E570-9E0C-B644-8ED8-4EC187FC70C0}" srcOrd="1" destOrd="0" presId="urn:microsoft.com/office/officeart/2005/8/layout/vProcess5"/>
    <dgm:cxn modelId="{0BFF0B59-2D5F-524C-B945-0B228F098D18}" srcId="{37692E2C-1776-664F-A2BD-9769C6878180}" destId="{B3227750-464E-CD40-8C54-B0D547493EA3}" srcOrd="3" destOrd="0" parTransId="{A05995EF-C62A-DC41-ABC3-254B22C50D63}" sibTransId="{4820EF19-1D16-9248-8B88-FBFD86B46247}"/>
    <dgm:cxn modelId="{88623B90-6AF5-4643-801E-E1810B923D50}" type="presOf" srcId="{3B2B8101-FF9B-044C-B2C5-A20D91DE55BC}" destId="{8C5EB3E8-F225-D949-8F56-6E9C38976DD8}" srcOrd="0" destOrd="0" presId="urn:microsoft.com/office/officeart/2005/8/layout/vProcess5"/>
    <dgm:cxn modelId="{4409E69B-B0AD-2043-8CE7-170F96ADAF66}" type="presOf" srcId="{71008581-0DAA-F44D-B81C-6144EF6F34E9}" destId="{8986B52A-4AFE-A341-A839-8F28ABC21BE1}" srcOrd="1" destOrd="0" presId="urn:microsoft.com/office/officeart/2005/8/layout/vProcess5"/>
    <dgm:cxn modelId="{F6BB9BAC-15A4-3B42-A934-A960D788F35D}" type="presOf" srcId="{B2E85BA8-D3F9-DA4F-965F-7E28C5DEBEE8}" destId="{72E5090A-BC16-A34A-8C79-0AED3D4E6870}" srcOrd="0" destOrd="0" presId="urn:microsoft.com/office/officeart/2005/8/layout/vProcess5"/>
    <dgm:cxn modelId="{0BA419B9-7F4F-D644-95BD-DF15E5538DE5}" srcId="{37692E2C-1776-664F-A2BD-9769C6878180}" destId="{3B2B8101-FF9B-044C-B2C5-A20D91DE55BC}" srcOrd="0" destOrd="0" parTransId="{D14CEFB0-31CE-244B-8173-49D8623AB938}" sibTransId="{D680308A-6ECC-654D-9F22-9D51E6044A8F}"/>
    <dgm:cxn modelId="{203D22B9-4CC1-824B-872C-9F3E602D65AB}" srcId="{37692E2C-1776-664F-A2BD-9769C6878180}" destId="{6E370EF8-3576-1649-861B-273E34FA2636}" srcOrd="4" destOrd="0" parTransId="{02E86EC1-9107-CC42-88BA-2C091236ABA0}" sibTransId="{98DB0F79-CE1C-C949-8AC8-D478654349AF}"/>
    <dgm:cxn modelId="{824EB1DA-268A-A44A-A943-674C18E714B9}" type="presOf" srcId="{B3227750-464E-CD40-8C54-B0D547493EA3}" destId="{6DA66995-4249-334A-B18B-009A29C2ED5B}" srcOrd="0" destOrd="0" presId="urn:microsoft.com/office/officeart/2005/8/layout/vProcess5"/>
    <dgm:cxn modelId="{276382E3-3F79-2041-97F2-9288868F9D05}" type="presOf" srcId="{061892F6-BF32-8647-8711-8E89D4446FEC}" destId="{124E90C1-2061-5F48-99F7-92A35F651ED0}" srcOrd="0" destOrd="0" presId="urn:microsoft.com/office/officeart/2005/8/layout/vProcess5"/>
    <dgm:cxn modelId="{8832C7EB-5F4D-5A49-8B3D-D776FF66FA73}" srcId="{37692E2C-1776-664F-A2BD-9769C6878180}" destId="{5E76D881-1911-A846-8493-A18ACB14F9F1}" srcOrd="2" destOrd="0" parTransId="{96989EEC-E452-904D-A732-861A13BFDA8B}" sibTransId="{B2E85BA8-D3F9-DA4F-965F-7E28C5DEBEE8}"/>
    <dgm:cxn modelId="{34D34A2A-BDE7-0B4D-B8D5-2330A42539B9}" type="presParOf" srcId="{A43917D0-16C1-B04B-9EDB-80DEAF0D71C2}" destId="{E6F17572-3838-364E-8C0C-3027F98C2B57}" srcOrd="0" destOrd="0" presId="urn:microsoft.com/office/officeart/2005/8/layout/vProcess5"/>
    <dgm:cxn modelId="{CC2F5BA2-7B83-E04C-9450-C3422B43486A}" type="presParOf" srcId="{A43917D0-16C1-B04B-9EDB-80DEAF0D71C2}" destId="{8C5EB3E8-F225-D949-8F56-6E9C38976DD8}" srcOrd="1" destOrd="0" presId="urn:microsoft.com/office/officeart/2005/8/layout/vProcess5"/>
    <dgm:cxn modelId="{FAEAD1F2-F125-D548-8F1F-A4442AE60C36}" type="presParOf" srcId="{A43917D0-16C1-B04B-9EDB-80DEAF0D71C2}" destId="{1639F8D2-F0D8-554C-A263-3BBA7B918896}" srcOrd="2" destOrd="0" presId="urn:microsoft.com/office/officeart/2005/8/layout/vProcess5"/>
    <dgm:cxn modelId="{1A1CEC57-A8BA-6245-829A-E9BB9EDD507B}" type="presParOf" srcId="{A43917D0-16C1-B04B-9EDB-80DEAF0D71C2}" destId="{7500CC0A-1331-5347-8482-F4FF0549E075}" srcOrd="3" destOrd="0" presId="urn:microsoft.com/office/officeart/2005/8/layout/vProcess5"/>
    <dgm:cxn modelId="{7EA799D8-16F9-2C4E-B1B0-7D51BFD18CB9}" type="presParOf" srcId="{A43917D0-16C1-B04B-9EDB-80DEAF0D71C2}" destId="{6DA66995-4249-334A-B18B-009A29C2ED5B}" srcOrd="4" destOrd="0" presId="urn:microsoft.com/office/officeart/2005/8/layout/vProcess5"/>
    <dgm:cxn modelId="{784E15AA-2B58-B84B-AF30-786E8D91389F}" type="presParOf" srcId="{A43917D0-16C1-B04B-9EDB-80DEAF0D71C2}" destId="{1391CBC8-2C16-074C-9862-6D49A183DEA0}" srcOrd="5" destOrd="0" presId="urn:microsoft.com/office/officeart/2005/8/layout/vProcess5"/>
    <dgm:cxn modelId="{324229CE-4C09-2F49-A9D0-05A73DC4995D}" type="presParOf" srcId="{A43917D0-16C1-B04B-9EDB-80DEAF0D71C2}" destId="{E7F6123B-AC90-0444-92FF-89C416537A7F}" srcOrd="6" destOrd="0" presId="urn:microsoft.com/office/officeart/2005/8/layout/vProcess5"/>
    <dgm:cxn modelId="{65E92242-5115-E343-B88E-85EDA92E4296}" type="presParOf" srcId="{A43917D0-16C1-B04B-9EDB-80DEAF0D71C2}" destId="{124E90C1-2061-5F48-99F7-92A35F651ED0}" srcOrd="7" destOrd="0" presId="urn:microsoft.com/office/officeart/2005/8/layout/vProcess5"/>
    <dgm:cxn modelId="{6199D11C-625F-D34E-96B0-E8E03DF55C87}" type="presParOf" srcId="{A43917D0-16C1-B04B-9EDB-80DEAF0D71C2}" destId="{72E5090A-BC16-A34A-8C79-0AED3D4E6870}" srcOrd="8" destOrd="0" presId="urn:microsoft.com/office/officeart/2005/8/layout/vProcess5"/>
    <dgm:cxn modelId="{41A28C50-B1A1-D747-989F-02937AB595DE}" type="presParOf" srcId="{A43917D0-16C1-B04B-9EDB-80DEAF0D71C2}" destId="{D749DAF2-22F2-B249-8815-5011D73897D9}" srcOrd="9" destOrd="0" presId="urn:microsoft.com/office/officeart/2005/8/layout/vProcess5"/>
    <dgm:cxn modelId="{94A6AF00-0571-9E4E-AAFD-053FB1FE6FB8}" type="presParOf" srcId="{A43917D0-16C1-B04B-9EDB-80DEAF0D71C2}" destId="{E1E60593-39A6-E841-B37B-C3D2FDECB54D}" srcOrd="10" destOrd="0" presId="urn:microsoft.com/office/officeart/2005/8/layout/vProcess5"/>
    <dgm:cxn modelId="{D0E8CBE2-FF6F-484B-99B6-53A0C822E205}" type="presParOf" srcId="{A43917D0-16C1-B04B-9EDB-80DEAF0D71C2}" destId="{8986B52A-4AFE-A341-A839-8F28ABC21BE1}" srcOrd="11" destOrd="0" presId="urn:microsoft.com/office/officeart/2005/8/layout/vProcess5"/>
    <dgm:cxn modelId="{77D55884-1B10-144C-8761-D557C2DE3A8D}" type="presParOf" srcId="{A43917D0-16C1-B04B-9EDB-80DEAF0D71C2}" destId="{F552E570-9E0C-B644-8ED8-4EC187FC70C0}" srcOrd="12" destOrd="0" presId="urn:microsoft.com/office/officeart/2005/8/layout/vProcess5"/>
    <dgm:cxn modelId="{0ECEC951-F9AE-9945-A2E0-A87F0CFFC4D4}" type="presParOf" srcId="{A43917D0-16C1-B04B-9EDB-80DEAF0D71C2}" destId="{24161C03-70EC-254B-A9C1-E5F906CA28AE}" srcOrd="13" destOrd="0" presId="urn:microsoft.com/office/officeart/2005/8/layout/vProcess5"/>
    <dgm:cxn modelId="{C8E48B0D-14CF-8044-A8CB-8F163854313A}" type="presParOf" srcId="{A43917D0-16C1-B04B-9EDB-80DEAF0D71C2}" destId="{52C28CE7-DBAB-8E4A-9D5B-BB01F37613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51A5D-6403-1F40-B619-2A3DE6057C07}" type="doc">
      <dgm:prSet loTypeId="urn:microsoft.com/office/officeart/2005/8/layout/process1" loCatId="" qsTypeId="urn:microsoft.com/office/officeart/2005/8/quickstyle/simple4" qsCatId="simple" csTypeId="urn:microsoft.com/office/officeart/2005/8/colors/accent2_5" csCatId="accent2" phldr="1"/>
      <dgm:spPr/>
    </dgm:pt>
    <dgm:pt modelId="{AC20351B-37A1-EE4F-B461-CE6C4ABB5572}">
      <dgm:prSet phldrT="[Text]"/>
      <dgm:spPr/>
      <dgm:t>
        <a:bodyPr/>
        <a:lstStyle/>
        <a:p>
          <a:r>
            <a:rPr lang="en-US" dirty="0"/>
            <a:t>RCS (1982)</a:t>
          </a:r>
        </a:p>
      </dgm:t>
    </dgm:pt>
    <dgm:pt modelId="{3CD0A648-DFA8-F24E-A52B-1342D6163D0A}" type="parTrans" cxnId="{23E1843C-2620-E14F-8F81-916191478B95}">
      <dgm:prSet/>
      <dgm:spPr/>
      <dgm:t>
        <a:bodyPr/>
        <a:lstStyle/>
        <a:p>
          <a:endParaRPr lang="en-US"/>
        </a:p>
      </dgm:t>
    </dgm:pt>
    <dgm:pt modelId="{BF480DB5-75AB-204D-84DA-D2859A51205E}" type="sibTrans" cxnId="{23E1843C-2620-E14F-8F81-916191478B95}">
      <dgm:prSet/>
      <dgm:spPr/>
      <dgm:t>
        <a:bodyPr/>
        <a:lstStyle/>
        <a:p>
          <a:endParaRPr lang="en-US"/>
        </a:p>
      </dgm:t>
    </dgm:pt>
    <dgm:pt modelId="{3E0D2CBF-38AF-9949-BD9D-1044A0514147}">
      <dgm:prSet phldrT="[Text]"/>
      <dgm:spPr/>
      <dgm:t>
        <a:bodyPr/>
        <a:lstStyle/>
        <a:p>
          <a:r>
            <a:rPr lang="en-US" dirty="0"/>
            <a:t>CVS (1990)</a:t>
          </a:r>
        </a:p>
      </dgm:t>
    </dgm:pt>
    <dgm:pt modelId="{5F67A55A-0618-274C-972C-5DE5A9231CC4}" type="parTrans" cxnId="{5D5DEB85-A480-EA46-8547-384BEBAED607}">
      <dgm:prSet/>
      <dgm:spPr/>
      <dgm:t>
        <a:bodyPr/>
        <a:lstStyle/>
        <a:p>
          <a:endParaRPr lang="en-US"/>
        </a:p>
      </dgm:t>
    </dgm:pt>
    <dgm:pt modelId="{34BF7426-CA7E-4344-A53A-79AA579824EA}" type="sibTrans" cxnId="{5D5DEB85-A480-EA46-8547-384BEBAED607}">
      <dgm:prSet/>
      <dgm:spPr/>
      <dgm:t>
        <a:bodyPr/>
        <a:lstStyle/>
        <a:p>
          <a:endParaRPr lang="en-US"/>
        </a:p>
      </dgm:t>
    </dgm:pt>
    <dgm:pt modelId="{CAFC2D4C-CCB0-BB48-A25A-9A5CFF930125}">
      <dgm:prSet phldrT="[Text]"/>
      <dgm:spPr/>
      <dgm:t>
        <a:bodyPr/>
        <a:lstStyle/>
        <a:p>
          <a:r>
            <a:rPr lang="en-US" dirty="0" err="1"/>
            <a:t>ClearCase</a:t>
          </a:r>
          <a:r>
            <a:rPr lang="en-US" dirty="0"/>
            <a:t> (1992)</a:t>
          </a:r>
        </a:p>
      </dgm:t>
    </dgm:pt>
    <dgm:pt modelId="{6E7011E8-A476-EE4D-9BDA-A252F5223F0D}" type="parTrans" cxnId="{5AB9FA45-F9A0-0044-9A86-06B99DD8F742}">
      <dgm:prSet/>
      <dgm:spPr/>
      <dgm:t>
        <a:bodyPr/>
        <a:lstStyle/>
        <a:p>
          <a:endParaRPr lang="en-US"/>
        </a:p>
      </dgm:t>
    </dgm:pt>
    <dgm:pt modelId="{B3FB54D6-0445-B146-B919-F1207DBCF20D}" type="sibTrans" cxnId="{5AB9FA45-F9A0-0044-9A86-06B99DD8F742}">
      <dgm:prSet/>
      <dgm:spPr/>
      <dgm:t>
        <a:bodyPr/>
        <a:lstStyle/>
        <a:p>
          <a:endParaRPr lang="en-US"/>
        </a:p>
      </dgm:t>
    </dgm:pt>
    <dgm:pt modelId="{E3608D69-13C0-6E43-AE77-D9486AA7FCD7}">
      <dgm:prSet phldrT="[Text]"/>
      <dgm:spPr/>
      <dgm:t>
        <a:bodyPr/>
        <a:lstStyle/>
        <a:p>
          <a:r>
            <a:rPr lang="en-US" dirty="0"/>
            <a:t>Visual SourceSafe (1994)</a:t>
          </a:r>
        </a:p>
      </dgm:t>
    </dgm:pt>
    <dgm:pt modelId="{28F3C9BB-BB1F-004C-948E-239588FDD68D}" type="parTrans" cxnId="{E0A40513-B165-C24D-8DFD-2CDD035D112B}">
      <dgm:prSet/>
      <dgm:spPr/>
      <dgm:t>
        <a:bodyPr/>
        <a:lstStyle/>
        <a:p>
          <a:endParaRPr lang="en-US"/>
        </a:p>
      </dgm:t>
    </dgm:pt>
    <dgm:pt modelId="{5CE8308E-E648-2C4E-8FCF-84EB33B63388}" type="sibTrans" cxnId="{E0A40513-B165-C24D-8DFD-2CDD035D112B}">
      <dgm:prSet/>
      <dgm:spPr/>
      <dgm:t>
        <a:bodyPr/>
        <a:lstStyle/>
        <a:p>
          <a:endParaRPr lang="en-US"/>
        </a:p>
      </dgm:t>
    </dgm:pt>
    <dgm:pt modelId="{433E1759-1031-EE46-A37E-4B9F776FDE2B}">
      <dgm:prSet phldrT="[Text]"/>
      <dgm:spPr/>
      <dgm:t>
        <a:bodyPr/>
        <a:lstStyle/>
        <a:p>
          <a:r>
            <a:rPr lang="en-US" dirty="0"/>
            <a:t>Perforce (1995)</a:t>
          </a:r>
        </a:p>
      </dgm:t>
    </dgm:pt>
    <dgm:pt modelId="{C8BDF4B9-B700-7B4A-B7EE-CCB56862723A}" type="parTrans" cxnId="{D61670D7-F013-E840-915B-C4F2ED4D06C5}">
      <dgm:prSet/>
      <dgm:spPr/>
      <dgm:t>
        <a:bodyPr/>
        <a:lstStyle/>
        <a:p>
          <a:endParaRPr lang="en-US"/>
        </a:p>
      </dgm:t>
    </dgm:pt>
    <dgm:pt modelId="{350D4618-D981-2243-BED1-73AF3C5D7739}" type="sibTrans" cxnId="{D61670D7-F013-E840-915B-C4F2ED4D06C5}">
      <dgm:prSet/>
      <dgm:spPr/>
      <dgm:t>
        <a:bodyPr/>
        <a:lstStyle/>
        <a:p>
          <a:endParaRPr lang="en-US"/>
        </a:p>
      </dgm:t>
    </dgm:pt>
    <dgm:pt modelId="{CF0E3296-86FF-4B48-A87A-67932D152503}" type="pres">
      <dgm:prSet presAssocID="{1C351A5D-6403-1F40-B619-2A3DE6057C07}" presName="Name0" presStyleCnt="0">
        <dgm:presLayoutVars>
          <dgm:dir/>
          <dgm:resizeHandles val="exact"/>
        </dgm:presLayoutVars>
      </dgm:prSet>
      <dgm:spPr/>
    </dgm:pt>
    <dgm:pt modelId="{7272CC8C-C609-C244-BCB0-EC6F359E0887}" type="pres">
      <dgm:prSet presAssocID="{AC20351B-37A1-EE4F-B461-CE6C4ABB5572}" presName="node" presStyleLbl="node1" presStyleIdx="0" presStyleCnt="5">
        <dgm:presLayoutVars>
          <dgm:bulletEnabled val="1"/>
        </dgm:presLayoutVars>
      </dgm:prSet>
      <dgm:spPr/>
    </dgm:pt>
    <dgm:pt modelId="{F4E355B0-6FE3-C04D-ACB1-7BE0F8BD32BD}" type="pres">
      <dgm:prSet presAssocID="{BF480DB5-75AB-204D-84DA-D2859A51205E}" presName="sibTrans" presStyleLbl="sibTrans2D1" presStyleIdx="0" presStyleCnt="4"/>
      <dgm:spPr/>
    </dgm:pt>
    <dgm:pt modelId="{8BD8FC2B-BC6F-6F4C-8EBF-F8F96D9358C5}" type="pres">
      <dgm:prSet presAssocID="{BF480DB5-75AB-204D-84DA-D2859A51205E}" presName="connectorText" presStyleLbl="sibTrans2D1" presStyleIdx="0" presStyleCnt="4"/>
      <dgm:spPr/>
    </dgm:pt>
    <dgm:pt modelId="{A50D5DAB-962F-854F-9E50-48DB0C6001B8}" type="pres">
      <dgm:prSet presAssocID="{3E0D2CBF-38AF-9949-BD9D-1044A0514147}" presName="node" presStyleLbl="node1" presStyleIdx="1" presStyleCnt="5">
        <dgm:presLayoutVars>
          <dgm:bulletEnabled val="1"/>
        </dgm:presLayoutVars>
      </dgm:prSet>
      <dgm:spPr/>
    </dgm:pt>
    <dgm:pt modelId="{C9DDDBF4-825F-AE4F-85A4-8BBE12E38507}" type="pres">
      <dgm:prSet presAssocID="{34BF7426-CA7E-4344-A53A-79AA579824EA}" presName="sibTrans" presStyleLbl="sibTrans2D1" presStyleIdx="1" presStyleCnt="4"/>
      <dgm:spPr/>
    </dgm:pt>
    <dgm:pt modelId="{992D7617-E4A4-1743-AA5D-99B9682ED776}" type="pres">
      <dgm:prSet presAssocID="{34BF7426-CA7E-4344-A53A-79AA579824EA}" presName="connectorText" presStyleLbl="sibTrans2D1" presStyleIdx="1" presStyleCnt="4"/>
      <dgm:spPr/>
    </dgm:pt>
    <dgm:pt modelId="{4699B62A-C470-B946-BB7B-5682DE4DA513}" type="pres">
      <dgm:prSet presAssocID="{CAFC2D4C-CCB0-BB48-A25A-9A5CFF930125}" presName="node" presStyleLbl="node1" presStyleIdx="2" presStyleCnt="5">
        <dgm:presLayoutVars>
          <dgm:bulletEnabled val="1"/>
        </dgm:presLayoutVars>
      </dgm:prSet>
      <dgm:spPr/>
    </dgm:pt>
    <dgm:pt modelId="{1D501378-6077-A649-BDFB-BE7D8FEAF274}" type="pres">
      <dgm:prSet presAssocID="{B3FB54D6-0445-B146-B919-F1207DBCF20D}" presName="sibTrans" presStyleLbl="sibTrans2D1" presStyleIdx="2" presStyleCnt="4"/>
      <dgm:spPr/>
    </dgm:pt>
    <dgm:pt modelId="{2438F9F8-29F7-C140-B3A5-84AC2ABB14DC}" type="pres">
      <dgm:prSet presAssocID="{B3FB54D6-0445-B146-B919-F1207DBCF20D}" presName="connectorText" presStyleLbl="sibTrans2D1" presStyleIdx="2" presStyleCnt="4"/>
      <dgm:spPr/>
    </dgm:pt>
    <dgm:pt modelId="{3FF73DF5-9017-DD47-AC88-9BA1A6561B53}" type="pres">
      <dgm:prSet presAssocID="{E3608D69-13C0-6E43-AE77-D9486AA7FCD7}" presName="node" presStyleLbl="node1" presStyleIdx="3" presStyleCnt="5">
        <dgm:presLayoutVars>
          <dgm:bulletEnabled val="1"/>
        </dgm:presLayoutVars>
      </dgm:prSet>
      <dgm:spPr/>
    </dgm:pt>
    <dgm:pt modelId="{C1BAFFE6-5A52-0C40-869B-D34FB4382790}" type="pres">
      <dgm:prSet presAssocID="{5CE8308E-E648-2C4E-8FCF-84EB33B63388}" presName="sibTrans" presStyleLbl="sibTrans2D1" presStyleIdx="3" presStyleCnt="4"/>
      <dgm:spPr/>
    </dgm:pt>
    <dgm:pt modelId="{EC9345A1-9AFB-B04B-B1F5-54706C35BD4B}" type="pres">
      <dgm:prSet presAssocID="{5CE8308E-E648-2C4E-8FCF-84EB33B63388}" presName="connectorText" presStyleLbl="sibTrans2D1" presStyleIdx="3" presStyleCnt="4"/>
      <dgm:spPr/>
    </dgm:pt>
    <dgm:pt modelId="{4A8E676C-6C1C-F74D-9CF0-83C3B420A007}" type="pres">
      <dgm:prSet presAssocID="{433E1759-1031-EE46-A37E-4B9F776FDE2B}" presName="node" presStyleLbl="node1" presStyleIdx="4" presStyleCnt="5">
        <dgm:presLayoutVars>
          <dgm:bulletEnabled val="1"/>
        </dgm:presLayoutVars>
      </dgm:prSet>
      <dgm:spPr/>
    </dgm:pt>
  </dgm:ptLst>
  <dgm:cxnLst>
    <dgm:cxn modelId="{B472360E-0999-0D4A-A9CF-354B0771BC23}" type="presOf" srcId="{BF480DB5-75AB-204D-84DA-D2859A51205E}" destId="{8BD8FC2B-BC6F-6F4C-8EBF-F8F96D9358C5}" srcOrd="1" destOrd="0" presId="urn:microsoft.com/office/officeart/2005/8/layout/process1"/>
    <dgm:cxn modelId="{E0A40513-B165-C24D-8DFD-2CDD035D112B}" srcId="{1C351A5D-6403-1F40-B619-2A3DE6057C07}" destId="{E3608D69-13C0-6E43-AE77-D9486AA7FCD7}" srcOrd="3" destOrd="0" parTransId="{28F3C9BB-BB1F-004C-948E-239588FDD68D}" sibTransId="{5CE8308E-E648-2C4E-8FCF-84EB33B63388}"/>
    <dgm:cxn modelId="{3C6FA517-9726-A347-9BED-E3D40E94E8ED}" type="presOf" srcId="{AC20351B-37A1-EE4F-B461-CE6C4ABB5572}" destId="{7272CC8C-C609-C244-BCB0-EC6F359E0887}" srcOrd="0" destOrd="0" presId="urn:microsoft.com/office/officeart/2005/8/layout/process1"/>
    <dgm:cxn modelId="{A871EE19-B705-9143-AF76-C9033E86F295}" type="presOf" srcId="{B3FB54D6-0445-B146-B919-F1207DBCF20D}" destId="{2438F9F8-29F7-C140-B3A5-84AC2ABB14DC}" srcOrd="1" destOrd="0" presId="urn:microsoft.com/office/officeart/2005/8/layout/process1"/>
    <dgm:cxn modelId="{1F90101B-1F70-5641-B15A-636017BF5D7C}" type="presOf" srcId="{1C351A5D-6403-1F40-B619-2A3DE6057C07}" destId="{CF0E3296-86FF-4B48-A87A-67932D152503}" srcOrd="0" destOrd="0" presId="urn:microsoft.com/office/officeart/2005/8/layout/process1"/>
    <dgm:cxn modelId="{3D2BF535-2680-B74B-8D07-627AE9E5C950}" type="presOf" srcId="{E3608D69-13C0-6E43-AE77-D9486AA7FCD7}" destId="{3FF73DF5-9017-DD47-AC88-9BA1A6561B53}" srcOrd="0" destOrd="0" presId="urn:microsoft.com/office/officeart/2005/8/layout/process1"/>
    <dgm:cxn modelId="{23E1843C-2620-E14F-8F81-916191478B95}" srcId="{1C351A5D-6403-1F40-B619-2A3DE6057C07}" destId="{AC20351B-37A1-EE4F-B461-CE6C4ABB5572}" srcOrd="0" destOrd="0" parTransId="{3CD0A648-DFA8-F24E-A52B-1342D6163D0A}" sibTransId="{BF480DB5-75AB-204D-84DA-D2859A51205E}"/>
    <dgm:cxn modelId="{5539F65C-DD71-564B-9FB8-5B3D69F19CC9}" type="presOf" srcId="{34BF7426-CA7E-4344-A53A-79AA579824EA}" destId="{C9DDDBF4-825F-AE4F-85A4-8BBE12E38507}" srcOrd="0" destOrd="0" presId="urn:microsoft.com/office/officeart/2005/8/layout/process1"/>
    <dgm:cxn modelId="{0A30855E-819C-2A4B-9C21-0A5314CBF562}" type="presOf" srcId="{34BF7426-CA7E-4344-A53A-79AA579824EA}" destId="{992D7617-E4A4-1743-AA5D-99B9682ED776}" srcOrd="1" destOrd="0" presId="urn:microsoft.com/office/officeart/2005/8/layout/process1"/>
    <dgm:cxn modelId="{7E130B5F-8340-394A-AE72-AE03398BF78B}" type="presOf" srcId="{B3FB54D6-0445-B146-B919-F1207DBCF20D}" destId="{1D501378-6077-A649-BDFB-BE7D8FEAF274}" srcOrd="0" destOrd="0" presId="urn:microsoft.com/office/officeart/2005/8/layout/process1"/>
    <dgm:cxn modelId="{5AB9FA45-F9A0-0044-9A86-06B99DD8F742}" srcId="{1C351A5D-6403-1F40-B619-2A3DE6057C07}" destId="{CAFC2D4C-CCB0-BB48-A25A-9A5CFF930125}" srcOrd="2" destOrd="0" parTransId="{6E7011E8-A476-EE4D-9BDA-A252F5223F0D}" sibTransId="{B3FB54D6-0445-B146-B919-F1207DBCF20D}"/>
    <dgm:cxn modelId="{5FCF036C-DBF2-D547-9D97-21C8B9E4EB20}" type="presOf" srcId="{BF480DB5-75AB-204D-84DA-D2859A51205E}" destId="{F4E355B0-6FE3-C04D-ACB1-7BE0F8BD32BD}" srcOrd="0" destOrd="0" presId="urn:microsoft.com/office/officeart/2005/8/layout/process1"/>
    <dgm:cxn modelId="{9C27C574-5338-FF4E-884D-FB724A283F97}" type="presOf" srcId="{5CE8308E-E648-2C4E-8FCF-84EB33B63388}" destId="{EC9345A1-9AFB-B04B-B1F5-54706C35BD4B}" srcOrd="1" destOrd="0" presId="urn:microsoft.com/office/officeart/2005/8/layout/process1"/>
    <dgm:cxn modelId="{225E057E-E1A3-1A4F-8D50-1D7E4AA9FB4F}" type="presOf" srcId="{433E1759-1031-EE46-A37E-4B9F776FDE2B}" destId="{4A8E676C-6C1C-F74D-9CF0-83C3B420A007}" srcOrd="0" destOrd="0" presId="urn:microsoft.com/office/officeart/2005/8/layout/process1"/>
    <dgm:cxn modelId="{5D5DEB85-A480-EA46-8547-384BEBAED607}" srcId="{1C351A5D-6403-1F40-B619-2A3DE6057C07}" destId="{3E0D2CBF-38AF-9949-BD9D-1044A0514147}" srcOrd="1" destOrd="0" parTransId="{5F67A55A-0618-274C-972C-5DE5A9231CC4}" sibTransId="{34BF7426-CA7E-4344-A53A-79AA579824EA}"/>
    <dgm:cxn modelId="{7B6AD899-361C-9841-AA15-2901107216C2}" type="presOf" srcId="{5CE8308E-E648-2C4E-8FCF-84EB33B63388}" destId="{C1BAFFE6-5A52-0C40-869B-D34FB4382790}" srcOrd="0" destOrd="0" presId="urn:microsoft.com/office/officeart/2005/8/layout/process1"/>
    <dgm:cxn modelId="{1D969DAC-E0A7-2D49-9CF8-9E9E2D9021DF}" type="presOf" srcId="{CAFC2D4C-CCB0-BB48-A25A-9A5CFF930125}" destId="{4699B62A-C470-B946-BB7B-5682DE4DA513}" srcOrd="0" destOrd="0" presId="urn:microsoft.com/office/officeart/2005/8/layout/process1"/>
    <dgm:cxn modelId="{D61670D7-F013-E840-915B-C4F2ED4D06C5}" srcId="{1C351A5D-6403-1F40-B619-2A3DE6057C07}" destId="{433E1759-1031-EE46-A37E-4B9F776FDE2B}" srcOrd="4" destOrd="0" parTransId="{C8BDF4B9-B700-7B4A-B7EE-CCB56862723A}" sibTransId="{350D4618-D981-2243-BED1-73AF3C5D7739}"/>
    <dgm:cxn modelId="{ADC629FA-4CC5-0645-9683-EB378FAF3323}" type="presOf" srcId="{3E0D2CBF-38AF-9949-BD9D-1044A0514147}" destId="{A50D5DAB-962F-854F-9E50-48DB0C6001B8}" srcOrd="0" destOrd="0" presId="urn:microsoft.com/office/officeart/2005/8/layout/process1"/>
    <dgm:cxn modelId="{C946029A-D3A0-2E43-9782-D66FD7EDC043}" type="presParOf" srcId="{CF0E3296-86FF-4B48-A87A-67932D152503}" destId="{7272CC8C-C609-C244-BCB0-EC6F359E0887}" srcOrd="0" destOrd="0" presId="urn:microsoft.com/office/officeart/2005/8/layout/process1"/>
    <dgm:cxn modelId="{35659863-0946-4A4D-A92E-96127F1864E5}" type="presParOf" srcId="{CF0E3296-86FF-4B48-A87A-67932D152503}" destId="{F4E355B0-6FE3-C04D-ACB1-7BE0F8BD32BD}" srcOrd="1" destOrd="0" presId="urn:microsoft.com/office/officeart/2005/8/layout/process1"/>
    <dgm:cxn modelId="{2A706443-D9D4-574B-B42A-7CDCAF781F1A}" type="presParOf" srcId="{F4E355B0-6FE3-C04D-ACB1-7BE0F8BD32BD}" destId="{8BD8FC2B-BC6F-6F4C-8EBF-F8F96D9358C5}" srcOrd="0" destOrd="0" presId="urn:microsoft.com/office/officeart/2005/8/layout/process1"/>
    <dgm:cxn modelId="{2466BDF8-E5D6-A84B-8044-CEF97FB9A50E}" type="presParOf" srcId="{CF0E3296-86FF-4B48-A87A-67932D152503}" destId="{A50D5DAB-962F-854F-9E50-48DB0C6001B8}" srcOrd="2" destOrd="0" presId="urn:microsoft.com/office/officeart/2005/8/layout/process1"/>
    <dgm:cxn modelId="{BA2E07F5-6C87-2149-81F5-5A7D185FC5A2}" type="presParOf" srcId="{CF0E3296-86FF-4B48-A87A-67932D152503}" destId="{C9DDDBF4-825F-AE4F-85A4-8BBE12E38507}" srcOrd="3" destOrd="0" presId="urn:microsoft.com/office/officeart/2005/8/layout/process1"/>
    <dgm:cxn modelId="{E8857C10-8F7F-8543-8634-D2737E9EF837}" type="presParOf" srcId="{C9DDDBF4-825F-AE4F-85A4-8BBE12E38507}" destId="{992D7617-E4A4-1743-AA5D-99B9682ED776}" srcOrd="0" destOrd="0" presId="urn:microsoft.com/office/officeart/2005/8/layout/process1"/>
    <dgm:cxn modelId="{C0F34E53-0365-9A43-9D48-C9D46F74061B}" type="presParOf" srcId="{CF0E3296-86FF-4B48-A87A-67932D152503}" destId="{4699B62A-C470-B946-BB7B-5682DE4DA513}" srcOrd="4" destOrd="0" presId="urn:microsoft.com/office/officeart/2005/8/layout/process1"/>
    <dgm:cxn modelId="{38A0151F-34FA-6B48-A8D2-D95EE30CBDE4}" type="presParOf" srcId="{CF0E3296-86FF-4B48-A87A-67932D152503}" destId="{1D501378-6077-A649-BDFB-BE7D8FEAF274}" srcOrd="5" destOrd="0" presId="urn:microsoft.com/office/officeart/2005/8/layout/process1"/>
    <dgm:cxn modelId="{C7078A08-07C0-894E-9282-D1D617FCD991}" type="presParOf" srcId="{1D501378-6077-A649-BDFB-BE7D8FEAF274}" destId="{2438F9F8-29F7-C140-B3A5-84AC2ABB14DC}" srcOrd="0" destOrd="0" presId="urn:microsoft.com/office/officeart/2005/8/layout/process1"/>
    <dgm:cxn modelId="{3E86A386-1969-7B4F-8101-5E3956F9EFCD}" type="presParOf" srcId="{CF0E3296-86FF-4B48-A87A-67932D152503}" destId="{3FF73DF5-9017-DD47-AC88-9BA1A6561B53}" srcOrd="6" destOrd="0" presId="urn:microsoft.com/office/officeart/2005/8/layout/process1"/>
    <dgm:cxn modelId="{5E7EF8D2-7424-8B46-80C1-06441C180D11}" type="presParOf" srcId="{CF0E3296-86FF-4B48-A87A-67932D152503}" destId="{C1BAFFE6-5A52-0C40-869B-D34FB4382790}" srcOrd="7" destOrd="0" presId="urn:microsoft.com/office/officeart/2005/8/layout/process1"/>
    <dgm:cxn modelId="{FA776FCE-BE3D-BA46-AB01-720A83755EAA}" type="presParOf" srcId="{C1BAFFE6-5A52-0C40-869B-D34FB4382790}" destId="{EC9345A1-9AFB-B04B-B1F5-54706C35BD4B}" srcOrd="0" destOrd="0" presId="urn:microsoft.com/office/officeart/2005/8/layout/process1"/>
    <dgm:cxn modelId="{452E5AEB-9BC9-C94C-9E84-1101C3FEACE2}" type="presParOf" srcId="{CF0E3296-86FF-4B48-A87A-67932D152503}" destId="{4A8E676C-6C1C-F74D-9CF0-83C3B420A00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351A5D-6403-1F40-B619-2A3DE6057C07}" type="doc">
      <dgm:prSet loTypeId="urn:microsoft.com/office/officeart/2005/8/layout/process1" loCatId="" qsTypeId="urn:microsoft.com/office/officeart/2005/8/quickstyle/simple4" qsCatId="simple" csTypeId="urn:microsoft.com/office/officeart/2005/8/colors/accent6_5" csCatId="accent6" phldr="1"/>
      <dgm:spPr/>
    </dgm:pt>
    <dgm:pt modelId="{AC20351B-37A1-EE4F-B461-CE6C4ABB5572}">
      <dgm:prSet phldrT="[Text]"/>
      <dgm:spPr/>
      <dgm:t>
        <a:bodyPr/>
        <a:lstStyle/>
        <a:p>
          <a:r>
            <a:rPr lang="en-US" dirty="0"/>
            <a:t>SVN (2000)</a:t>
          </a:r>
        </a:p>
      </dgm:t>
    </dgm:pt>
    <dgm:pt modelId="{3CD0A648-DFA8-F24E-A52B-1342D6163D0A}" type="parTrans" cxnId="{23E1843C-2620-E14F-8F81-916191478B95}">
      <dgm:prSet/>
      <dgm:spPr/>
      <dgm:t>
        <a:bodyPr/>
        <a:lstStyle/>
        <a:p>
          <a:endParaRPr lang="en-US"/>
        </a:p>
      </dgm:t>
    </dgm:pt>
    <dgm:pt modelId="{BF480DB5-75AB-204D-84DA-D2859A51205E}" type="sibTrans" cxnId="{23E1843C-2620-E14F-8F81-916191478B95}">
      <dgm:prSet/>
      <dgm:spPr/>
      <dgm:t>
        <a:bodyPr/>
        <a:lstStyle/>
        <a:p>
          <a:endParaRPr lang="en-US"/>
        </a:p>
      </dgm:t>
    </dgm:pt>
    <dgm:pt modelId="{3E0D2CBF-38AF-9949-BD9D-1044A0514147}">
      <dgm:prSet phldrT="[Text]"/>
      <dgm:spPr/>
      <dgm:t>
        <a:bodyPr/>
        <a:lstStyle/>
        <a:p>
          <a:r>
            <a:rPr lang="en-US" dirty="0" err="1"/>
            <a:t>Accurev</a:t>
          </a:r>
          <a:r>
            <a:rPr lang="en-US" dirty="0"/>
            <a:t> (2001)</a:t>
          </a:r>
        </a:p>
      </dgm:t>
    </dgm:pt>
    <dgm:pt modelId="{5F67A55A-0618-274C-972C-5DE5A9231CC4}" type="parTrans" cxnId="{5D5DEB85-A480-EA46-8547-384BEBAED607}">
      <dgm:prSet/>
      <dgm:spPr/>
      <dgm:t>
        <a:bodyPr/>
        <a:lstStyle/>
        <a:p>
          <a:endParaRPr lang="en-US"/>
        </a:p>
      </dgm:t>
    </dgm:pt>
    <dgm:pt modelId="{34BF7426-CA7E-4344-A53A-79AA579824EA}" type="sibTrans" cxnId="{5D5DEB85-A480-EA46-8547-384BEBAED607}">
      <dgm:prSet/>
      <dgm:spPr/>
      <dgm:t>
        <a:bodyPr/>
        <a:lstStyle/>
        <a:p>
          <a:endParaRPr lang="en-US"/>
        </a:p>
      </dgm:t>
    </dgm:pt>
    <dgm:pt modelId="{CAFC2D4C-CCB0-BB48-A25A-9A5CFF930125}">
      <dgm:prSet phldrT="[Text]"/>
      <dgm:spPr/>
      <dgm:t>
        <a:bodyPr/>
        <a:lstStyle/>
        <a:p>
          <a:r>
            <a:rPr lang="en-US" dirty="0" err="1"/>
            <a:t>BitKeeper</a:t>
          </a:r>
          <a:r>
            <a:rPr lang="en-US" dirty="0"/>
            <a:t> (2004)</a:t>
          </a:r>
        </a:p>
      </dgm:t>
    </dgm:pt>
    <dgm:pt modelId="{6E7011E8-A476-EE4D-9BDA-A252F5223F0D}" type="parTrans" cxnId="{5AB9FA45-F9A0-0044-9A86-06B99DD8F742}">
      <dgm:prSet/>
      <dgm:spPr/>
      <dgm:t>
        <a:bodyPr/>
        <a:lstStyle/>
        <a:p>
          <a:endParaRPr lang="en-US"/>
        </a:p>
      </dgm:t>
    </dgm:pt>
    <dgm:pt modelId="{B3FB54D6-0445-B146-B919-F1207DBCF20D}" type="sibTrans" cxnId="{5AB9FA45-F9A0-0044-9A86-06B99DD8F742}">
      <dgm:prSet/>
      <dgm:spPr/>
      <dgm:t>
        <a:bodyPr/>
        <a:lstStyle/>
        <a:p>
          <a:endParaRPr lang="en-US"/>
        </a:p>
      </dgm:t>
    </dgm:pt>
    <dgm:pt modelId="{CF0E3296-86FF-4B48-A87A-67932D152503}" type="pres">
      <dgm:prSet presAssocID="{1C351A5D-6403-1F40-B619-2A3DE6057C07}" presName="Name0" presStyleCnt="0">
        <dgm:presLayoutVars>
          <dgm:dir/>
          <dgm:resizeHandles val="exact"/>
        </dgm:presLayoutVars>
      </dgm:prSet>
      <dgm:spPr/>
    </dgm:pt>
    <dgm:pt modelId="{7272CC8C-C609-C244-BCB0-EC6F359E0887}" type="pres">
      <dgm:prSet presAssocID="{AC20351B-37A1-EE4F-B461-CE6C4ABB5572}" presName="node" presStyleLbl="node1" presStyleIdx="0" presStyleCnt="3">
        <dgm:presLayoutVars>
          <dgm:bulletEnabled val="1"/>
        </dgm:presLayoutVars>
      </dgm:prSet>
      <dgm:spPr/>
    </dgm:pt>
    <dgm:pt modelId="{F4E355B0-6FE3-C04D-ACB1-7BE0F8BD32BD}" type="pres">
      <dgm:prSet presAssocID="{BF480DB5-75AB-204D-84DA-D2859A51205E}" presName="sibTrans" presStyleLbl="sibTrans2D1" presStyleIdx="0" presStyleCnt="2"/>
      <dgm:spPr/>
    </dgm:pt>
    <dgm:pt modelId="{8BD8FC2B-BC6F-6F4C-8EBF-F8F96D9358C5}" type="pres">
      <dgm:prSet presAssocID="{BF480DB5-75AB-204D-84DA-D2859A51205E}" presName="connectorText" presStyleLbl="sibTrans2D1" presStyleIdx="0" presStyleCnt="2"/>
      <dgm:spPr/>
    </dgm:pt>
    <dgm:pt modelId="{A50D5DAB-962F-854F-9E50-48DB0C6001B8}" type="pres">
      <dgm:prSet presAssocID="{3E0D2CBF-38AF-9949-BD9D-1044A0514147}" presName="node" presStyleLbl="node1" presStyleIdx="1" presStyleCnt="3">
        <dgm:presLayoutVars>
          <dgm:bulletEnabled val="1"/>
        </dgm:presLayoutVars>
      </dgm:prSet>
      <dgm:spPr/>
    </dgm:pt>
    <dgm:pt modelId="{C9DDDBF4-825F-AE4F-85A4-8BBE12E38507}" type="pres">
      <dgm:prSet presAssocID="{34BF7426-CA7E-4344-A53A-79AA579824EA}" presName="sibTrans" presStyleLbl="sibTrans2D1" presStyleIdx="1" presStyleCnt="2"/>
      <dgm:spPr/>
    </dgm:pt>
    <dgm:pt modelId="{992D7617-E4A4-1743-AA5D-99B9682ED776}" type="pres">
      <dgm:prSet presAssocID="{34BF7426-CA7E-4344-A53A-79AA579824EA}" presName="connectorText" presStyleLbl="sibTrans2D1" presStyleIdx="1" presStyleCnt="2"/>
      <dgm:spPr/>
    </dgm:pt>
    <dgm:pt modelId="{4699B62A-C470-B946-BB7B-5682DE4DA513}" type="pres">
      <dgm:prSet presAssocID="{CAFC2D4C-CCB0-BB48-A25A-9A5CFF930125}" presName="node" presStyleLbl="node1" presStyleIdx="2" presStyleCnt="3">
        <dgm:presLayoutVars>
          <dgm:bulletEnabled val="1"/>
        </dgm:presLayoutVars>
      </dgm:prSet>
      <dgm:spPr/>
    </dgm:pt>
  </dgm:ptLst>
  <dgm:cxnLst>
    <dgm:cxn modelId="{C75E7000-534F-5C4C-A862-A8A6466FC4A3}" type="presOf" srcId="{1C351A5D-6403-1F40-B619-2A3DE6057C07}" destId="{CF0E3296-86FF-4B48-A87A-67932D152503}" srcOrd="0" destOrd="0" presId="urn:microsoft.com/office/officeart/2005/8/layout/process1"/>
    <dgm:cxn modelId="{345CF810-15B4-0445-AE7B-E946F49744FB}" type="presOf" srcId="{AC20351B-37A1-EE4F-B461-CE6C4ABB5572}" destId="{7272CC8C-C609-C244-BCB0-EC6F359E0887}" srcOrd="0" destOrd="0" presId="urn:microsoft.com/office/officeart/2005/8/layout/process1"/>
    <dgm:cxn modelId="{7129E01D-4E20-0C45-847D-6C0EBE6750D3}" type="presOf" srcId="{BF480DB5-75AB-204D-84DA-D2859A51205E}" destId="{8BD8FC2B-BC6F-6F4C-8EBF-F8F96D9358C5}" srcOrd="1" destOrd="0" presId="urn:microsoft.com/office/officeart/2005/8/layout/process1"/>
    <dgm:cxn modelId="{23E1843C-2620-E14F-8F81-916191478B95}" srcId="{1C351A5D-6403-1F40-B619-2A3DE6057C07}" destId="{AC20351B-37A1-EE4F-B461-CE6C4ABB5572}" srcOrd="0" destOrd="0" parTransId="{3CD0A648-DFA8-F24E-A52B-1342D6163D0A}" sibTransId="{BF480DB5-75AB-204D-84DA-D2859A51205E}"/>
    <dgm:cxn modelId="{3B51CF44-DEA6-1F49-84A0-42443CA2DE37}" type="presOf" srcId="{CAFC2D4C-CCB0-BB48-A25A-9A5CFF930125}" destId="{4699B62A-C470-B946-BB7B-5682DE4DA513}" srcOrd="0" destOrd="0" presId="urn:microsoft.com/office/officeart/2005/8/layout/process1"/>
    <dgm:cxn modelId="{5AB9FA45-F9A0-0044-9A86-06B99DD8F742}" srcId="{1C351A5D-6403-1F40-B619-2A3DE6057C07}" destId="{CAFC2D4C-CCB0-BB48-A25A-9A5CFF930125}" srcOrd="2" destOrd="0" parTransId="{6E7011E8-A476-EE4D-9BDA-A252F5223F0D}" sibTransId="{B3FB54D6-0445-B146-B919-F1207DBCF20D}"/>
    <dgm:cxn modelId="{D05D8183-4469-E54C-BCDB-E502B0F97B24}" type="presOf" srcId="{34BF7426-CA7E-4344-A53A-79AA579824EA}" destId="{C9DDDBF4-825F-AE4F-85A4-8BBE12E38507}" srcOrd="0" destOrd="0" presId="urn:microsoft.com/office/officeart/2005/8/layout/process1"/>
    <dgm:cxn modelId="{5D5DEB85-A480-EA46-8547-384BEBAED607}" srcId="{1C351A5D-6403-1F40-B619-2A3DE6057C07}" destId="{3E0D2CBF-38AF-9949-BD9D-1044A0514147}" srcOrd="1" destOrd="0" parTransId="{5F67A55A-0618-274C-972C-5DE5A9231CC4}" sibTransId="{34BF7426-CA7E-4344-A53A-79AA579824EA}"/>
    <dgm:cxn modelId="{DB615BAC-5C29-314C-B224-52593FF1A6D1}" type="presOf" srcId="{3E0D2CBF-38AF-9949-BD9D-1044A0514147}" destId="{A50D5DAB-962F-854F-9E50-48DB0C6001B8}" srcOrd="0" destOrd="0" presId="urn:microsoft.com/office/officeart/2005/8/layout/process1"/>
    <dgm:cxn modelId="{61B7A8C8-46C9-F44A-A07A-321BB9BAD0A0}" type="presOf" srcId="{34BF7426-CA7E-4344-A53A-79AA579824EA}" destId="{992D7617-E4A4-1743-AA5D-99B9682ED776}" srcOrd="1" destOrd="0" presId="urn:microsoft.com/office/officeart/2005/8/layout/process1"/>
    <dgm:cxn modelId="{0811BACF-AB0C-774A-944A-CBC6AC3BCB2B}" type="presOf" srcId="{BF480DB5-75AB-204D-84DA-D2859A51205E}" destId="{F4E355B0-6FE3-C04D-ACB1-7BE0F8BD32BD}" srcOrd="0" destOrd="0" presId="urn:microsoft.com/office/officeart/2005/8/layout/process1"/>
    <dgm:cxn modelId="{E7F31C26-1058-894A-81F6-7802990DBDEA}" type="presParOf" srcId="{CF0E3296-86FF-4B48-A87A-67932D152503}" destId="{7272CC8C-C609-C244-BCB0-EC6F359E0887}" srcOrd="0" destOrd="0" presId="urn:microsoft.com/office/officeart/2005/8/layout/process1"/>
    <dgm:cxn modelId="{C80B9413-8BBC-C946-95D0-96525B5EA9FD}" type="presParOf" srcId="{CF0E3296-86FF-4B48-A87A-67932D152503}" destId="{F4E355B0-6FE3-C04D-ACB1-7BE0F8BD32BD}" srcOrd="1" destOrd="0" presId="urn:microsoft.com/office/officeart/2005/8/layout/process1"/>
    <dgm:cxn modelId="{B4B3C46D-1559-8E4C-BFAB-F37570DDDCDF}" type="presParOf" srcId="{F4E355B0-6FE3-C04D-ACB1-7BE0F8BD32BD}" destId="{8BD8FC2B-BC6F-6F4C-8EBF-F8F96D9358C5}" srcOrd="0" destOrd="0" presId="urn:microsoft.com/office/officeart/2005/8/layout/process1"/>
    <dgm:cxn modelId="{8E07A2F9-D72D-C04B-8793-1E2B8FB472E7}" type="presParOf" srcId="{CF0E3296-86FF-4B48-A87A-67932D152503}" destId="{A50D5DAB-962F-854F-9E50-48DB0C6001B8}" srcOrd="2" destOrd="0" presId="urn:microsoft.com/office/officeart/2005/8/layout/process1"/>
    <dgm:cxn modelId="{AE1C8ABD-8D8C-474D-904D-7B2C86F2FA36}" type="presParOf" srcId="{CF0E3296-86FF-4B48-A87A-67932D152503}" destId="{C9DDDBF4-825F-AE4F-85A4-8BBE12E38507}" srcOrd="3" destOrd="0" presId="urn:microsoft.com/office/officeart/2005/8/layout/process1"/>
    <dgm:cxn modelId="{5BF1694B-2865-464B-9663-D93B49174BB6}" type="presParOf" srcId="{C9DDDBF4-825F-AE4F-85A4-8BBE12E38507}" destId="{992D7617-E4A4-1743-AA5D-99B9682ED776}" srcOrd="0" destOrd="0" presId="urn:microsoft.com/office/officeart/2005/8/layout/process1"/>
    <dgm:cxn modelId="{802566CF-BCF7-0E47-826C-402CFCCD0071}" type="presParOf" srcId="{CF0E3296-86FF-4B48-A87A-67932D152503}" destId="{4699B62A-C470-B946-BB7B-5682DE4DA51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351A5D-6403-1F40-B619-2A3DE6057C07}" type="doc">
      <dgm:prSet loTypeId="urn:microsoft.com/office/officeart/2005/8/layout/process1" loCatId="" qsTypeId="urn:microsoft.com/office/officeart/2005/8/quickstyle/simple4" qsCatId="simple" csTypeId="urn:microsoft.com/office/officeart/2005/8/colors/accent3_5" csCatId="accent3" phldr="1"/>
      <dgm:spPr/>
    </dgm:pt>
    <dgm:pt modelId="{AC20351B-37A1-EE4F-B461-CE6C4ABB5572}">
      <dgm:prSet phldrT="[Text]"/>
      <dgm:spPr/>
      <dgm:t>
        <a:bodyPr/>
        <a:lstStyle/>
        <a:p>
          <a:r>
            <a:rPr lang="en-US" dirty="0"/>
            <a:t>Bazaar</a:t>
          </a:r>
        </a:p>
      </dgm:t>
    </dgm:pt>
    <dgm:pt modelId="{3CD0A648-DFA8-F24E-A52B-1342D6163D0A}" type="parTrans" cxnId="{23E1843C-2620-E14F-8F81-916191478B95}">
      <dgm:prSet/>
      <dgm:spPr/>
      <dgm:t>
        <a:bodyPr/>
        <a:lstStyle/>
        <a:p>
          <a:endParaRPr lang="en-US"/>
        </a:p>
      </dgm:t>
    </dgm:pt>
    <dgm:pt modelId="{BF480DB5-75AB-204D-84DA-D2859A51205E}" type="sibTrans" cxnId="{23E1843C-2620-E14F-8F81-916191478B95}">
      <dgm:prSet/>
      <dgm:spPr/>
      <dgm:t>
        <a:bodyPr/>
        <a:lstStyle/>
        <a:p>
          <a:endParaRPr lang="en-US"/>
        </a:p>
      </dgm:t>
    </dgm:pt>
    <dgm:pt modelId="{3E0D2CBF-38AF-9949-BD9D-1044A0514147}">
      <dgm:prSet phldrT="[Text]"/>
      <dgm:spPr/>
      <dgm:t>
        <a:bodyPr/>
        <a:lstStyle/>
        <a:p>
          <a:r>
            <a:rPr lang="en-US" dirty="0" err="1"/>
            <a:t>Darcs</a:t>
          </a:r>
          <a:endParaRPr lang="en-US" dirty="0"/>
        </a:p>
      </dgm:t>
    </dgm:pt>
    <dgm:pt modelId="{5F67A55A-0618-274C-972C-5DE5A9231CC4}" type="parTrans" cxnId="{5D5DEB85-A480-EA46-8547-384BEBAED607}">
      <dgm:prSet/>
      <dgm:spPr/>
      <dgm:t>
        <a:bodyPr/>
        <a:lstStyle/>
        <a:p>
          <a:endParaRPr lang="en-US"/>
        </a:p>
      </dgm:t>
    </dgm:pt>
    <dgm:pt modelId="{34BF7426-CA7E-4344-A53A-79AA579824EA}" type="sibTrans" cxnId="{5D5DEB85-A480-EA46-8547-384BEBAED607}">
      <dgm:prSet/>
      <dgm:spPr/>
      <dgm:t>
        <a:bodyPr/>
        <a:lstStyle/>
        <a:p>
          <a:endParaRPr lang="en-US"/>
        </a:p>
      </dgm:t>
    </dgm:pt>
    <dgm:pt modelId="{CAFC2D4C-CCB0-BB48-A25A-9A5CFF930125}">
      <dgm:prSet phldrT="[Text]"/>
      <dgm:spPr/>
      <dgm:t>
        <a:bodyPr/>
        <a:lstStyle/>
        <a:p>
          <a:r>
            <a:rPr lang="en-US" dirty="0"/>
            <a:t>HG</a:t>
          </a:r>
        </a:p>
      </dgm:t>
    </dgm:pt>
    <dgm:pt modelId="{6E7011E8-A476-EE4D-9BDA-A252F5223F0D}" type="parTrans" cxnId="{5AB9FA45-F9A0-0044-9A86-06B99DD8F742}">
      <dgm:prSet/>
      <dgm:spPr/>
      <dgm:t>
        <a:bodyPr/>
        <a:lstStyle/>
        <a:p>
          <a:endParaRPr lang="en-US"/>
        </a:p>
      </dgm:t>
    </dgm:pt>
    <dgm:pt modelId="{B3FB54D6-0445-B146-B919-F1207DBCF20D}" type="sibTrans" cxnId="{5AB9FA45-F9A0-0044-9A86-06B99DD8F742}">
      <dgm:prSet/>
      <dgm:spPr/>
      <dgm:t>
        <a:bodyPr/>
        <a:lstStyle/>
        <a:p>
          <a:endParaRPr lang="en-US"/>
        </a:p>
      </dgm:t>
    </dgm:pt>
    <dgm:pt modelId="{E3608D69-13C0-6E43-AE77-D9486AA7FCD7}">
      <dgm:prSet phldrT="[Text]"/>
      <dgm:spPr/>
      <dgm:t>
        <a:bodyPr/>
        <a:lstStyle/>
        <a:p>
          <a:r>
            <a:rPr lang="en-US" dirty="0"/>
            <a:t>Plastic</a:t>
          </a:r>
        </a:p>
      </dgm:t>
    </dgm:pt>
    <dgm:pt modelId="{28F3C9BB-BB1F-004C-948E-239588FDD68D}" type="parTrans" cxnId="{E0A40513-B165-C24D-8DFD-2CDD035D112B}">
      <dgm:prSet/>
      <dgm:spPr/>
      <dgm:t>
        <a:bodyPr/>
        <a:lstStyle/>
        <a:p>
          <a:endParaRPr lang="en-US"/>
        </a:p>
      </dgm:t>
    </dgm:pt>
    <dgm:pt modelId="{5CE8308E-E648-2C4E-8FCF-84EB33B63388}" type="sibTrans" cxnId="{E0A40513-B165-C24D-8DFD-2CDD035D112B}">
      <dgm:prSet/>
      <dgm:spPr/>
      <dgm:t>
        <a:bodyPr/>
        <a:lstStyle/>
        <a:p>
          <a:endParaRPr lang="en-US"/>
        </a:p>
      </dgm:t>
    </dgm:pt>
    <dgm:pt modelId="{433E1759-1031-EE46-A37E-4B9F776FDE2B}">
      <dgm:prSet phldrT="[Text]"/>
      <dgm:spPr/>
      <dgm:t>
        <a:bodyPr/>
        <a:lstStyle/>
        <a:p>
          <a:r>
            <a:rPr lang="en-US" dirty="0"/>
            <a:t>TFS</a:t>
          </a:r>
        </a:p>
      </dgm:t>
    </dgm:pt>
    <dgm:pt modelId="{C8BDF4B9-B700-7B4A-B7EE-CCB56862723A}" type="parTrans" cxnId="{D61670D7-F013-E840-915B-C4F2ED4D06C5}">
      <dgm:prSet/>
      <dgm:spPr/>
      <dgm:t>
        <a:bodyPr/>
        <a:lstStyle/>
        <a:p>
          <a:endParaRPr lang="en-US"/>
        </a:p>
      </dgm:t>
    </dgm:pt>
    <dgm:pt modelId="{350D4618-D981-2243-BED1-73AF3C5D7739}" type="sibTrans" cxnId="{D61670D7-F013-E840-915B-C4F2ED4D06C5}">
      <dgm:prSet/>
      <dgm:spPr/>
      <dgm:t>
        <a:bodyPr/>
        <a:lstStyle/>
        <a:p>
          <a:endParaRPr lang="en-US"/>
        </a:p>
      </dgm:t>
    </dgm:pt>
    <dgm:pt modelId="{CF0E3296-86FF-4B48-A87A-67932D152503}" type="pres">
      <dgm:prSet presAssocID="{1C351A5D-6403-1F40-B619-2A3DE6057C07}" presName="Name0" presStyleCnt="0">
        <dgm:presLayoutVars>
          <dgm:dir/>
          <dgm:resizeHandles val="exact"/>
        </dgm:presLayoutVars>
      </dgm:prSet>
      <dgm:spPr/>
    </dgm:pt>
    <dgm:pt modelId="{7272CC8C-C609-C244-BCB0-EC6F359E0887}" type="pres">
      <dgm:prSet presAssocID="{AC20351B-37A1-EE4F-B461-CE6C4ABB5572}" presName="node" presStyleLbl="node1" presStyleIdx="0" presStyleCnt="5">
        <dgm:presLayoutVars>
          <dgm:bulletEnabled val="1"/>
        </dgm:presLayoutVars>
      </dgm:prSet>
      <dgm:spPr/>
    </dgm:pt>
    <dgm:pt modelId="{F4E355B0-6FE3-C04D-ACB1-7BE0F8BD32BD}" type="pres">
      <dgm:prSet presAssocID="{BF480DB5-75AB-204D-84DA-D2859A51205E}" presName="sibTrans" presStyleLbl="sibTrans2D1" presStyleIdx="0" presStyleCnt="4"/>
      <dgm:spPr/>
    </dgm:pt>
    <dgm:pt modelId="{8BD8FC2B-BC6F-6F4C-8EBF-F8F96D9358C5}" type="pres">
      <dgm:prSet presAssocID="{BF480DB5-75AB-204D-84DA-D2859A51205E}" presName="connectorText" presStyleLbl="sibTrans2D1" presStyleIdx="0" presStyleCnt="4"/>
      <dgm:spPr/>
    </dgm:pt>
    <dgm:pt modelId="{A50D5DAB-962F-854F-9E50-48DB0C6001B8}" type="pres">
      <dgm:prSet presAssocID="{3E0D2CBF-38AF-9949-BD9D-1044A0514147}" presName="node" presStyleLbl="node1" presStyleIdx="1" presStyleCnt="5">
        <dgm:presLayoutVars>
          <dgm:bulletEnabled val="1"/>
        </dgm:presLayoutVars>
      </dgm:prSet>
      <dgm:spPr/>
    </dgm:pt>
    <dgm:pt modelId="{C9DDDBF4-825F-AE4F-85A4-8BBE12E38507}" type="pres">
      <dgm:prSet presAssocID="{34BF7426-CA7E-4344-A53A-79AA579824EA}" presName="sibTrans" presStyleLbl="sibTrans2D1" presStyleIdx="1" presStyleCnt="4"/>
      <dgm:spPr/>
    </dgm:pt>
    <dgm:pt modelId="{992D7617-E4A4-1743-AA5D-99B9682ED776}" type="pres">
      <dgm:prSet presAssocID="{34BF7426-CA7E-4344-A53A-79AA579824EA}" presName="connectorText" presStyleLbl="sibTrans2D1" presStyleIdx="1" presStyleCnt="4"/>
      <dgm:spPr/>
    </dgm:pt>
    <dgm:pt modelId="{4699B62A-C470-B946-BB7B-5682DE4DA513}" type="pres">
      <dgm:prSet presAssocID="{CAFC2D4C-CCB0-BB48-A25A-9A5CFF930125}" presName="node" presStyleLbl="node1" presStyleIdx="2" presStyleCnt="5">
        <dgm:presLayoutVars>
          <dgm:bulletEnabled val="1"/>
        </dgm:presLayoutVars>
      </dgm:prSet>
      <dgm:spPr/>
    </dgm:pt>
    <dgm:pt modelId="{1D501378-6077-A649-BDFB-BE7D8FEAF274}" type="pres">
      <dgm:prSet presAssocID="{B3FB54D6-0445-B146-B919-F1207DBCF20D}" presName="sibTrans" presStyleLbl="sibTrans2D1" presStyleIdx="2" presStyleCnt="4"/>
      <dgm:spPr/>
    </dgm:pt>
    <dgm:pt modelId="{2438F9F8-29F7-C140-B3A5-84AC2ABB14DC}" type="pres">
      <dgm:prSet presAssocID="{B3FB54D6-0445-B146-B919-F1207DBCF20D}" presName="connectorText" presStyleLbl="sibTrans2D1" presStyleIdx="2" presStyleCnt="4"/>
      <dgm:spPr/>
    </dgm:pt>
    <dgm:pt modelId="{3FF73DF5-9017-DD47-AC88-9BA1A6561B53}" type="pres">
      <dgm:prSet presAssocID="{E3608D69-13C0-6E43-AE77-D9486AA7FCD7}" presName="node" presStyleLbl="node1" presStyleIdx="3" presStyleCnt="5">
        <dgm:presLayoutVars>
          <dgm:bulletEnabled val="1"/>
        </dgm:presLayoutVars>
      </dgm:prSet>
      <dgm:spPr/>
    </dgm:pt>
    <dgm:pt modelId="{C1BAFFE6-5A52-0C40-869B-D34FB4382790}" type="pres">
      <dgm:prSet presAssocID="{5CE8308E-E648-2C4E-8FCF-84EB33B63388}" presName="sibTrans" presStyleLbl="sibTrans2D1" presStyleIdx="3" presStyleCnt="4"/>
      <dgm:spPr/>
    </dgm:pt>
    <dgm:pt modelId="{EC9345A1-9AFB-B04B-B1F5-54706C35BD4B}" type="pres">
      <dgm:prSet presAssocID="{5CE8308E-E648-2C4E-8FCF-84EB33B63388}" presName="connectorText" presStyleLbl="sibTrans2D1" presStyleIdx="3" presStyleCnt="4"/>
      <dgm:spPr/>
    </dgm:pt>
    <dgm:pt modelId="{4A8E676C-6C1C-F74D-9CF0-83C3B420A007}" type="pres">
      <dgm:prSet presAssocID="{433E1759-1031-EE46-A37E-4B9F776FDE2B}" presName="node" presStyleLbl="node1" presStyleIdx="4" presStyleCnt="5">
        <dgm:presLayoutVars>
          <dgm:bulletEnabled val="1"/>
        </dgm:presLayoutVars>
      </dgm:prSet>
      <dgm:spPr/>
    </dgm:pt>
  </dgm:ptLst>
  <dgm:cxnLst>
    <dgm:cxn modelId="{0C62C811-2E4A-7E4B-9C69-1E49C1606FBD}" type="presOf" srcId="{AC20351B-37A1-EE4F-B461-CE6C4ABB5572}" destId="{7272CC8C-C609-C244-BCB0-EC6F359E0887}" srcOrd="0" destOrd="0" presId="urn:microsoft.com/office/officeart/2005/8/layout/process1"/>
    <dgm:cxn modelId="{E0A40513-B165-C24D-8DFD-2CDD035D112B}" srcId="{1C351A5D-6403-1F40-B619-2A3DE6057C07}" destId="{E3608D69-13C0-6E43-AE77-D9486AA7FCD7}" srcOrd="3" destOrd="0" parTransId="{28F3C9BB-BB1F-004C-948E-239588FDD68D}" sibTransId="{5CE8308E-E648-2C4E-8FCF-84EB33B63388}"/>
    <dgm:cxn modelId="{10BB7E18-E4BF-694E-B51C-63B7B6671E33}" type="presOf" srcId="{3E0D2CBF-38AF-9949-BD9D-1044A0514147}" destId="{A50D5DAB-962F-854F-9E50-48DB0C6001B8}" srcOrd="0" destOrd="0" presId="urn:microsoft.com/office/officeart/2005/8/layout/process1"/>
    <dgm:cxn modelId="{D5013738-7CDB-F44E-B88B-4333EC8D1146}" type="presOf" srcId="{BF480DB5-75AB-204D-84DA-D2859A51205E}" destId="{8BD8FC2B-BC6F-6F4C-8EBF-F8F96D9358C5}" srcOrd="1" destOrd="0" presId="urn:microsoft.com/office/officeart/2005/8/layout/process1"/>
    <dgm:cxn modelId="{23E1843C-2620-E14F-8F81-916191478B95}" srcId="{1C351A5D-6403-1F40-B619-2A3DE6057C07}" destId="{AC20351B-37A1-EE4F-B461-CE6C4ABB5572}" srcOrd="0" destOrd="0" parTransId="{3CD0A648-DFA8-F24E-A52B-1342D6163D0A}" sibTransId="{BF480DB5-75AB-204D-84DA-D2859A51205E}"/>
    <dgm:cxn modelId="{B2CBFA3F-AD88-7B4C-9FDE-CFA5596380FF}" type="presOf" srcId="{B3FB54D6-0445-B146-B919-F1207DBCF20D}" destId="{2438F9F8-29F7-C140-B3A5-84AC2ABB14DC}" srcOrd="1" destOrd="0" presId="urn:microsoft.com/office/officeart/2005/8/layout/process1"/>
    <dgm:cxn modelId="{5AB9FA45-F9A0-0044-9A86-06B99DD8F742}" srcId="{1C351A5D-6403-1F40-B619-2A3DE6057C07}" destId="{CAFC2D4C-CCB0-BB48-A25A-9A5CFF930125}" srcOrd="2" destOrd="0" parTransId="{6E7011E8-A476-EE4D-9BDA-A252F5223F0D}" sibTransId="{B3FB54D6-0445-B146-B919-F1207DBCF20D}"/>
    <dgm:cxn modelId="{D218B17C-C479-7E43-A75D-FFABB8E02A9B}" type="presOf" srcId="{BF480DB5-75AB-204D-84DA-D2859A51205E}" destId="{F4E355B0-6FE3-C04D-ACB1-7BE0F8BD32BD}" srcOrd="0" destOrd="0" presId="urn:microsoft.com/office/officeart/2005/8/layout/process1"/>
    <dgm:cxn modelId="{138ADD81-696B-734A-9DFD-A2DF83D564AF}" type="presOf" srcId="{34BF7426-CA7E-4344-A53A-79AA579824EA}" destId="{C9DDDBF4-825F-AE4F-85A4-8BBE12E38507}" srcOrd="0" destOrd="0" presId="urn:microsoft.com/office/officeart/2005/8/layout/process1"/>
    <dgm:cxn modelId="{86D23D82-93D7-9C40-9EAD-1A13F7E550E6}" type="presOf" srcId="{B3FB54D6-0445-B146-B919-F1207DBCF20D}" destId="{1D501378-6077-A649-BDFB-BE7D8FEAF274}" srcOrd="0" destOrd="0" presId="urn:microsoft.com/office/officeart/2005/8/layout/process1"/>
    <dgm:cxn modelId="{90F32083-2AF4-9649-8CED-2E460B71D84D}" type="presOf" srcId="{1C351A5D-6403-1F40-B619-2A3DE6057C07}" destId="{CF0E3296-86FF-4B48-A87A-67932D152503}" srcOrd="0" destOrd="0" presId="urn:microsoft.com/office/officeart/2005/8/layout/process1"/>
    <dgm:cxn modelId="{5D5DEB85-A480-EA46-8547-384BEBAED607}" srcId="{1C351A5D-6403-1F40-B619-2A3DE6057C07}" destId="{3E0D2CBF-38AF-9949-BD9D-1044A0514147}" srcOrd="1" destOrd="0" parTransId="{5F67A55A-0618-274C-972C-5DE5A9231CC4}" sibTransId="{34BF7426-CA7E-4344-A53A-79AA579824EA}"/>
    <dgm:cxn modelId="{51BD70A7-4D76-354B-8E47-B3CE23A9C94B}" type="presOf" srcId="{5CE8308E-E648-2C4E-8FCF-84EB33B63388}" destId="{C1BAFFE6-5A52-0C40-869B-D34FB4382790}" srcOrd="0" destOrd="0" presId="urn:microsoft.com/office/officeart/2005/8/layout/process1"/>
    <dgm:cxn modelId="{DF3090A9-1225-6549-8453-1F94A586C0C4}" type="presOf" srcId="{CAFC2D4C-CCB0-BB48-A25A-9A5CFF930125}" destId="{4699B62A-C470-B946-BB7B-5682DE4DA513}" srcOrd="0" destOrd="0" presId="urn:microsoft.com/office/officeart/2005/8/layout/process1"/>
    <dgm:cxn modelId="{66C662AE-FB48-354B-AC6E-3313863F59B5}" type="presOf" srcId="{5CE8308E-E648-2C4E-8FCF-84EB33B63388}" destId="{EC9345A1-9AFB-B04B-B1F5-54706C35BD4B}" srcOrd="1" destOrd="0" presId="urn:microsoft.com/office/officeart/2005/8/layout/process1"/>
    <dgm:cxn modelId="{9AC557B1-ACF8-8A40-BCBD-6731081CB233}" type="presOf" srcId="{E3608D69-13C0-6E43-AE77-D9486AA7FCD7}" destId="{3FF73DF5-9017-DD47-AC88-9BA1A6561B53}" srcOrd="0" destOrd="0" presId="urn:microsoft.com/office/officeart/2005/8/layout/process1"/>
    <dgm:cxn modelId="{D61670D7-F013-E840-915B-C4F2ED4D06C5}" srcId="{1C351A5D-6403-1F40-B619-2A3DE6057C07}" destId="{433E1759-1031-EE46-A37E-4B9F776FDE2B}" srcOrd="4" destOrd="0" parTransId="{C8BDF4B9-B700-7B4A-B7EE-CCB56862723A}" sibTransId="{350D4618-D981-2243-BED1-73AF3C5D7739}"/>
    <dgm:cxn modelId="{A29A95E9-4C7E-DB4B-B08B-029F92018559}" type="presOf" srcId="{34BF7426-CA7E-4344-A53A-79AA579824EA}" destId="{992D7617-E4A4-1743-AA5D-99B9682ED776}" srcOrd="1" destOrd="0" presId="urn:microsoft.com/office/officeart/2005/8/layout/process1"/>
    <dgm:cxn modelId="{7454D0ED-3F79-7342-BA60-18B594671FF7}" type="presOf" srcId="{433E1759-1031-EE46-A37E-4B9F776FDE2B}" destId="{4A8E676C-6C1C-F74D-9CF0-83C3B420A007}" srcOrd="0" destOrd="0" presId="urn:microsoft.com/office/officeart/2005/8/layout/process1"/>
    <dgm:cxn modelId="{88A1B2A0-AEA5-014A-8D42-A53E60B018E1}" type="presParOf" srcId="{CF0E3296-86FF-4B48-A87A-67932D152503}" destId="{7272CC8C-C609-C244-BCB0-EC6F359E0887}" srcOrd="0" destOrd="0" presId="urn:microsoft.com/office/officeart/2005/8/layout/process1"/>
    <dgm:cxn modelId="{9405D564-77B3-C84E-9344-72A473A9AF6B}" type="presParOf" srcId="{CF0E3296-86FF-4B48-A87A-67932D152503}" destId="{F4E355B0-6FE3-C04D-ACB1-7BE0F8BD32BD}" srcOrd="1" destOrd="0" presId="urn:microsoft.com/office/officeart/2005/8/layout/process1"/>
    <dgm:cxn modelId="{5C302238-A9D6-5341-AE87-2E54E8DEFD1B}" type="presParOf" srcId="{F4E355B0-6FE3-C04D-ACB1-7BE0F8BD32BD}" destId="{8BD8FC2B-BC6F-6F4C-8EBF-F8F96D9358C5}" srcOrd="0" destOrd="0" presId="urn:microsoft.com/office/officeart/2005/8/layout/process1"/>
    <dgm:cxn modelId="{C61263E4-2FE1-F54F-BD2C-560048F5E545}" type="presParOf" srcId="{CF0E3296-86FF-4B48-A87A-67932D152503}" destId="{A50D5DAB-962F-854F-9E50-48DB0C6001B8}" srcOrd="2" destOrd="0" presId="urn:microsoft.com/office/officeart/2005/8/layout/process1"/>
    <dgm:cxn modelId="{CA0AA06E-6F74-3943-BC56-77C06FCF10FE}" type="presParOf" srcId="{CF0E3296-86FF-4B48-A87A-67932D152503}" destId="{C9DDDBF4-825F-AE4F-85A4-8BBE12E38507}" srcOrd="3" destOrd="0" presId="urn:microsoft.com/office/officeart/2005/8/layout/process1"/>
    <dgm:cxn modelId="{2C611084-4FEC-F74D-97E4-AFAAAEE6E1AB}" type="presParOf" srcId="{C9DDDBF4-825F-AE4F-85A4-8BBE12E38507}" destId="{992D7617-E4A4-1743-AA5D-99B9682ED776}" srcOrd="0" destOrd="0" presId="urn:microsoft.com/office/officeart/2005/8/layout/process1"/>
    <dgm:cxn modelId="{53CCC6A7-47FC-5541-9A05-C95FD76FB63F}" type="presParOf" srcId="{CF0E3296-86FF-4B48-A87A-67932D152503}" destId="{4699B62A-C470-B946-BB7B-5682DE4DA513}" srcOrd="4" destOrd="0" presId="urn:microsoft.com/office/officeart/2005/8/layout/process1"/>
    <dgm:cxn modelId="{CEC676A5-8E9D-C449-9A3D-4B871637CE2F}" type="presParOf" srcId="{CF0E3296-86FF-4B48-A87A-67932D152503}" destId="{1D501378-6077-A649-BDFB-BE7D8FEAF274}" srcOrd="5" destOrd="0" presId="urn:microsoft.com/office/officeart/2005/8/layout/process1"/>
    <dgm:cxn modelId="{3F27913D-17D6-A249-9857-188FA4D19EBC}" type="presParOf" srcId="{1D501378-6077-A649-BDFB-BE7D8FEAF274}" destId="{2438F9F8-29F7-C140-B3A5-84AC2ABB14DC}" srcOrd="0" destOrd="0" presId="urn:microsoft.com/office/officeart/2005/8/layout/process1"/>
    <dgm:cxn modelId="{429FB06B-CEC3-1049-A036-9A7978A221B0}" type="presParOf" srcId="{CF0E3296-86FF-4B48-A87A-67932D152503}" destId="{3FF73DF5-9017-DD47-AC88-9BA1A6561B53}" srcOrd="6" destOrd="0" presId="urn:microsoft.com/office/officeart/2005/8/layout/process1"/>
    <dgm:cxn modelId="{23E0F4C5-A4B1-6545-B4F4-C13913909EFB}" type="presParOf" srcId="{CF0E3296-86FF-4B48-A87A-67932D152503}" destId="{C1BAFFE6-5A52-0C40-869B-D34FB4382790}" srcOrd="7" destOrd="0" presId="urn:microsoft.com/office/officeart/2005/8/layout/process1"/>
    <dgm:cxn modelId="{837D6204-0FAE-274D-BCBF-B91FD087BF2A}" type="presParOf" srcId="{C1BAFFE6-5A52-0C40-869B-D34FB4382790}" destId="{EC9345A1-9AFB-B04B-B1F5-54706C35BD4B}" srcOrd="0" destOrd="0" presId="urn:microsoft.com/office/officeart/2005/8/layout/process1"/>
    <dgm:cxn modelId="{112B2DD0-B01F-B740-8E2A-59649B1E7C41}" type="presParOf" srcId="{CF0E3296-86FF-4B48-A87A-67932D152503}" destId="{4A8E676C-6C1C-F74D-9CF0-83C3B420A00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351A5D-6403-1F40-B619-2A3DE6057C07}" type="doc">
      <dgm:prSet loTypeId="urn:microsoft.com/office/officeart/2005/8/layout/process1" loCatId="" qsTypeId="urn:microsoft.com/office/officeart/2005/8/quickstyle/simple4" qsCatId="simple" csTypeId="urn:microsoft.com/office/officeart/2005/8/colors/accent3_5" csCatId="accent3" phldr="1"/>
      <dgm:spPr/>
    </dgm:pt>
    <dgm:pt modelId="{AC20351B-37A1-EE4F-B461-CE6C4ABB5572}">
      <dgm:prSet phldrT="[Text]"/>
      <dgm:spPr/>
      <dgm:t>
        <a:bodyPr/>
        <a:lstStyle/>
        <a:p>
          <a:r>
            <a:rPr lang="en-US" dirty="0" err="1"/>
            <a:t>Git</a:t>
          </a:r>
          <a:endParaRPr lang="en-US" dirty="0"/>
        </a:p>
      </dgm:t>
    </dgm:pt>
    <dgm:pt modelId="{3CD0A648-DFA8-F24E-A52B-1342D6163D0A}" type="parTrans" cxnId="{23E1843C-2620-E14F-8F81-916191478B95}">
      <dgm:prSet/>
      <dgm:spPr/>
      <dgm:t>
        <a:bodyPr/>
        <a:lstStyle/>
        <a:p>
          <a:endParaRPr lang="en-US"/>
        </a:p>
      </dgm:t>
    </dgm:pt>
    <dgm:pt modelId="{BF480DB5-75AB-204D-84DA-D2859A51205E}" type="sibTrans" cxnId="{23E1843C-2620-E14F-8F81-916191478B95}">
      <dgm:prSet/>
      <dgm:spPr/>
      <dgm:t>
        <a:bodyPr/>
        <a:lstStyle/>
        <a:p>
          <a:endParaRPr lang="en-US"/>
        </a:p>
      </dgm:t>
    </dgm:pt>
    <dgm:pt modelId="{CF0E3296-86FF-4B48-A87A-67932D152503}" type="pres">
      <dgm:prSet presAssocID="{1C351A5D-6403-1F40-B619-2A3DE6057C07}" presName="Name0" presStyleCnt="0">
        <dgm:presLayoutVars>
          <dgm:dir/>
          <dgm:resizeHandles val="exact"/>
        </dgm:presLayoutVars>
      </dgm:prSet>
      <dgm:spPr/>
    </dgm:pt>
    <dgm:pt modelId="{7272CC8C-C609-C244-BCB0-EC6F359E0887}" type="pres">
      <dgm:prSet presAssocID="{AC20351B-37A1-EE4F-B461-CE6C4ABB5572}" presName="node" presStyleLbl="node1" presStyleIdx="0" presStyleCnt="1" custLinFactNeighborX="62559" custLinFactNeighborY="24931">
        <dgm:presLayoutVars>
          <dgm:bulletEnabled val="1"/>
        </dgm:presLayoutVars>
      </dgm:prSet>
      <dgm:spPr/>
    </dgm:pt>
  </dgm:ptLst>
  <dgm:cxnLst>
    <dgm:cxn modelId="{23E1843C-2620-E14F-8F81-916191478B95}" srcId="{1C351A5D-6403-1F40-B619-2A3DE6057C07}" destId="{AC20351B-37A1-EE4F-B461-CE6C4ABB5572}" srcOrd="0" destOrd="0" parTransId="{3CD0A648-DFA8-F24E-A52B-1342D6163D0A}" sibTransId="{BF480DB5-75AB-204D-84DA-D2859A51205E}"/>
    <dgm:cxn modelId="{872EB99F-4E1B-8846-A7B0-5B97C1247B40}" type="presOf" srcId="{AC20351B-37A1-EE4F-B461-CE6C4ABB5572}" destId="{7272CC8C-C609-C244-BCB0-EC6F359E0887}" srcOrd="0" destOrd="0" presId="urn:microsoft.com/office/officeart/2005/8/layout/process1"/>
    <dgm:cxn modelId="{2C6CACC5-AB75-284C-BE34-C1D89884B588}" type="presOf" srcId="{1C351A5D-6403-1F40-B619-2A3DE6057C07}" destId="{CF0E3296-86FF-4B48-A87A-67932D152503}" srcOrd="0" destOrd="0" presId="urn:microsoft.com/office/officeart/2005/8/layout/process1"/>
    <dgm:cxn modelId="{C5175CD1-C0FF-EB4C-8015-17B8B1494CAA}" type="presParOf" srcId="{CF0E3296-86FF-4B48-A87A-67932D152503}" destId="{7272CC8C-C609-C244-BCB0-EC6F359E088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B3E8-F225-D949-8F56-6E9C38976DD8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Carpeta</a:t>
          </a:r>
          <a:r>
            <a:rPr lang="en-US" sz="2400" kern="1200" dirty="0"/>
            <a:t> </a:t>
          </a:r>
          <a:r>
            <a:rPr lang="en-US" sz="2400" kern="1200" dirty="0" err="1"/>
            <a:t>compartida</a:t>
          </a:r>
          <a:endParaRPr lang="en-US" sz="2400" kern="1200" dirty="0"/>
        </a:p>
      </dsp:txBody>
      <dsp:txXfrm>
        <a:off x="21425" y="21425"/>
        <a:ext cx="3818966" cy="688670"/>
      </dsp:txXfrm>
    </dsp:sp>
    <dsp:sp modelId="{1639F8D2-F0D8-554C-A263-3BBA7B918896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Versionado</a:t>
          </a:r>
          <a:r>
            <a:rPr lang="en-US" sz="2400" kern="1200" dirty="0"/>
            <a:t> </a:t>
          </a:r>
          <a:r>
            <a:rPr lang="en-US" sz="2400" kern="1200" dirty="0" err="1"/>
            <a:t>centralizado</a:t>
          </a:r>
          <a:endParaRPr lang="en-US" sz="2400" kern="1200" dirty="0"/>
        </a:p>
      </dsp:txBody>
      <dsp:txXfrm>
        <a:off x="371945" y="854545"/>
        <a:ext cx="3825062" cy="688669"/>
      </dsp:txXfrm>
    </dsp:sp>
    <dsp:sp modelId="{7500CC0A-1331-5347-8482-F4FF0549E075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CheckIn</a:t>
          </a:r>
          <a:r>
            <a:rPr lang="en-US" sz="2400" kern="1200" dirty="0"/>
            <a:t> &amp; </a:t>
          </a:r>
          <a:r>
            <a:rPr lang="en-US" sz="2400" kern="1200" dirty="0" err="1"/>
            <a:t>CheckOut</a:t>
          </a:r>
          <a:endParaRPr lang="en-US" sz="2400" kern="1200" dirty="0"/>
        </a:p>
      </dsp:txBody>
      <dsp:txXfrm>
        <a:off x="722464" y="1687665"/>
        <a:ext cx="3825062" cy="688669"/>
      </dsp:txXfrm>
    </dsp:sp>
    <dsp:sp modelId="{6DA66995-4249-334A-B18B-009A29C2ED5B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Multiples </a:t>
          </a:r>
          <a:r>
            <a:rPr lang="en-US" sz="2400" kern="1200" dirty="0" err="1"/>
            <a:t>ramas</a:t>
          </a:r>
          <a:endParaRPr lang="en-US" sz="2400" kern="1200" dirty="0"/>
        </a:p>
      </dsp:txBody>
      <dsp:txXfrm>
        <a:off x="1072984" y="2520785"/>
        <a:ext cx="3825062" cy="688669"/>
      </dsp:txXfrm>
    </dsp:sp>
    <dsp:sp modelId="{1391CBC8-2C16-074C-9862-6D49A183DEA0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Versionado</a:t>
          </a:r>
          <a:r>
            <a:rPr lang="en-US" sz="2400" kern="1200" dirty="0"/>
            <a:t> </a:t>
          </a:r>
          <a:r>
            <a:rPr lang="en-US" sz="2400" kern="1200" dirty="0" err="1"/>
            <a:t>descentralizado</a:t>
          </a:r>
          <a:endParaRPr lang="en-US" sz="2400" kern="1200" dirty="0"/>
        </a:p>
      </dsp:txBody>
      <dsp:txXfrm>
        <a:off x="1423504" y="3353905"/>
        <a:ext cx="3825062" cy="688669"/>
      </dsp:txXfrm>
    </dsp:sp>
    <dsp:sp modelId="{E7F6123B-AC90-0444-92FF-89C416537A7F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325417" y="534416"/>
        <a:ext cx="261518" cy="357805"/>
      </dsp:txXfrm>
    </dsp:sp>
    <dsp:sp modelId="{124E90C1-2061-5F48-99F7-92A35F651ED0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75937" y="1367536"/>
        <a:ext cx="261518" cy="357805"/>
      </dsp:txXfrm>
    </dsp:sp>
    <dsp:sp modelId="{72E5090A-BC16-A34A-8C79-0AED3D4E6870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26457" y="2188464"/>
        <a:ext cx="261518" cy="357805"/>
      </dsp:txXfrm>
    </dsp:sp>
    <dsp:sp modelId="{D749DAF2-22F2-B249-8815-5011D73897D9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76977" y="3029712"/>
        <a:ext cx="261518" cy="35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2CC8C-C609-C244-BCB0-EC6F359E0887}">
      <dsp:nvSpPr>
        <dsp:cNvPr id="0" name=""/>
        <dsp:cNvSpPr/>
      </dsp:nvSpPr>
      <dsp:spPr>
        <a:xfrm>
          <a:off x="3986" y="0"/>
          <a:ext cx="1235795" cy="625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RCS (1982)</a:t>
          </a:r>
        </a:p>
      </dsp:txBody>
      <dsp:txXfrm>
        <a:off x="22318" y="18332"/>
        <a:ext cx="1199131" cy="589253"/>
      </dsp:txXfrm>
    </dsp:sp>
    <dsp:sp modelId="{F4E355B0-6FE3-C04D-ACB1-7BE0F8BD32BD}">
      <dsp:nvSpPr>
        <dsp:cNvPr id="0" name=""/>
        <dsp:cNvSpPr/>
      </dsp:nvSpPr>
      <dsp:spPr>
        <a:xfrm>
          <a:off x="1363360" y="159719"/>
          <a:ext cx="261988" cy="30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63360" y="221014"/>
        <a:ext cx="183392" cy="183887"/>
      </dsp:txXfrm>
    </dsp:sp>
    <dsp:sp modelId="{A50D5DAB-962F-854F-9E50-48DB0C6001B8}">
      <dsp:nvSpPr>
        <dsp:cNvPr id="0" name=""/>
        <dsp:cNvSpPr/>
      </dsp:nvSpPr>
      <dsp:spPr>
        <a:xfrm>
          <a:off x="1734099" y="0"/>
          <a:ext cx="1235795" cy="625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CVS (1990)</a:t>
          </a:r>
        </a:p>
      </dsp:txBody>
      <dsp:txXfrm>
        <a:off x="1752431" y="18332"/>
        <a:ext cx="1199131" cy="589253"/>
      </dsp:txXfrm>
    </dsp:sp>
    <dsp:sp modelId="{C9DDDBF4-825F-AE4F-85A4-8BBE12E38507}">
      <dsp:nvSpPr>
        <dsp:cNvPr id="0" name=""/>
        <dsp:cNvSpPr/>
      </dsp:nvSpPr>
      <dsp:spPr>
        <a:xfrm>
          <a:off x="3093473" y="159719"/>
          <a:ext cx="261988" cy="30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3667"/>
                <a:satOff val="-2315"/>
                <a:lumOff val="107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-13667"/>
                <a:satOff val="-2315"/>
                <a:lumOff val="107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93473" y="221014"/>
        <a:ext cx="183392" cy="183887"/>
      </dsp:txXfrm>
    </dsp:sp>
    <dsp:sp modelId="{4699B62A-C470-B946-BB7B-5682DE4DA513}">
      <dsp:nvSpPr>
        <dsp:cNvPr id="0" name=""/>
        <dsp:cNvSpPr/>
      </dsp:nvSpPr>
      <dsp:spPr>
        <a:xfrm>
          <a:off x="3464212" y="0"/>
          <a:ext cx="1235795" cy="625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ClearCase</a:t>
          </a:r>
          <a:r>
            <a:rPr lang="en-US" sz="1200" kern="1200" dirty="0"/>
            <a:t> (1992)</a:t>
          </a:r>
        </a:p>
      </dsp:txBody>
      <dsp:txXfrm>
        <a:off x="3482544" y="18332"/>
        <a:ext cx="1199131" cy="589253"/>
      </dsp:txXfrm>
    </dsp:sp>
    <dsp:sp modelId="{1D501378-6077-A649-BDFB-BE7D8FEAF274}">
      <dsp:nvSpPr>
        <dsp:cNvPr id="0" name=""/>
        <dsp:cNvSpPr/>
      </dsp:nvSpPr>
      <dsp:spPr>
        <a:xfrm>
          <a:off x="4823587" y="159719"/>
          <a:ext cx="261988" cy="30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7334"/>
                <a:satOff val="-4629"/>
                <a:lumOff val="2140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-27334"/>
                <a:satOff val="-4629"/>
                <a:lumOff val="2140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823587" y="221014"/>
        <a:ext cx="183392" cy="183887"/>
      </dsp:txXfrm>
    </dsp:sp>
    <dsp:sp modelId="{3FF73DF5-9017-DD47-AC88-9BA1A6561B53}">
      <dsp:nvSpPr>
        <dsp:cNvPr id="0" name=""/>
        <dsp:cNvSpPr/>
      </dsp:nvSpPr>
      <dsp:spPr>
        <a:xfrm>
          <a:off x="5194325" y="0"/>
          <a:ext cx="1235795" cy="625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 SourceSafe (1994)</a:t>
          </a:r>
        </a:p>
      </dsp:txBody>
      <dsp:txXfrm>
        <a:off x="5212657" y="18332"/>
        <a:ext cx="1199131" cy="589253"/>
      </dsp:txXfrm>
    </dsp:sp>
    <dsp:sp modelId="{C1BAFFE6-5A52-0C40-869B-D34FB4382790}">
      <dsp:nvSpPr>
        <dsp:cNvPr id="0" name=""/>
        <dsp:cNvSpPr/>
      </dsp:nvSpPr>
      <dsp:spPr>
        <a:xfrm>
          <a:off x="6553700" y="159719"/>
          <a:ext cx="261988" cy="30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1001"/>
                <a:satOff val="-6944"/>
                <a:lumOff val="3211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-41001"/>
                <a:satOff val="-6944"/>
                <a:lumOff val="3211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553700" y="221014"/>
        <a:ext cx="183392" cy="183887"/>
      </dsp:txXfrm>
    </dsp:sp>
    <dsp:sp modelId="{4A8E676C-6C1C-F74D-9CF0-83C3B420A007}">
      <dsp:nvSpPr>
        <dsp:cNvPr id="0" name=""/>
        <dsp:cNvSpPr/>
      </dsp:nvSpPr>
      <dsp:spPr>
        <a:xfrm>
          <a:off x="6924438" y="0"/>
          <a:ext cx="1235795" cy="625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Perforce (1995)</a:t>
          </a:r>
        </a:p>
      </dsp:txBody>
      <dsp:txXfrm>
        <a:off x="6942770" y="18332"/>
        <a:ext cx="1199131" cy="589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2CC8C-C609-C244-BCB0-EC6F359E0887}">
      <dsp:nvSpPr>
        <dsp:cNvPr id="0" name=""/>
        <dsp:cNvSpPr/>
      </dsp:nvSpPr>
      <dsp:spPr>
        <a:xfrm>
          <a:off x="4281" y="0"/>
          <a:ext cx="1279665" cy="634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SVN (2000)</a:t>
          </a:r>
        </a:p>
      </dsp:txBody>
      <dsp:txXfrm>
        <a:off x="22879" y="18598"/>
        <a:ext cx="1242469" cy="597797"/>
      </dsp:txXfrm>
    </dsp:sp>
    <dsp:sp modelId="{F4E355B0-6FE3-C04D-ACB1-7BE0F8BD32BD}">
      <dsp:nvSpPr>
        <dsp:cNvPr id="0" name=""/>
        <dsp:cNvSpPr/>
      </dsp:nvSpPr>
      <dsp:spPr>
        <a:xfrm>
          <a:off x="1411913" y="158818"/>
          <a:ext cx="271289" cy="317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11913" y="222289"/>
        <a:ext cx="189902" cy="190414"/>
      </dsp:txXfrm>
    </dsp:sp>
    <dsp:sp modelId="{A50D5DAB-962F-854F-9E50-48DB0C6001B8}">
      <dsp:nvSpPr>
        <dsp:cNvPr id="0" name=""/>
        <dsp:cNvSpPr/>
      </dsp:nvSpPr>
      <dsp:spPr>
        <a:xfrm>
          <a:off x="1795812" y="0"/>
          <a:ext cx="1279665" cy="634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Accurev</a:t>
          </a:r>
          <a:r>
            <a:rPr lang="en-US" sz="1600" kern="1200" dirty="0"/>
            <a:t> (2001)</a:t>
          </a:r>
        </a:p>
      </dsp:txBody>
      <dsp:txXfrm>
        <a:off x="1814410" y="18598"/>
        <a:ext cx="1242469" cy="597797"/>
      </dsp:txXfrm>
    </dsp:sp>
    <dsp:sp modelId="{C9DDDBF4-825F-AE4F-85A4-8BBE12E38507}">
      <dsp:nvSpPr>
        <dsp:cNvPr id="0" name=""/>
        <dsp:cNvSpPr/>
      </dsp:nvSpPr>
      <dsp:spPr>
        <a:xfrm>
          <a:off x="3203444" y="158818"/>
          <a:ext cx="271289" cy="3173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4"/>
                <a:satOff val="6563"/>
                <a:lumOff val="277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90000"/>
                <a:hueOff val="-482724"/>
                <a:satOff val="6563"/>
                <a:lumOff val="277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03444" y="222289"/>
        <a:ext cx="189902" cy="190414"/>
      </dsp:txXfrm>
    </dsp:sp>
    <dsp:sp modelId="{4699B62A-C470-B946-BB7B-5682DE4DA513}">
      <dsp:nvSpPr>
        <dsp:cNvPr id="0" name=""/>
        <dsp:cNvSpPr/>
      </dsp:nvSpPr>
      <dsp:spPr>
        <a:xfrm>
          <a:off x="3587344" y="0"/>
          <a:ext cx="1279665" cy="634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BitKeeper</a:t>
          </a:r>
          <a:r>
            <a:rPr lang="en-US" sz="1600" kern="1200" dirty="0"/>
            <a:t> (2004)</a:t>
          </a:r>
        </a:p>
      </dsp:txBody>
      <dsp:txXfrm>
        <a:off x="3605942" y="18598"/>
        <a:ext cx="1242469" cy="597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2CC8C-C609-C244-BCB0-EC6F359E0887}">
      <dsp:nvSpPr>
        <dsp:cNvPr id="0" name=""/>
        <dsp:cNvSpPr/>
      </dsp:nvSpPr>
      <dsp:spPr>
        <a:xfrm>
          <a:off x="3986" y="450225"/>
          <a:ext cx="1235795" cy="74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Bazaar</a:t>
          </a:r>
        </a:p>
      </dsp:txBody>
      <dsp:txXfrm>
        <a:off x="25703" y="471942"/>
        <a:ext cx="1192361" cy="698043"/>
      </dsp:txXfrm>
    </dsp:sp>
    <dsp:sp modelId="{F4E355B0-6FE3-C04D-ACB1-7BE0F8BD32BD}">
      <dsp:nvSpPr>
        <dsp:cNvPr id="0" name=""/>
        <dsp:cNvSpPr/>
      </dsp:nvSpPr>
      <dsp:spPr>
        <a:xfrm>
          <a:off x="1363360" y="667725"/>
          <a:ext cx="261988" cy="30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63360" y="729020"/>
        <a:ext cx="183392" cy="183887"/>
      </dsp:txXfrm>
    </dsp:sp>
    <dsp:sp modelId="{A50D5DAB-962F-854F-9E50-48DB0C6001B8}">
      <dsp:nvSpPr>
        <dsp:cNvPr id="0" name=""/>
        <dsp:cNvSpPr/>
      </dsp:nvSpPr>
      <dsp:spPr>
        <a:xfrm>
          <a:off x="1734099" y="450225"/>
          <a:ext cx="1235795" cy="74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Darcs</a:t>
          </a:r>
          <a:endParaRPr lang="en-US" sz="2800" kern="1200" dirty="0"/>
        </a:p>
      </dsp:txBody>
      <dsp:txXfrm>
        <a:off x="1755816" y="471942"/>
        <a:ext cx="1192361" cy="698043"/>
      </dsp:txXfrm>
    </dsp:sp>
    <dsp:sp modelId="{C9DDDBF4-825F-AE4F-85A4-8BBE12E38507}">
      <dsp:nvSpPr>
        <dsp:cNvPr id="0" name=""/>
        <dsp:cNvSpPr/>
      </dsp:nvSpPr>
      <dsp:spPr>
        <a:xfrm>
          <a:off x="3093473" y="667725"/>
          <a:ext cx="261988" cy="30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93447"/>
                <a:satOff val="-2002"/>
                <a:lumOff val="102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90000"/>
                <a:hueOff val="93447"/>
                <a:satOff val="-2002"/>
                <a:lumOff val="102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3473" y="729020"/>
        <a:ext cx="183392" cy="183887"/>
      </dsp:txXfrm>
    </dsp:sp>
    <dsp:sp modelId="{4699B62A-C470-B946-BB7B-5682DE4DA513}">
      <dsp:nvSpPr>
        <dsp:cNvPr id="0" name=""/>
        <dsp:cNvSpPr/>
      </dsp:nvSpPr>
      <dsp:spPr>
        <a:xfrm>
          <a:off x="3464212" y="450225"/>
          <a:ext cx="1235795" cy="74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HG</a:t>
          </a:r>
        </a:p>
      </dsp:txBody>
      <dsp:txXfrm>
        <a:off x="3485929" y="471942"/>
        <a:ext cx="1192361" cy="698043"/>
      </dsp:txXfrm>
    </dsp:sp>
    <dsp:sp modelId="{1D501378-6077-A649-BDFB-BE7D8FEAF274}">
      <dsp:nvSpPr>
        <dsp:cNvPr id="0" name=""/>
        <dsp:cNvSpPr/>
      </dsp:nvSpPr>
      <dsp:spPr>
        <a:xfrm>
          <a:off x="4823587" y="667725"/>
          <a:ext cx="261988" cy="30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186893"/>
                <a:satOff val="-4005"/>
                <a:lumOff val="205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90000"/>
                <a:hueOff val="186893"/>
                <a:satOff val="-4005"/>
                <a:lumOff val="205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23587" y="729020"/>
        <a:ext cx="183392" cy="183887"/>
      </dsp:txXfrm>
    </dsp:sp>
    <dsp:sp modelId="{3FF73DF5-9017-DD47-AC88-9BA1A6561B53}">
      <dsp:nvSpPr>
        <dsp:cNvPr id="0" name=""/>
        <dsp:cNvSpPr/>
      </dsp:nvSpPr>
      <dsp:spPr>
        <a:xfrm>
          <a:off x="5194325" y="450225"/>
          <a:ext cx="1235795" cy="74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Plastic</a:t>
          </a:r>
        </a:p>
      </dsp:txBody>
      <dsp:txXfrm>
        <a:off x="5216042" y="471942"/>
        <a:ext cx="1192361" cy="698043"/>
      </dsp:txXfrm>
    </dsp:sp>
    <dsp:sp modelId="{C1BAFFE6-5A52-0C40-869B-D34FB4382790}">
      <dsp:nvSpPr>
        <dsp:cNvPr id="0" name=""/>
        <dsp:cNvSpPr/>
      </dsp:nvSpPr>
      <dsp:spPr>
        <a:xfrm>
          <a:off x="6553700" y="667725"/>
          <a:ext cx="261988" cy="30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280340"/>
                <a:satOff val="-6007"/>
                <a:lumOff val="308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90000"/>
                <a:hueOff val="280340"/>
                <a:satOff val="-6007"/>
                <a:lumOff val="308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53700" y="729020"/>
        <a:ext cx="183392" cy="183887"/>
      </dsp:txXfrm>
    </dsp:sp>
    <dsp:sp modelId="{4A8E676C-6C1C-F74D-9CF0-83C3B420A007}">
      <dsp:nvSpPr>
        <dsp:cNvPr id="0" name=""/>
        <dsp:cNvSpPr/>
      </dsp:nvSpPr>
      <dsp:spPr>
        <a:xfrm>
          <a:off x="6924438" y="450225"/>
          <a:ext cx="1235795" cy="74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TFS</a:t>
          </a:r>
        </a:p>
      </dsp:txBody>
      <dsp:txXfrm>
        <a:off x="6946155" y="471942"/>
        <a:ext cx="1192361" cy="698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2CC8C-C609-C244-BCB0-EC6F359E0887}">
      <dsp:nvSpPr>
        <dsp:cNvPr id="0" name=""/>
        <dsp:cNvSpPr/>
      </dsp:nvSpPr>
      <dsp:spPr>
        <a:xfrm>
          <a:off x="2099" y="0"/>
          <a:ext cx="2147763" cy="65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Git</a:t>
          </a:r>
          <a:endParaRPr lang="en-US" sz="2800" kern="1200" dirty="0"/>
        </a:p>
      </dsp:txBody>
      <dsp:txXfrm>
        <a:off x="21282" y="19183"/>
        <a:ext cx="2109397" cy="61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FED1-51DB-2D4E-9C27-F280E4D997E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424D7-C6FC-9B40-9CCB-10DEC78094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0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3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3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12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12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13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13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14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14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15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15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4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4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5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5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6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6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7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7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8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8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9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9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10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10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62014-FDC0-4155-A648-0BE56025BFFB}" type="slidenum">
              <a:rPr lang="es-AR" altLang="es-AR" smtClean="0">
                <a:latin typeface="Arial" charset="0"/>
              </a:rPr>
              <a:pPr/>
              <a:t>11</a:t>
            </a:fld>
            <a:endParaRPr lang="es-AR" altLang="es-AR">
              <a:latin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3852" y="8684899"/>
            <a:ext cx="2972547" cy="4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3109FC-3572-45F5-BE95-80A4D7D7E18C}" type="slidenum">
              <a:rPr lang="es-AR" altLang="es-AR" sz="1200"/>
              <a:pPr algn="r"/>
              <a:t>11</a:t>
            </a:fld>
            <a:endParaRPr lang="es-AR" altLang="es-A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AR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eaderBackground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39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79388" y="7938"/>
            <a:ext cx="87852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s-AR" altLang="es-AR" b="1">
                <a:solidFill>
                  <a:schemeClr val="bg1"/>
                </a:solidFill>
              </a:rPr>
              <a:t>Nombre del curso – numero de clase (aclara de cuantas clases en total)</a:t>
            </a:r>
            <a:endParaRPr lang="es-AR" altLang="es-AR" b="1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Picture 9" descr="FooterPP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6755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eaderBackground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39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79388" y="7938"/>
            <a:ext cx="87852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s-AR" altLang="es-AR" b="1" dirty="0">
                <a:solidFill>
                  <a:schemeClr val="bg1"/>
                </a:solidFill>
              </a:rPr>
              <a:t>Nombre del curso – numero de clase (aclara de cuantas clases en total)</a:t>
            </a:r>
            <a:endParaRPr lang="es-AR" altLang="es-AR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Picture 9" descr="FooterPP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60842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6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9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3E05-78EB-5948-8C1F-04BAE506621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E12C-AF03-AD47-A7B4-25FE1FC24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title style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text styles</a:t>
            </a:r>
          </a:p>
          <a:p>
            <a:pPr lvl="1"/>
            <a:r>
              <a:rPr lang="es-AR" altLang="es-AR"/>
              <a:t>Second level</a:t>
            </a:r>
          </a:p>
          <a:p>
            <a:pPr lvl="2"/>
            <a:r>
              <a:rPr lang="es-AR" altLang="es-AR"/>
              <a:t>Third level</a:t>
            </a:r>
          </a:p>
          <a:p>
            <a:pPr lvl="3"/>
            <a:r>
              <a:rPr lang="es-AR" altLang="es-AR"/>
              <a:t>Fourth level</a:t>
            </a:r>
          </a:p>
          <a:p>
            <a:pPr lvl="4"/>
            <a:r>
              <a:rPr lang="es-AR" altLang="es-AR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8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GIT Desarrollo Colaborativo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55676" y="1484784"/>
            <a:ext cx="5832648" cy="350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Curso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2400" b="1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GIT Desarrollo Colaborativo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Ing. Rafael D. Ibarra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Contacto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Rafael.Dante@Gmail.com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52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137" y="631174"/>
            <a:ext cx="2103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Por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qué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Git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74361" y="2073507"/>
            <a:ext cx="0" cy="3048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2375" y="1015996"/>
            <a:ext cx="5207000" cy="440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Es</a:t>
            </a:r>
            <a:r>
              <a:rPr lang="en-US" dirty="0"/>
              <a:t> un DCVS (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distribuído</a:t>
            </a:r>
            <a:r>
              <a:rPr lang="en-US" dirty="0"/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Alto </a:t>
            </a:r>
            <a:r>
              <a:rPr lang="en-US" dirty="0" err="1"/>
              <a:t>rendimiento</a:t>
            </a:r>
            <a:r>
              <a:rPr lang="en-US" dirty="0"/>
              <a:t> en </a:t>
            </a:r>
            <a:r>
              <a:rPr lang="en-US" dirty="0" err="1"/>
              <a:t>repositorios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y </a:t>
            </a:r>
            <a:r>
              <a:rPr lang="en-US" dirty="0" err="1"/>
              <a:t>pequeños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ramas</a:t>
            </a:r>
            <a:r>
              <a:rPr lang="en-US" dirty="0"/>
              <a:t>, flexible y </a:t>
            </a:r>
            <a:r>
              <a:rPr lang="en-US" dirty="0" err="1"/>
              <a:t>ligero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Optimizado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</a:t>
            </a:r>
            <a:r>
              <a:rPr lang="en-US" dirty="0" err="1"/>
              <a:t>cambios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Es</a:t>
            </a:r>
            <a:r>
              <a:rPr lang="en-US" dirty="0"/>
              <a:t> Open Source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Provee</a:t>
            </a:r>
            <a:r>
              <a:rPr lang="en-US" dirty="0"/>
              <a:t> </a:t>
            </a:r>
            <a:r>
              <a:rPr lang="en-US" dirty="0" err="1"/>
              <a:t>potentes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la </a:t>
            </a:r>
            <a:r>
              <a:rPr lang="en-US" dirty="0" err="1"/>
              <a:t>manipulación</a:t>
            </a:r>
            <a:r>
              <a:rPr lang="en-US" dirty="0"/>
              <a:t> </a:t>
            </a:r>
            <a:r>
              <a:rPr lang="en-US" dirty="0" err="1"/>
              <a:t>eficaz</a:t>
            </a:r>
            <a:r>
              <a:rPr lang="en-US" dirty="0"/>
              <a:t> de </a:t>
            </a:r>
            <a:r>
              <a:rPr lang="en-US" dirty="0" err="1"/>
              <a:t>cambios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Solidez</a:t>
            </a:r>
            <a:r>
              <a:rPr lang="en-US" dirty="0"/>
              <a:t> a la </a:t>
            </a:r>
            <a:r>
              <a:rPr lang="en-US" dirty="0" err="1"/>
              <a:t>hora</a:t>
            </a:r>
            <a:r>
              <a:rPr lang="en-US" dirty="0"/>
              <a:t> de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colaborativamente</a:t>
            </a:r>
            <a:r>
              <a:rPr lang="en-US" dirty="0"/>
              <a:t> en </a:t>
            </a:r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masivos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los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en el </a:t>
            </a:r>
            <a:r>
              <a:rPr lang="en-US" dirty="0" err="1"/>
              <a:t>mundo</a:t>
            </a:r>
            <a:r>
              <a:rPr lang="en-US" dirty="0"/>
              <a:t> Open Source</a:t>
            </a:r>
          </a:p>
        </p:txBody>
      </p:sp>
      <p:pic>
        <p:nvPicPr>
          <p:cNvPr id="8" name="Picture 7" descr="gi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3" y="2050143"/>
            <a:ext cx="3071813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37" y="631174"/>
            <a:ext cx="592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Estructura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virtual de un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repositorio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Git</a:t>
            </a:r>
            <a:endParaRPr lang="en-US" sz="2400" dirty="0">
              <a:solidFill>
                <a:srgbClr val="3366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git_everthing_is_loc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" y="1759585"/>
            <a:ext cx="4498848" cy="3688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1576" y="1521718"/>
            <a:ext cx="4020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Working Directory:</a:t>
            </a:r>
            <a:r>
              <a:rPr lang="en-US" dirty="0"/>
              <a:t> Area mutable </a:t>
            </a:r>
            <a:r>
              <a:rPr lang="en-US" dirty="0" err="1"/>
              <a:t>para</a:t>
            </a:r>
            <a:r>
              <a:rPr lang="en-US" dirty="0"/>
              <a:t> la </a:t>
            </a:r>
            <a:r>
              <a:rPr lang="en-US" dirty="0" err="1"/>
              <a:t>visualización</a:t>
            </a:r>
            <a:r>
              <a:rPr lang="en-US" dirty="0"/>
              <a:t> y </a:t>
            </a:r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Staging o Index:</a:t>
            </a:r>
            <a:r>
              <a:rPr lang="en-US" dirty="0"/>
              <a:t> Area de </a:t>
            </a:r>
            <a:r>
              <a:rPr lang="en-US" dirty="0" err="1"/>
              <a:t>reconocimiento</a:t>
            </a:r>
            <a:r>
              <a:rPr lang="en-US" dirty="0"/>
              <a:t> e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cambios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Local Repository: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almacenamiento</a:t>
            </a:r>
            <a:r>
              <a:rPr lang="en-US" dirty="0"/>
              <a:t> del </a:t>
            </a:r>
            <a:r>
              <a:rPr lang="en-US" dirty="0" err="1"/>
              <a:t>historial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Remote Repository: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envío</a:t>
            </a:r>
            <a:r>
              <a:rPr lang="en-US" dirty="0"/>
              <a:t> o </a:t>
            </a:r>
            <a:r>
              <a:rPr lang="en-US" dirty="0" err="1"/>
              <a:t>descarga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/</a:t>
            </a:r>
            <a:r>
              <a:rPr lang="en-US" dirty="0" err="1"/>
              <a:t>cambios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997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37" y="631174"/>
            <a:ext cx="228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A la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consola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63" y="1680478"/>
            <a:ext cx="37393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Objetivos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Inicializarlo</a:t>
            </a:r>
            <a:r>
              <a:rPr lang="en-US" dirty="0"/>
              <a:t> con un set de </a:t>
            </a:r>
            <a:r>
              <a:rPr lang="en-US" dirty="0" err="1"/>
              <a:t>cambios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Presentarnos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cambios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Identificar</a:t>
            </a:r>
            <a:r>
              <a:rPr lang="en-US" dirty="0"/>
              <a:t> los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pasan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intentan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parte del </a:t>
            </a:r>
            <a:r>
              <a:rPr lang="en-US" dirty="0" err="1"/>
              <a:t>repositorio</a:t>
            </a:r>
            <a:endParaRPr lang="en-US" dirty="0"/>
          </a:p>
        </p:txBody>
      </p:sp>
      <p:pic>
        <p:nvPicPr>
          <p:cNvPr id="7" name="Picture 6" descr="image-04-700x5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63" y="1736030"/>
            <a:ext cx="4920660" cy="36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7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37" y="631174"/>
            <a:ext cx="6741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Estados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en el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flujo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de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cambios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  --  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git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status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7950" y="1680478"/>
            <a:ext cx="37393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Untracked: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desconocidos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Unmodified: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conocidos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no </a:t>
            </a:r>
            <a:r>
              <a:rPr lang="en-US" dirty="0" err="1"/>
              <a:t>sufrieron</a:t>
            </a:r>
            <a:r>
              <a:rPr lang="en-US" dirty="0"/>
              <a:t> </a:t>
            </a:r>
            <a:r>
              <a:rPr lang="en-US" dirty="0" err="1"/>
              <a:t>modificaciones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último</a:t>
            </a:r>
            <a:r>
              <a:rPr lang="en-US" dirty="0"/>
              <a:t> commit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Modified: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conocidos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r>
              <a:rPr lang="en-US" dirty="0"/>
              <a:t>, y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,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modificados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Staged: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cuyos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b="1" dirty="0"/>
          </a:p>
        </p:txBody>
      </p:sp>
      <p:pic>
        <p:nvPicPr>
          <p:cNvPr id="2" name="Picture 1" descr="235caafa439423abfecbc9632fa06e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2073847"/>
            <a:ext cx="4466132" cy="28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1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37" y="631174"/>
            <a:ext cx="405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Historial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de un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repositorio</a:t>
            </a:r>
            <a:endParaRPr lang="en-US" sz="2400" dirty="0">
              <a:solidFill>
                <a:srgbClr val="3366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5" name="Picture 4" descr="20131108155920_997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7" y="1672653"/>
            <a:ext cx="2619375" cy="2226725"/>
          </a:xfrm>
          <a:prstGeom prst="rect">
            <a:avLst/>
          </a:prstGeom>
        </p:spPr>
      </p:pic>
      <p:pic>
        <p:nvPicPr>
          <p:cNvPr id="7" name="Picture 6" descr="box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8" y="1003367"/>
            <a:ext cx="2432090" cy="2022475"/>
          </a:xfrm>
          <a:prstGeom prst="rect">
            <a:avLst/>
          </a:prstGeom>
        </p:spPr>
      </p:pic>
      <p:pic>
        <p:nvPicPr>
          <p:cNvPr id="8" name="Picture 7" descr="box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20" y="2462211"/>
            <a:ext cx="3611563" cy="3611563"/>
          </a:xfrm>
          <a:prstGeom prst="rect">
            <a:avLst/>
          </a:prstGeom>
        </p:spPr>
      </p:pic>
      <p:pic>
        <p:nvPicPr>
          <p:cNvPr id="9" name="Picture 8" descr="whitePapers-300x22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452938"/>
            <a:ext cx="2170763" cy="1620836"/>
          </a:xfrm>
          <a:prstGeom prst="rect">
            <a:avLst/>
          </a:prstGeom>
        </p:spPr>
      </p:pic>
      <p:sp>
        <p:nvSpPr>
          <p:cNvPr id="14" name="Striped Right Arrow 13"/>
          <p:cNvSpPr/>
          <p:nvPr/>
        </p:nvSpPr>
        <p:spPr>
          <a:xfrm rot="16544638">
            <a:off x="700088" y="3795713"/>
            <a:ext cx="1047750" cy="349250"/>
          </a:xfrm>
          <a:prstGeom prst="stripedRightArrow">
            <a:avLst>
              <a:gd name="adj1" fmla="val 50001"/>
              <a:gd name="adj2" fmla="val 933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 rot="20669301">
            <a:off x="2632094" y="2334940"/>
            <a:ext cx="1047750" cy="349250"/>
          </a:xfrm>
          <a:prstGeom prst="stripedRightArrow">
            <a:avLst>
              <a:gd name="adj1" fmla="val 50001"/>
              <a:gd name="adj2" fmla="val 933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 rot="1792078">
            <a:off x="5505449" y="2438895"/>
            <a:ext cx="1047750" cy="349250"/>
          </a:xfrm>
          <a:prstGeom prst="stripedRightArrow">
            <a:avLst>
              <a:gd name="adj1" fmla="val 50001"/>
              <a:gd name="adj2" fmla="val 933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481952">
            <a:off x="814004" y="492128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Cambios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704652">
            <a:off x="1517639" y="3191384"/>
            <a:ext cx="144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o Index</a:t>
            </a:r>
          </a:p>
        </p:txBody>
      </p:sp>
      <p:sp>
        <p:nvSpPr>
          <p:cNvPr id="19" name="TextBox 18"/>
          <p:cNvSpPr txBox="1"/>
          <p:nvPr/>
        </p:nvSpPr>
        <p:spPr>
          <a:xfrm rot="20194842">
            <a:off x="4511880" y="2416409"/>
            <a:ext cx="9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57759" y="2803644"/>
            <a:ext cx="9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Historial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0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37" y="631174"/>
            <a:ext cx="228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A la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consola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67" y="1401912"/>
            <a:ext cx="37393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Objetivos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Observar</a:t>
            </a:r>
            <a:r>
              <a:rPr lang="en-US" dirty="0"/>
              <a:t> un </a:t>
            </a:r>
            <a:r>
              <a:rPr lang="en-US" dirty="0" err="1"/>
              <a:t>historial</a:t>
            </a:r>
            <a:r>
              <a:rPr lang="en-US" dirty="0"/>
              <a:t> </a:t>
            </a:r>
            <a:r>
              <a:rPr lang="en-US" dirty="0" err="1"/>
              <a:t>cronológicamente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paquetes</a:t>
            </a:r>
            <a:r>
              <a:rPr lang="en-US" dirty="0"/>
              <a:t> de </a:t>
            </a:r>
            <a:r>
              <a:rPr lang="en-US" dirty="0" err="1"/>
              <a:t>cambios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y </a:t>
            </a:r>
            <a:r>
              <a:rPr lang="en-US" dirty="0" err="1"/>
              <a:t>fecha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Vista </a:t>
            </a:r>
            <a:r>
              <a:rPr lang="en-US" dirty="0" err="1"/>
              <a:t>compacta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Observar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de un commit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historial</a:t>
            </a:r>
            <a:endParaRPr lang="en-US" dirty="0"/>
          </a:p>
        </p:txBody>
      </p:sp>
      <p:pic>
        <p:nvPicPr>
          <p:cNvPr id="7" name="Picture 6" descr="image-04-700x5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63" y="1950343"/>
            <a:ext cx="4920660" cy="36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0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AR" dirty="0">
                <a:solidFill>
                  <a:srgbClr val="FFFFFF"/>
                </a:solidFill>
                <a:latin typeface="Trebuchet MS" panose="020B0603020202020204" pitchFamily="34" charset="0"/>
              </a:rPr>
              <a:t>GIT Desarrollo Colaborativo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43608" y="836712"/>
            <a:ext cx="705678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AGENDA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419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Introducción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419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Recorrido a través de los sistemas de control de versiones existentes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419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Diferencias y ventajas de los controladores de versiones distribuidos y centralizados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419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Por qué Git? Ventajas, comunidad, pros y contras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419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Estructura de un repositorio Git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419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Bases de Git para su utilización local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419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Manejo inicial de un repositorio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419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Comandos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944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9" name="Google Shape;28679;p1" descr="branching-illustr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248058">
            <a:off x="-176678" y="1762580"/>
            <a:ext cx="4940300" cy="31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80" name="Google Shape;28680;p1"/>
          <p:cNvSpPr/>
          <p:nvPr/>
        </p:nvSpPr>
        <p:spPr>
          <a:xfrm>
            <a:off x="-64418" y="-73618"/>
            <a:ext cx="9276300" cy="46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81" name="Google Shape;28681;p1"/>
          <p:cNvSpPr txBox="1"/>
          <p:nvPr/>
        </p:nvSpPr>
        <p:spPr>
          <a:xfrm>
            <a:off x="3056680" y="1305311"/>
            <a:ext cx="533400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Recorrido a través de los sistemas de control de versiones existentes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Diferencias y ventajas de los controladores de versiones distribuidos y centralizados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Por qué Git? Ventajas, comunidad, pros y contras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Estructura de un repositorio Git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Git para su utilización local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Manejo inicial de un repositorio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Gestión de cambios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Operaciones básicas sobre paquetes de cambios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Historial de cambios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82" name="Google Shape;28682;p1"/>
          <p:cNvSpPr txBox="1"/>
          <p:nvPr/>
        </p:nvSpPr>
        <p:spPr>
          <a:xfrm>
            <a:off x="3056680" y="230577"/>
            <a:ext cx="464165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– Desarrollo </a:t>
            </a: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Colaborativo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37" y="631174"/>
            <a:ext cx="8634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Evolución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de los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Sistemas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de Control de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Versiones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(CVS)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80849531"/>
              </p:ext>
            </p:extLst>
          </p:nvPr>
        </p:nvGraphicFramePr>
        <p:xfrm>
          <a:off x="1587497" y="14786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632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137" y="631174"/>
            <a:ext cx="755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Repositorios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más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importantes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a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través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del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tiempo</a:t>
            </a:r>
            <a:endParaRPr lang="en-US" sz="2400" dirty="0">
              <a:solidFill>
                <a:srgbClr val="3366FF"/>
              </a:solidFill>
              <a:latin typeface="Arial Rounded MT Bold"/>
              <a:cs typeface="Arial Rounded MT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11586695"/>
              </p:ext>
            </p:extLst>
          </p:nvPr>
        </p:nvGraphicFramePr>
        <p:xfrm>
          <a:off x="462707" y="1360715"/>
          <a:ext cx="8164220" cy="62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89249306"/>
              </p:ext>
            </p:extLst>
          </p:nvPr>
        </p:nvGraphicFramePr>
        <p:xfrm>
          <a:off x="2140923" y="2349521"/>
          <a:ext cx="4871291" cy="634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900770"/>
              </p:ext>
            </p:extLst>
          </p:nvPr>
        </p:nvGraphicFramePr>
        <p:xfrm>
          <a:off x="444561" y="3318386"/>
          <a:ext cx="8164220" cy="164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07463825"/>
              </p:ext>
            </p:extLst>
          </p:nvPr>
        </p:nvGraphicFramePr>
        <p:xfrm>
          <a:off x="3474418" y="4833321"/>
          <a:ext cx="2149863" cy="654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-27216" y="3274817"/>
            <a:ext cx="9207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19" y="3329255"/>
            <a:ext cx="7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±2005</a:t>
            </a:r>
          </a:p>
        </p:txBody>
      </p:sp>
    </p:spTree>
    <p:extLst>
      <p:ext uri="{BB962C8B-B14F-4D97-AF65-F5344CB8AC3E}">
        <p14:creationId xmlns:p14="http://schemas.microsoft.com/office/powerpoint/2010/main" val="294044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pic>
        <p:nvPicPr>
          <p:cNvPr id="3" name="Picture 2" descr="gitvssv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004"/>
            <a:ext cx="9144000" cy="3554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261" y="631174"/>
            <a:ext cx="8626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Los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más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grandes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exponentes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en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materia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de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repositorios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en la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actualidad</a:t>
            </a:r>
            <a:endParaRPr lang="en-US" sz="2400" dirty="0">
              <a:solidFill>
                <a:srgbClr val="3366FF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7095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137" y="631174"/>
            <a:ext cx="6102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Esquemas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de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almacenamiento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de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datos</a:t>
            </a:r>
            <a:endParaRPr lang="en-US" sz="2400" dirty="0">
              <a:solidFill>
                <a:srgbClr val="3366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6" name="Picture 5" descr="dag-commit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1936750"/>
            <a:ext cx="4599182" cy="3025777"/>
          </a:xfrm>
          <a:prstGeom prst="rect">
            <a:avLst/>
          </a:prstGeom>
        </p:spPr>
      </p:pic>
      <p:pic>
        <p:nvPicPr>
          <p:cNvPr id="7" name="Picture 6" descr="delta-commit-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24" y="1944688"/>
            <a:ext cx="4513909" cy="29696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617361" y="2050143"/>
            <a:ext cx="0" cy="3048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137" y="631174"/>
            <a:ext cx="847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Repositorios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Centralizados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vs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Repositorios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Distribuídos</a:t>
            </a:r>
            <a:endParaRPr lang="en-US" sz="2400" dirty="0">
              <a:solidFill>
                <a:srgbClr val="3366FF"/>
              </a:solidFill>
              <a:latin typeface="Arial Rounded MT Bold"/>
              <a:cs typeface="Arial Rounded MT Bold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17361" y="2050143"/>
            <a:ext cx="0" cy="3048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it-workflow-svn-cl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28" y="2518527"/>
            <a:ext cx="1836053" cy="2108349"/>
          </a:xfrm>
          <a:prstGeom prst="rect">
            <a:avLst/>
          </a:prstGeom>
        </p:spPr>
      </p:pic>
      <p:pic>
        <p:nvPicPr>
          <p:cNvPr id="7" name="Picture 6" descr="git-workflows-fork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46" y="2240434"/>
            <a:ext cx="3111954" cy="26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4418" y="-73618"/>
            <a:ext cx="9276288" cy="469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–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   -    </a:t>
            </a:r>
            <a:r>
              <a:rPr lang="en-US" dirty="0" err="1"/>
              <a:t>Clase</a:t>
            </a:r>
            <a:r>
              <a:rPr lang="en-US" dirty="0"/>
              <a:t> 1/4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137" y="631174"/>
            <a:ext cx="847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Repositorios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Centralizados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vs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Repositorios</a:t>
            </a:r>
            <a:r>
              <a:rPr lang="en-US" sz="2400" dirty="0">
                <a:solidFill>
                  <a:srgbClr val="3366FF"/>
                </a:solidFill>
                <a:latin typeface="Arial Rounded MT Bold"/>
                <a:cs typeface="Arial Rounded MT Bold"/>
              </a:rPr>
              <a:t> </a:t>
            </a:r>
            <a:r>
              <a:rPr lang="en-US" sz="2400" dirty="0" err="1">
                <a:solidFill>
                  <a:srgbClr val="3366FF"/>
                </a:solidFill>
                <a:latin typeface="Arial Rounded MT Bold"/>
                <a:cs typeface="Arial Rounded MT Bold"/>
              </a:rPr>
              <a:t>Distribuídos</a:t>
            </a:r>
            <a:endParaRPr lang="en-US" sz="2400" dirty="0">
              <a:solidFill>
                <a:srgbClr val="3366FF"/>
              </a:solidFill>
              <a:latin typeface="Arial Rounded MT Bold"/>
              <a:cs typeface="Arial Rounded MT Bold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17361" y="2050143"/>
            <a:ext cx="0" cy="3048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it-workflows-fork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8" y="2050143"/>
            <a:ext cx="3111954" cy="26762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8063" y="1317621"/>
            <a:ext cx="4151312" cy="4736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Se </a:t>
            </a:r>
            <a:r>
              <a:rPr lang="en-US" dirty="0" err="1"/>
              <a:t>trabaja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local, en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propia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Agiliza</a:t>
            </a:r>
            <a:r>
              <a:rPr lang="en-US" dirty="0"/>
              <a:t> la </a:t>
            </a:r>
            <a:r>
              <a:rPr lang="en-US" dirty="0" err="1"/>
              <a:t>interacción</a:t>
            </a:r>
            <a:r>
              <a:rPr lang="en-US" dirty="0"/>
              <a:t> con el </a:t>
            </a:r>
            <a:r>
              <a:rPr lang="en-US" dirty="0" err="1"/>
              <a:t>repositorio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Se </a:t>
            </a:r>
            <a:r>
              <a:rPr lang="en-US" dirty="0" err="1"/>
              <a:t>cuenta</a:t>
            </a:r>
            <a:r>
              <a:rPr lang="en-US" dirty="0"/>
              <a:t> con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historial</a:t>
            </a:r>
            <a:r>
              <a:rPr lang="en-US" dirty="0"/>
              <a:t>, de </a:t>
            </a:r>
            <a:r>
              <a:rPr lang="en-US" dirty="0" err="1"/>
              <a:t>manera</a:t>
            </a:r>
            <a:r>
              <a:rPr lang="en-US" dirty="0"/>
              <a:t> offline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propia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,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, </a:t>
            </a:r>
            <a:r>
              <a:rPr lang="en-US" dirty="0" err="1"/>
              <a:t>deshacerlos</a:t>
            </a:r>
            <a:r>
              <a:rPr lang="en-US" dirty="0"/>
              <a:t> y </a:t>
            </a:r>
            <a:r>
              <a:rPr lang="en-US" dirty="0" err="1"/>
              <a:t>manipularlos</a:t>
            </a:r>
            <a:r>
              <a:rPr lang="en-US" dirty="0"/>
              <a:t>, de </a:t>
            </a:r>
            <a:r>
              <a:rPr lang="en-US" dirty="0" err="1"/>
              <a:t>manera</a:t>
            </a:r>
            <a:r>
              <a:rPr lang="en-US" dirty="0"/>
              <a:t> offline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En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se </a:t>
            </a:r>
            <a:r>
              <a:rPr lang="en-US" dirty="0" err="1"/>
              <a:t>realizará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sincronización</a:t>
            </a:r>
            <a:r>
              <a:rPr lang="en-US" dirty="0"/>
              <a:t> entre </a:t>
            </a:r>
            <a:r>
              <a:rPr lang="en-US" dirty="0" err="1"/>
              <a:t>repositorios</a:t>
            </a:r>
            <a:r>
              <a:rPr lang="en-US" dirty="0"/>
              <a:t> (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acción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interacción</a:t>
            </a:r>
            <a:r>
              <a:rPr lang="en-US" dirty="0"/>
              <a:t> </a:t>
            </a:r>
            <a:r>
              <a:rPr lang="en-US" dirty="0" err="1"/>
              <a:t>remota</a:t>
            </a:r>
            <a:r>
              <a:rPr lang="en-US" dirty="0"/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Optimiza</a:t>
            </a:r>
            <a:r>
              <a:rPr lang="en-US" dirty="0"/>
              <a:t> la </a:t>
            </a:r>
            <a:r>
              <a:rPr lang="en-US" dirty="0" err="1"/>
              <a:t>manipulación</a:t>
            </a:r>
            <a:r>
              <a:rPr lang="en-US" dirty="0"/>
              <a:t> </a:t>
            </a:r>
            <a:r>
              <a:rPr lang="en-US" dirty="0" err="1"/>
              <a:t>concurrente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639</Words>
  <Application>Microsoft Office PowerPoint</Application>
  <PresentationFormat>Presentación en pantalla (4:3)</PresentationFormat>
  <Paragraphs>157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Trebuchet MS</vt:lpstr>
      <vt:lpstr>Office Theme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Rafael Ibarra</cp:lastModifiedBy>
  <cp:revision>4</cp:revision>
  <dcterms:modified xsi:type="dcterms:W3CDTF">2019-12-04T02:07:29Z</dcterms:modified>
</cp:coreProperties>
</file>