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theme/themeOverride12.xml" ContentType="application/vnd.openxmlformats-officedocument.themeOverride+xml"/>
  <Override PartName="/ppt/theme/themeOverride13.xml" ContentType="application/vnd.openxmlformats-officedocument.themeOverride+xml"/>
  <Override PartName="/ppt/theme/themeOverride14.xml" ContentType="application/vnd.openxmlformats-officedocument.themeOverride+xml"/>
  <Override PartName="/ppt/theme/themeOverride15.xml" ContentType="application/vnd.openxmlformats-officedocument.themeOverride+xml"/>
  <Override PartName="/ppt/theme/themeOverride16.xml" ContentType="application/vnd.openxmlformats-officedocument.themeOverride+xml"/>
  <Override PartName="/ppt/theme/themeOverride17.xml" ContentType="application/vnd.openxmlformats-officedocument.themeOverride+xml"/>
  <Override PartName="/ppt/theme/themeOverride18.xml" ContentType="application/vnd.openxmlformats-officedocument.themeOverride+xml"/>
  <Override PartName="/ppt/theme/themeOverride19.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3" r:id="rId1"/>
    <p:sldMasterId id="2147483736" r:id="rId2"/>
  </p:sldMasterIdLst>
  <p:notesMasterIdLst>
    <p:notesMasterId r:id="rId23"/>
  </p:notesMasterIdLst>
  <p:handoutMasterIdLst>
    <p:handoutMasterId r:id="rId24"/>
  </p:handoutMasterIdLst>
  <p:sldIdLst>
    <p:sldId id="390" r:id="rId3"/>
    <p:sldId id="383" r:id="rId4"/>
    <p:sldId id="392" r:id="rId5"/>
    <p:sldId id="393" r:id="rId6"/>
    <p:sldId id="394" r:id="rId7"/>
    <p:sldId id="395" r:id="rId8"/>
    <p:sldId id="396" r:id="rId9"/>
    <p:sldId id="397" r:id="rId10"/>
    <p:sldId id="398" r:id="rId11"/>
    <p:sldId id="399" r:id="rId12"/>
    <p:sldId id="400" r:id="rId13"/>
    <p:sldId id="401" r:id="rId14"/>
    <p:sldId id="402" r:id="rId15"/>
    <p:sldId id="403" r:id="rId16"/>
    <p:sldId id="404" r:id="rId17"/>
    <p:sldId id="405" r:id="rId18"/>
    <p:sldId id="406" r:id="rId19"/>
    <p:sldId id="407" r:id="rId20"/>
    <p:sldId id="409" r:id="rId21"/>
    <p:sldId id="391" r:id="rId22"/>
  </p:sldIdLst>
  <p:sldSz cx="9144000" cy="6858000" type="screen4x3"/>
  <p:notesSz cx="6797675" cy="9928225"/>
  <p:defaultTextStyle>
    <a:defPPr>
      <a:defRPr lang="es-A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66CC"/>
    <a:srgbClr val="FFFF00"/>
    <a:srgbClr val="33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46F890A9-2807-4EBB-B81D-B2AA78EC7F39}" styleName="Estilo oscuro 2 - Énfasis 5/Énfasis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179" autoAdjust="0"/>
    <p:restoredTop sz="94660" autoAdjust="0"/>
  </p:normalViewPr>
  <p:slideViewPr>
    <p:cSldViewPr>
      <p:cViewPr varScale="1">
        <p:scale>
          <a:sx n="73" d="100"/>
          <a:sy n="73" d="100"/>
        </p:scale>
        <p:origin x="1272"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794" name="Rectangle 2"/>
          <p:cNvSpPr>
            <a:spLocks noGrp="1" noChangeArrowheads="1"/>
          </p:cNvSpPr>
          <p:nvPr>
            <p:ph type="hdr" sz="quarter"/>
          </p:nvPr>
        </p:nvSpPr>
        <p:spPr bwMode="auto">
          <a:xfrm>
            <a:off x="0" y="0"/>
            <a:ext cx="2946400" cy="496888"/>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eaLnBrk="1" hangingPunct="1">
              <a:defRPr sz="1200">
                <a:latin typeface="Arial" panose="020B0604020202020204" pitchFamily="34" charset="0"/>
              </a:defRPr>
            </a:lvl1pPr>
          </a:lstStyle>
          <a:p>
            <a:pPr>
              <a:defRPr/>
            </a:pPr>
            <a:endParaRPr lang="es-AR" altLang="es-AR" dirty="0"/>
          </a:p>
        </p:txBody>
      </p:sp>
      <p:sp>
        <p:nvSpPr>
          <p:cNvPr id="33795" name="Rectangle 3"/>
          <p:cNvSpPr>
            <a:spLocks noGrp="1" noChangeArrowheads="1"/>
          </p:cNvSpPr>
          <p:nvPr>
            <p:ph type="dt" sz="quarter" idx="1"/>
          </p:nvPr>
        </p:nvSpPr>
        <p:spPr bwMode="auto">
          <a:xfrm>
            <a:off x="3849688" y="0"/>
            <a:ext cx="2946400" cy="496888"/>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eaLnBrk="1" hangingPunct="1">
              <a:defRPr sz="1200">
                <a:latin typeface="Arial" panose="020B0604020202020204" pitchFamily="34" charset="0"/>
              </a:defRPr>
            </a:lvl1pPr>
          </a:lstStyle>
          <a:p>
            <a:pPr>
              <a:defRPr/>
            </a:pPr>
            <a:endParaRPr lang="es-AR" altLang="es-AR" dirty="0"/>
          </a:p>
        </p:txBody>
      </p:sp>
      <p:sp>
        <p:nvSpPr>
          <p:cNvPr id="33796" name="Rectangle 4"/>
          <p:cNvSpPr>
            <a:spLocks noGrp="1" noChangeArrowheads="1"/>
          </p:cNvSpPr>
          <p:nvPr>
            <p:ph type="ftr" sz="quarter" idx="2"/>
          </p:nvPr>
        </p:nvSpPr>
        <p:spPr bwMode="auto">
          <a:xfrm>
            <a:off x="0" y="9429750"/>
            <a:ext cx="2946400" cy="496888"/>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eaLnBrk="1" hangingPunct="1">
              <a:defRPr sz="1200">
                <a:latin typeface="Arial" panose="020B0604020202020204" pitchFamily="34" charset="0"/>
              </a:defRPr>
            </a:lvl1pPr>
          </a:lstStyle>
          <a:p>
            <a:pPr>
              <a:defRPr/>
            </a:pPr>
            <a:endParaRPr lang="es-AR" altLang="es-AR" dirty="0"/>
          </a:p>
        </p:txBody>
      </p:sp>
      <p:sp>
        <p:nvSpPr>
          <p:cNvPr id="33797" name="Rectangle 5"/>
          <p:cNvSpPr>
            <a:spLocks noGrp="1" noChangeArrowheads="1"/>
          </p:cNvSpPr>
          <p:nvPr>
            <p:ph type="sldNum" sz="quarter" idx="3"/>
          </p:nvPr>
        </p:nvSpPr>
        <p:spPr bwMode="auto">
          <a:xfrm>
            <a:off x="3849688" y="9429750"/>
            <a:ext cx="2946400" cy="496888"/>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eaLnBrk="1" hangingPunct="1">
              <a:defRPr sz="1200">
                <a:latin typeface="Arial" panose="020B0604020202020204" pitchFamily="34" charset="0"/>
              </a:defRPr>
            </a:lvl1pPr>
          </a:lstStyle>
          <a:p>
            <a:pPr>
              <a:defRPr/>
            </a:pPr>
            <a:fld id="{6C0C9F3C-3A81-4E38-8538-3D6BA5FC7F36}" type="slidenum">
              <a:rPr lang="es-AR" altLang="es-AR"/>
              <a:pPr>
                <a:defRPr/>
              </a:pPr>
              <a:t>‹Nº›</a:t>
            </a:fld>
            <a:endParaRPr lang="es-AR" altLang="es-AR" dirty="0"/>
          </a:p>
        </p:txBody>
      </p:sp>
    </p:spTree>
    <p:extLst>
      <p:ext uri="{BB962C8B-B14F-4D97-AF65-F5344CB8AC3E}">
        <p14:creationId xmlns:p14="http://schemas.microsoft.com/office/powerpoint/2010/main" val="36335015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Rectangle 2"/>
          <p:cNvSpPr>
            <a:spLocks noGrp="1" noChangeArrowheads="1"/>
          </p:cNvSpPr>
          <p:nvPr>
            <p:ph type="hdr" sz="quarter"/>
          </p:nvPr>
        </p:nvSpPr>
        <p:spPr bwMode="auto">
          <a:xfrm>
            <a:off x="0" y="0"/>
            <a:ext cx="2946400" cy="496888"/>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eaLnBrk="1" hangingPunct="1">
              <a:defRPr sz="1200">
                <a:latin typeface="Arial" panose="020B0604020202020204" pitchFamily="34" charset="0"/>
              </a:defRPr>
            </a:lvl1pPr>
          </a:lstStyle>
          <a:p>
            <a:pPr>
              <a:defRPr/>
            </a:pPr>
            <a:endParaRPr lang="es-AR" altLang="es-AR" dirty="0"/>
          </a:p>
        </p:txBody>
      </p:sp>
      <p:sp>
        <p:nvSpPr>
          <p:cNvPr id="31747" name="Rectangle 3"/>
          <p:cNvSpPr>
            <a:spLocks noGrp="1" noChangeArrowheads="1"/>
          </p:cNvSpPr>
          <p:nvPr>
            <p:ph type="dt" idx="1"/>
          </p:nvPr>
        </p:nvSpPr>
        <p:spPr bwMode="auto">
          <a:xfrm>
            <a:off x="3849688" y="0"/>
            <a:ext cx="2946400" cy="496888"/>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eaLnBrk="1" hangingPunct="1">
              <a:defRPr sz="1200">
                <a:latin typeface="Arial" panose="020B0604020202020204" pitchFamily="34" charset="0"/>
              </a:defRPr>
            </a:lvl1pPr>
          </a:lstStyle>
          <a:p>
            <a:pPr>
              <a:defRPr/>
            </a:pPr>
            <a:endParaRPr lang="es-AR" altLang="es-AR" dirty="0"/>
          </a:p>
        </p:txBody>
      </p:sp>
      <p:sp>
        <p:nvSpPr>
          <p:cNvPr id="25604" name="Rectangle 4"/>
          <p:cNvSpPr>
            <a:spLocks noGrp="1" noRot="1" noChangeAspect="1" noChangeArrowheads="1" noTextEdit="1"/>
          </p:cNvSpPr>
          <p:nvPr>
            <p:ph type="sldImg" idx="2"/>
          </p:nvPr>
        </p:nvSpPr>
        <p:spPr bwMode="auto">
          <a:xfrm>
            <a:off x="915988" y="744538"/>
            <a:ext cx="4965700" cy="3722687"/>
          </a:xfrm>
          <a:prstGeom prst="rect">
            <a:avLst/>
          </a:prstGeom>
          <a:noFill/>
          <a:ln w="9525">
            <a:solidFill>
              <a:srgbClr val="000000"/>
            </a:solidFill>
            <a:miter lim="800000"/>
            <a:headEnd/>
            <a:tailEnd/>
          </a:ln>
        </p:spPr>
      </p:sp>
      <p:sp>
        <p:nvSpPr>
          <p:cNvPr id="31749" name="Rectangle 5"/>
          <p:cNvSpPr>
            <a:spLocks noGrp="1" noChangeArrowheads="1"/>
          </p:cNvSpPr>
          <p:nvPr>
            <p:ph type="body" sz="quarter" idx="3"/>
          </p:nvPr>
        </p:nvSpPr>
        <p:spPr bwMode="auto">
          <a:xfrm>
            <a:off x="679450" y="4716463"/>
            <a:ext cx="5438775" cy="4467225"/>
          </a:xfrm>
          <a:prstGeom prst="rect">
            <a:avLst/>
          </a:prstGeom>
          <a:noFill/>
          <a:ln>
            <a:noFill/>
          </a:ln>
          <a:effectLst/>
          <a:extLst/>
        </p:spPr>
        <p:txBody>
          <a:bodyPr vert="horz" wrap="square" lIns="91440" tIns="45720" rIns="91440" bIns="45720" numCol="1" anchor="t" anchorCtr="0" compatLnSpc="1">
            <a:prstTxWarp prst="textNoShape">
              <a:avLst/>
            </a:prstTxWarp>
          </a:bodyPr>
          <a:lstStyle/>
          <a:p>
            <a:pPr lvl="0"/>
            <a:r>
              <a:rPr lang="es-AR" altLang="es-AR" noProof="0"/>
              <a:t>Click to edit Master text styles</a:t>
            </a:r>
          </a:p>
          <a:p>
            <a:pPr lvl="1"/>
            <a:r>
              <a:rPr lang="es-AR" altLang="es-AR" noProof="0"/>
              <a:t>Second level</a:t>
            </a:r>
          </a:p>
          <a:p>
            <a:pPr lvl="2"/>
            <a:r>
              <a:rPr lang="es-AR" altLang="es-AR" noProof="0"/>
              <a:t>Third level</a:t>
            </a:r>
          </a:p>
          <a:p>
            <a:pPr lvl="3"/>
            <a:r>
              <a:rPr lang="es-AR" altLang="es-AR" noProof="0"/>
              <a:t>Fourth level</a:t>
            </a:r>
          </a:p>
          <a:p>
            <a:pPr lvl="4"/>
            <a:r>
              <a:rPr lang="es-AR" altLang="es-AR" noProof="0"/>
              <a:t>Fifth level</a:t>
            </a:r>
          </a:p>
        </p:txBody>
      </p:sp>
      <p:sp>
        <p:nvSpPr>
          <p:cNvPr id="31750" name="Rectangle 6"/>
          <p:cNvSpPr>
            <a:spLocks noGrp="1" noChangeArrowheads="1"/>
          </p:cNvSpPr>
          <p:nvPr>
            <p:ph type="ftr" sz="quarter" idx="4"/>
          </p:nvPr>
        </p:nvSpPr>
        <p:spPr bwMode="auto">
          <a:xfrm>
            <a:off x="0" y="9429750"/>
            <a:ext cx="2946400" cy="496888"/>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eaLnBrk="1" hangingPunct="1">
              <a:defRPr sz="1200">
                <a:latin typeface="Arial" panose="020B0604020202020204" pitchFamily="34" charset="0"/>
              </a:defRPr>
            </a:lvl1pPr>
          </a:lstStyle>
          <a:p>
            <a:pPr>
              <a:defRPr/>
            </a:pPr>
            <a:endParaRPr lang="es-AR" altLang="es-AR" dirty="0"/>
          </a:p>
        </p:txBody>
      </p:sp>
      <p:sp>
        <p:nvSpPr>
          <p:cNvPr id="31751" name="Rectangle 7"/>
          <p:cNvSpPr>
            <a:spLocks noGrp="1" noChangeArrowheads="1"/>
          </p:cNvSpPr>
          <p:nvPr>
            <p:ph type="sldNum" sz="quarter" idx="5"/>
          </p:nvPr>
        </p:nvSpPr>
        <p:spPr bwMode="auto">
          <a:xfrm>
            <a:off x="3849688" y="9429750"/>
            <a:ext cx="2946400" cy="496888"/>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eaLnBrk="1" hangingPunct="1">
              <a:defRPr sz="1200">
                <a:latin typeface="Arial" panose="020B0604020202020204" pitchFamily="34" charset="0"/>
              </a:defRPr>
            </a:lvl1pPr>
          </a:lstStyle>
          <a:p>
            <a:pPr>
              <a:defRPr/>
            </a:pPr>
            <a:fld id="{49E65E6D-6CC1-48E5-BB0C-EFC144A88C9E}" type="slidenum">
              <a:rPr lang="es-AR" altLang="es-AR"/>
              <a:pPr>
                <a:defRPr/>
              </a:pPr>
              <a:t>‹Nº›</a:t>
            </a:fld>
            <a:endParaRPr lang="es-AR" altLang="es-AR" dirty="0"/>
          </a:p>
        </p:txBody>
      </p:sp>
    </p:spTree>
    <p:extLst>
      <p:ext uri="{BB962C8B-B14F-4D97-AF65-F5344CB8AC3E}">
        <p14:creationId xmlns:p14="http://schemas.microsoft.com/office/powerpoint/2010/main" val="65179061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143000" y="1122363"/>
            <a:ext cx="6858000" cy="2387600"/>
          </a:xfrm>
        </p:spPr>
        <p:txBody>
          <a:bodyPr anchor="b"/>
          <a:lstStyle>
            <a:lvl1pPr algn="ctr">
              <a:defRPr sz="6000"/>
            </a:lvl1pPr>
          </a:lstStyle>
          <a:p>
            <a:r>
              <a:rPr lang="es-ES"/>
              <a:t>Haga clic para modificar el estilo de título del patrón</a:t>
            </a:r>
            <a:endParaRPr lang="es-AR"/>
          </a:p>
        </p:txBody>
      </p:sp>
      <p:sp>
        <p:nvSpPr>
          <p:cNvPr id="3" name="Subtítulo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AR"/>
          </a:p>
        </p:txBody>
      </p:sp>
      <p:sp>
        <p:nvSpPr>
          <p:cNvPr id="4" name="Marcador de fecha 3"/>
          <p:cNvSpPr>
            <a:spLocks noGrp="1"/>
          </p:cNvSpPr>
          <p:nvPr>
            <p:ph type="dt" sz="half" idx="10"/>
          </p:nvPr>
        </p:nvSpPr>
        <p:spPr/>
        <p:txBody>
          <a:bodyPr/>
          <a:lstStyle>
            <a:lvl1pPr>
              <a:defRPr/>
            </a:lvl1pPr>
          </a:lstStyle>
          <a:p>
            <a:pPr>
              <a:defRPr/>
            </a:pPr>
            <a:fld id="{3FD7E0DC-DB79-492B-B424-07177EED9C18}" type="datetimeFigureOut">
              <a:rPr lang="es-AR"/>
              <a:pPr>
                <a:defRPr/>
              </a:pPr>
              <a:t>6/5/2019</a:t>
            </a:fld>
            <a:endParaRPr lang="es-AR" dirty="0"/>
          </a:p>
        </p:txBody>
      </p:sp>
      <p:sp>
        <p:nvSpPr>
          <p:cNvPr id="5" name="Marcador de pie de página 4"/>
          <p:cNvSpPr>
            <a:spLocks noGrp="1"/>
          </p:cNvSpPr>
          <p:nvPr>
            <p:ph type="ftr" sz="quarter" idx="11"/>
          </p:nvPr>
        </p:nvSpPr>
        <p:spPr/>
        <p:txBody>
          <a:bodyPr/>
          <a:lstStyle>
            <a:lvl1pPr>
              <a:defRPr/>
            </a:lvl1pPr>
          </a:lstStyle>
          <a:p>
            <a:pPr>
              <a:defRPr/>
            </a:pPr>
            <a:endParaRPr lang="es-AR" dirty="0"/>
          </a:p>
        </p:txBody>
      </p:sp>
      <p:sp>
        <p:nvSpPr>
          <p:cNvPr id="6" name="Marcador de número de diapositiva 5"/>
          <p:cNvSpPr>
            <a:spLocks noGrp="1"/>
          </p:cNvSpPr>
          <p:nvPr>
            <p:ph type="sldNum" sz="quarter" idx="12"/>
          </p:nvPr>
        </p:nvSpPr>
        <p:spPr/>
        <p:txBody>
          <a:bodyPr/>
          <a:lstStyle>
            <a:lvl1pPr>
              <a:defRPr/>
            </a:lvl1pPr>
          </a:lstStyle>
          <a:p>
            <a:pPr>
              <a:defRPr/>
            </a:pPr>
            <a:fld id="{B14C8F9D-EE51-4D35-BBFB-6BB18AA550BD}" type="slidenum">
              <a:rPr lang="es-AR"/>
              <a:pPr>
                <a:defRPr/>
              </a:pPr>
              <a:t>‹Nº›</a:t>
            </a:fld>
            <a:endParaRPr lang="es-A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AR"/>
          </a:p>
        </p:txBody>
      </p:sp>
      <p:sp>
        <p:nvSpPr>
          <p:cNvPr id="3" name="Marcador de texto vertical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p:cNvSpPr>
            <a:spLocks noGrp="1"/>
          </p:cNvSpPr>
          <p:nvPr>
            <p:ph type="dt" sz="half" idx="10"/>
          </p:nvPr>
        </p:nvSpPr>
        <p:spPr/>
        <p:txBody>
          <a:bodyPr/>
          <a:lstStyle>
            <a:lvl1pPr>
              <a:defRPr/>
            </a:lvl1pPr>
          </a:lstStyle>
          <a:p>
            <a:pPr>
              <a:defRPr/>
            </a:pPr>
            <a:fld id="{6EBAC1C0-8583-47FF-96D0-5DB0C1E7E9E4}" type="datetimeFigureOut">
              <a:rPr lang="es-AR"/>
              <a:pPr>
                <a:defRPr/>
              </a:pPr>
              <a:t>6/5/2019</a:t>
            </a:fld>
            <a:endParaRPr lang="es-AR" dirty="0"/>
          </a:p>
        </p:txBody>
      </p:sp>
      <p:sp>
        <p:nvSpPr>
          <p:cNvPr id="5" name="Marcador de pie de página 4"/>
          <p:cNvSpPr>
            <a:spLocks noGrp="1"/>
          </p:cNvSpPr>
          <p:nvPr>
            <p:ph type="ftr" sz="quarter" idx="11"/>
          </p:nvPr>
        </p:nvSpPr>
        <p:spPr/>
        <p:txBody>
          <a:bodyPr/>
          <a:lstStyle>
            <a:lvl1pPr>
              <a:defRPr/>
            </a:lvl1pPr>
          </a:lstStyle>
          <a:p>
            <a:pPr>
              <a:defRPr/>
            </a:pPr>
            <a:endParaRPr lang="es-AR" dirty="0"/>
          </a:p>
        </p:txBody>
      </p:sp>
      <p:sp>
        <p:nvSpPr>
          <p:cNvPr id="6" name="Marcador de número de diapositiva 5"/>
          <p:cNvSpPr>
            <a:spLocks noGrp="1"/>
          </p:cNvSpPr>
          <p:nvPr>
            <p:ph type="sldNum" sz="quarter" idx="12"/>
          </p:nvPr>
        </p:nvSpPr>
        <p:spPr/>
        <p:txBody>
          <a:bodyPr/>
          <a:lstStyle>
            <a:lvl1pPr>
              <a:defRPr/>
            </a:lvl1pPr>
          </a:lstStyle>
          <a:p>
            <a:pPr>
              <a:defRPr/>
            </a:pPr>
            <a:fld id="{8B5F2825-FFB1-4DF9-81F0-F5318EB566B7}" type="slidenum">
              <a:rPr lang="es-AR"/>
              <a:pPr>
                <a:defRPr/>
              </a:pPr>
              <a:t>‹Nº›</a:t>
            </a:fld>
            <a:endParaRPr lang="es-A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543675" y="365125"/>
            <a:ext cx="1971675" cy="5811838"/>
          </a:xfrm>
        </p:spPr>
        <p:txBody>
          <a:bodyPr vert="eaVert"/>
          <a:lstStyle/>
          <a:p>
            <a:r>
              <a:rPr lang="es-ES"/>
              <a:t>Haga clic para modificar el estilo de título del patrón</a:t>
            </a:r>
            <a:endParaRPr lang="es-AR"/>
          </a:p>
        </p:txBody>
      </p:sp>
      <p:sp>
        <p:nvSpPr>
          <p:cNvPr id="3" name="Marcador de texto vertical 2"/>
          <p:cNvSpPr>
            <a:spLocks noGrp="1"/>
          </p:cNvSpPr>
          <p:nvPr>
            <p:ph type="body" orient="vert" idx="1"/>
          </p:nvPr>
        </p:nvSpPr>
        <p:spPr>
          <a:xfrm>
            <a:off x="628650" y="365125"/>
            <a:ext cx="5762625" cy="5811838"/>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p:cNvSpPr>
            <a:spLocks noGrp="1"/>
          </p:cNvSpPr>
          <p:nvPr>
            <p:ph type="dt" sz="half" idx="10"/>
          </p:nvPr>
        </p:nvSpPr>
        <p:spPr/>
        <p:txBody>
          <a:bodyPr/>
          <a:lstStyle>
            <a:lvl1pPr>
              <a:defRPr/>
            </a:lvl1pPr>
          </a:lstStyle>
          <a:p>
            <a:pPr>
              <a:defRPr/>
            </a:pPr>
            <a:fld id="{37BD94C7-C64F-44E4-8ECD-ED616B1FBE7D}" type="datetimeFigureOut">
              <a:rPr lang="es-AR"/>
              <a:pPr>
                <a:defRPr/>
              </a:pPr>
              <a:t>6/5/2019</a:t>
            </a:fld>
            <a:endParaRPr lang="es-AR" dirty="0"/>
          </a:p>
        </p:txBody>
      </p:sp>
      <p:sp>
        <p:nvSpPr>
          <p:cNvPr id="5" name="Marcador de pie de página 4"/>
          <p:cNvSpPr>
            <a:spLocks noGrp="1"/>
          </p:cNvSpPr>
          <p:nvPr>
            <p:ph type="ftr" sz="quarter" idx="11"/>
          </p:nvPr>
        </p:nvSpPr>
        <p:spPr/>
        <p:txBody>
          <a:bodyPr/>
          <a:lstStyle>
            <a:lvl1pPr>
              <a:defRPr/>
            </a:lvl1pPr>
          </a:lstStyle>
          <a:p>
            <a:pPr>
              <a:defRPr/>
            </a:pPr>
            <a:endParaRPr lang="es-AR" dirty="0"/>
          </a:p>
        </p:txBody>
      </p:sp>
      <p:sp>
        <p:nvSpPr>
          <p:cNvPr id="6" name="Marcador de número de diapositiva 5"/>
          <p:cNvSpPr>
            <a:spLocks noGrp="1"/>
          </p:cNvSpPr>
          <p:nvPr>
            <p:ph type="sldNum" sz="quarter" idx="12"/>
          </p:nvPr>
        </p:nvSpPr>
        <p:spPr/>
        <p:txBody>
          <a:bodyPr/>
          <a:lstStyle>
            <a:lvl1pPr>
              <a:defRPr/>
            </a:lvl1pPr>
          </a:lstStyle>
          <a:p>
            <a:pPr>
              <a:defRPr/>
            </a:pPr>
            <a:fld id="{4C5398BC-F536-406B-BBE1-844D7F714FDE}" type="slidenum">
              <a:rPr lang="es-AR"/>
              <a:pPr>
                <a:defRPr/>
              </a:pPr>
              <a:t>‹Nº›</a:t>
            </a:fld>
            <a:endParaRPr lang="es-AR"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showMasterPhAnim="0" preserve="1" userDrawn="1">
  <p:cSld name="En blanco">
    <p:spTree>
      <p:nvGrpSpPr>
        <p:cNvPr id="1" name=""/>
        <p:cNvGrpSpPr/>
        <p:nvPr/>
      </p:nvGrpSpPr>
      <p:grpSpPr>
        <a:xfrm>
          <a:off x="0" y="0"/>
          <a:ext cx="0" cy="0"/>
          <a:chOff x="0" y="0"/>
          <a:chExt cx="0" cy="0"/>
        </a:xfrm>
      </p:grpSpPr>
      <p:pic>
        <p:nvPicPr>
          <p:cNvPr id="2" name="Picture 7" descr="HeaderBackgroundPPT"/>
          <p:cNvPicPr>
            <a:picLocks noChangeAspect="1" noChangeArrowheads="1"/>
          </p:cNvPicPr>
          <p:nvPr userDrawn="1"/>
        </p:nvPicPr>
        <p:blipFill>
          <a:blip r:embed="rId2"/>
          <a:srcRect/>
          <a:stretch>
            <a:fillRect/>
          </a:stretch>
        </p:blipFill>
        <p:spPr bwMode="auto">
          <a:xfrm>
            <a:off x="0" y="-26988"/>
            <a:ext cx="9144000" cy="393701"/>
          </a:xfrm>
          <a:prstGeom prst="rect">
            <a:avLst/>
          </a:prstGeom>
          <a:noFill/>
          <a:ln w="9525">
            <a:noFill/>
            <a:miter lim="800000"/>
            <a:headEnd/>
            <a:tailEnd/>
          </a:ln>
        </p:spPr>
      </p:pic>
      <p:sp>
        <p:nvSpPr>
          <p:cNvPr id="3" name="Text Box 8"/>
          <p:cNvSpPr txBox="1">
            <a:spLocks noChangeArrowheads="1"/>
          </p:cNvSpPr>
          <p:nvPr userDrawn="1"/>
        </p:nvSpPr>
        <p:spPr bwMode="auto">
          <a:xfrm>
            <a:off x="179388" y="7938"/>
            <a:ext cx="8785225" cy="366712"/>
          </a:xfrm>
          <a:prstGeom prst="rect">
            <a:avLst/>
          </a:prstGeom>
          <a:noFill/>
          <a:ln>
            <a:noFill/>
          </a:ln>
          <a:effectLst/>
          <a:extLst/>
        </p:spPr>
        <p:txBody>
          <a:bodyPr>
            <a:spAutoFit/>
          </a:bodyPr>
          <a:lstStyle/>
          <a:p>
            <a:pPr algn="r">
              <a:spcBef>
                <a:spcPct val="50000"/>
              </a:spcBef>
              <a:defRPr/>
            </a:pPr>
            <a:r>
              <a:rPr lang="es-AR" altLang="es-AR" b="1" dirty="0">
                <a:solidFill>
                  <a:schemeClr val="bg1"/>
                </a:solidFill>
              </a:rPr>
              <a:t>Nombre del curso – numero de clase (aclara de cuantas clases en total)</a:t>
            </a:r>
            <a:endParaRPr lang="es-AR" altLang="es-AR" b="1" dirty="0">
              <a:solidFill>
                <a:schemeClr val="bg1"/>
              </a:solidFill>
              <a:latin typeface="Trebuchet MS" pitchFamily="34" charset="0"/>
            </a:endParaRPr>
          </a:p>
        </p:txBody>
      </p:sp>
      <p:pic>
        <p:nvPicPr>
          <p:cNvPr id="4" name="Picture 9" descr="FooterPPT"/>
          <p:cNvPicPr>
            <a:picLocks noChangeAspect="1" noChangeArrowheads="1"/>
          </p:cNvPicPr>
          <p:nvPr userDrawn="1"/>
        </p:nvPicPr>
        <p:blipFill>
          <a:blip r:embed="rId3"/>
          <a:srcRect/>
          <a:stretch>
            <a:fillRect/>
          </a:stretch>
        </p:blipFill>
        <p:spPr bwMode="auto">
          <a:xfrm>
            <a:off x="0" y="6276975"/>
            <a:ext cx="9144000" cy="581025"/>
          </a:xfrm>
          <a:prstGeom prst="rect">
            <a:avLst/>
          </a:prstGeom>
          <a:noFill/>
          <a:ln w="9525">
            <a:noFill/>
            <a:miter lim="800000"/>
            <a:headEnd/>
            <a:tailEnd/>
          </a:ln>
        </p:spPr>
      </p:pic>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AR"/>
          </a:p>
        </p:txBody>
      </p:sp>
      <p:sp>
        <p:nvSpPr>
          <p:cNvPr id="3" name="Marcador de contenido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p:cNvSpPr>
            <a:spLocks noGrp="1"/>
          </p:cNvSpPr>
          <p:nvPr>
            <p:ph type="dt" sz="half" idx="10"/>
          </p:nvPr>
        </p:nvSpPr>
        <p:spPr/>
        <p:txBody>
          <a:bodyPr/>
          <a:lstStyle>
            <a:lvl1pPr>
              <a:defRPr/>
            </a:lvl1pPr>
          </a:lstStyle>
          <a:p>
            <a:pPr>
              <a:defRPr/>
            </a:pPr>
            <a:fld id="{029A6ABD-54DA-473A-ADF3-B74A893694AC}" type="datetimeFigureOut">
              <a:rPr lang="es-AR"/>
              <a:pPr>
                <a:defRPr/>
              </a:pPr>
              <a:t>6/5/2019</a:t>
            </a:fld>
            <a:endParaRPr lang="es-AR" dirty="0"/>
          </a:p>
        </p:txBody>
      </p:sp>
      <p:sp>
        <p:nvSpPr>
          <p:cNvPr id="5" name="Marcador de pie de página 4"/>
          <p:cNvSpPr>
            <a:spLocks noGrp="1"/>
          </p:cNvSpPr>
          <p:nvPr>
            <p:ph type="ftr" sz="quarter" idx="11"/>
          </p:nvPr>
        </p:nvSpPr>
        <p:spPr/>
        <p:txBody>
          <a:bodyPr/>
          <a:lstStyle>
            <a:lvl1pPr>
              <a:defRPr/>
            </a:lvl1pPr>
          </a:lstStyle>
          <a:p>
            <a:pPr>
              <a:defRPr/>
            </a:pPr>
            <a:endParaRPr lang="es-AR" dirty="0"/>
          </a:p>
        </p:txBody>
      </p:sp>
      <p:sp>
        <p:nvSpPr>
          <p:cNvPr id="6" name="Marcador de número de diapositiva 5"/>
          <p:cNvSpPr>
            <a:spLocks noGrp="1"/>
          </p:cNvSpPr>
          <p:nvPr>
            <p:ph type="sldNum" sz="quarter" idx="12"/>
          </p:nvPr>
        </p:nvSpPr>
        <p:spPr/>
        <p:txBody>
          <a:bodyPr/>
          <a:lstStyle>
            <a:lvl1pPr>
              <a:defRPr/>
            </a:lvl1pPr>
          </a:lstStyle>
          <a:p>
            <a:pPr>
              <a:defRPr/>
            </a:pPr>
            <a:fld id="{E41F2A70-8AF2-4AD7-9FAC-9F524CAEEAF7}" type="slidenum">
              <a:rPr lang="es-AR"/>
              <a:pPr>
                <a:defRPr/>
              </a:pPr>
              <a:t>‹Nº›</a:t>
            </a:fld>
            <a:endParaRPr lang="es-A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623888" y="1709738"/>
            <a:ext cx="7886700" cy="2852737"/>
          </a:xfrm>
        </p:spPr>
        <p:txBody>
          <a:bodyPr anchor="b"/>
          <a:lstStyle>
            <a:lvl1pPr>
              <a:defRPr sz="6000"/>
            </a:lvl1pPr>
          </a:lstStyle>
          <a:p>
            <a:r>
              <a:rPr lang="es-ES"/>
              <a:t>Haga clic para modificar el estilo de título del patrón</a:t>
            </a:r>
            <a:endParaRPr lang="es-AR"/>
          </a:p>
        </p:txBody>
      </p:sp>
      <p:sp>
        <p:nvSpPr>
          <p:cNvPr id="3" name="Marcador de texto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el estilo de texto del patrón</a:t>
            </a:r>
          </a:p>
        </p:txBody>
      </p:sp>
      <p:sp>
        <p:nvSpPr>
          <p:cNvPr id="4" name="Marcador de fecha 3"/>
          <p:cNvSpPr>
            <a:spLocks noGrp="1"/>
          </p:cNvSpPr>
          <p:nvPr>
            <p:ph type="dt" sz="half" idx="10"/>
          </p:nvPr>
        </p:nvSpPr>
        <p:spPr/>
        <p:txBody>
          <a:bodyPr/>
          <a:lstStyle>
            <a:lvl1pPr>
              <a:defRPr/>
            </a:lvl1pPr>
          </a:lstStyle>
          <a:p>
            <a:pPr>
              <a:defRPr/>
            </a:pPr>
            <a:fld id="{B599B4E4-0411-49B8-8CEF-5AD7B18EFAE7}" type="datetimeFigureOut">
              <a:rPr lang="es-AR"/>
              <a:pPr>
                <a:defRPr/>
              </a:pPr>
              <a:t>6/5/2019</a:t>
            </a:fld>
            <a:endParaRPr lang="es-AR" dirty="0"/>
          </a:p>
        </p:txBody>
      </p:sp>
      <p:sp>
        <p:nvSpPr>
          <p:cNvPr id="5" name="Marcador de pie de página 4"/>
          <p:cNvSpPr>
            <a:spLocks noGrp="1"/>
          </p:cNvSpPr>
          <p:nvPr>
            <p:ph type="ftr" sz="quarter" idx="11"/>
          </p:nvPr>
        </p:nvSpPr>
        <p:spPr/>
        <p:txBody>
          <a:bodyPr/>
          <a:lstStyle>
            <a:lvl1pPr>
              <a:defRPr/>
            </a:lvl1pPr>
          </a:lstStyle>
          <a:p>
            <a:pPr>
              <a:defRPr/>
            </a:pPr>
            <a:endParaRPr lang="es-AR" dirty="0"/>
          </a:p>
        </p:txBody>
      </p:sp>
      <p:sp>
        <p:nvSpPr>
          <p:cNvPr id="6" name="Marcador de número de diapositiva 5"/>
          <p:cNvSpPr>
            <a:spLocks noGrp="1"/>
          </p:cNvSpPr>
          <p:nvPr>
            <p:ph type="sldNum" sz="quarter" idx="12"/>
          </p:nvPr>
        </p:nvSpPr>
        <p:spPr/>
        <p:txBody>
          <a:bodyPr/>
          <a:lstStyle>
            <a:lvl1pPr>
              <a:defRPr/>
            </a:lvl1pPr>
          </a:lstStyle>
          <a:p>
            <a:pPr>
              <a:defRPr/>
            </a:pPr>
            <a:fld id="{95695DC4-EEF6-4796-B081-1365DD4602BC}" type="slidenum">
              <a:rPr lang="es-AR"/>
              <a:pPr>
                <a:defRPr/>
              </a:pPr>
              <a:t>‹Nº›</a:t>
            </a:fld>
            <a:endParaRPr lang="es-A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AR"/>
          </a:p>
        </p:txBody>
      </p:sp>
      <p:sp>
        <p:nvSpPr>
          <p:cNvPr id="3" name="Marcador de contenido 2"/>
          <p:cNvSpPr>
            <a:spLocks noGrp="1"/>
          </p:cNvSpPr>
          <p:nvPr>
            <p:ph sz="half" idx="1"/>
          </p:nvPr>
        </p:nvSpPr>
        <p:spPr>
          <a:xfrm>
            <a:off x="628650" y="1825625"/>
            <a:ext cx="386715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contenido 3"/>
          <p:cNvSpPr>
            <a:spLocks noGrp="1"/>
          </p:cNvSpPr>
          <p:nvPr>
            <p:ph sz="half" idx="2"/>
          </p:nvPr>
        </p:nvSpPr>
        <p:spPr>
          <a:xfrm>
            <a:off x="4648200" y="1825625"/>
            <a:ext cx="386715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Marcador de fecha 3"/>
          <p:cNvSpPr>
            <a:spLocks noGrp="1"/>
          </p:cNvSpPr>
          <p:nvPr>
            <p:ph type="dt" sz="half" idx="10"/>
          </p:nvPr>
        </p:nvSpPr>
        <p:spPr/>
        <p:txBody>
          <a:bodyPr/>
          <a:lstStyle>
            <a:lvl1pPr>
              <a:defRPr/>
            </a:lvl1pPr>
          </a:lstStyle>
          <a:p>
            <a:pPr>
              <a:defRPr/>
            </a:pPr>
            <a:fld id="{32CC9F41-A32A-4A22-9AE5-7C31DDDEB7D2}" type="datetimeFigureOut">
              <a:rPr lang="es-AR"/>
              <a:pPr>
                <a:defRPr/>
              </a:pPr>
              <a:t>6/5/2019</a:t>
            </a:fld>
            <a:endParaRPr lang="es-AR" dirty="0"/>
          </a:p>
        </p:txBody>
      </p:sp>
      <p:sp>
        <p:nvSpPr>
          <p:cNvPr id="6" name="Marcador de pie de página 4"/>
          <p:cNvSpPr>
            <a:spLocks noGrp="1"/>
          </p:cNvSpPr>
          <p:nvPr>
            <p:ph type="ftr" sz="quarter" idx="11"/>
          </p:nvPr>
        </p:nvSpPr>
        <p:spPr/>
        <p:txBody>
          <a:bodyPr/>
          <a:lstStyle>
            <a:lvl1pPr>
              <a:defRPr/>
            </a:lvl1pPr>
          </a:lstStyle>
          <a:p>
            <a:pPr>
              <a:defRPr/>
            </a:pPr>
            <a:endParaRPr lang="es-AR" dirty="0"/>
          </a:p>
        </p:txBody>
      </p:sp>
      <p:sp>
        <p:nvSpPr>
          <p:cNvPr id="7" name="Marcador de número de diapositiva 5"/>
          <p:cNvSpPr>
            <a:spLocks noGrp="1"/>
          </p:cNvSpPr>
          <p:nvPr>
            <p:ph type="sldNum" sz="quarter" idx="12"/>
          </p:nvPr>
        </p:nvSpPr>
        <p:spPr/>
        <p:txBody>
          <a:bodyPr/>
          <a:lstStyle>
            <a:lvl1pPr>
              <a:defRPr/>
            </a:lvl1pPr>
          </a:lstStyle>
          <a:p>
            <a:pPr>
              <a:defRPr/>
            </a:pPr>
            <a:fld id="{1EB647EC-EDFB-4BBE-B07B-8412DE52F8BB}" type="slidenum">
              <a:rPr lang="es-AR"/>
              <a:pPr>
                <a:defRPr/>
              </a:pPr>
              <a:t>‹Nº›</a:t>
            </a:fld>
            <a:endParaRPr lang="es-A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630238" y="365125"/>
            <a:ext cx="7886700" cy="1325563"/>
          </a:xfrm>
        </p:spPr>
        <p:txBody>
          <a:bodyPr/>
          <a:lstStyle/>
          <a:p>
            <a:r>
              <a:rPr lang="es-ES"/>
              <a:t>Haga clic para modificar el estilo de título del patrón</a:t>
            </a:r>
            <a:endParaRPr lang="es-AR"/>
          </a:p>
        </p:txBody>
      </p:sp>
      <p:sp>
        <p:nvSpPr>
          <p:cNvPr id="3" name="Marcador de texto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Marcador de contenido 3"/>
          <p:cNvSpPr>
            <a:spLocks noGrp="1"/>
          </p:cNvSpPr>
          <p:nvPr>
            <p:ph sz="half" idx="2"/>
          </p:nvPr>
        </p:nvSpPr>
        <p:spPr>
          <a:xfrm>
            <a:off x="630238" y="2505075"/>
            <a:ext cx="3868737"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Marcador de texto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Marcador de contenido 5"/>
          <p:cNvSpPr>
            <a:spLocks noGrp="1"/>
          </p:cNvSpPr>
          <p:nvPr>
            <p:ph sz="quarter" idx="4"/>
          </p:nvPr>
        </p:nvSpPr>
        <p:spPr>
          <a:xfrm>
            <a:off x="4629150" y="2505075"/>
            <a:ext cx="3887788"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7" name="Marcador de fecha 3"/>
          <p:cNvSpPr>
            <a:spLocks noGrp="1"/>
          </p:cNvSpPr>
          <p:nvPr>
            <p:ph type="dt" sz="half" idx="10"/>
          </p:nvPr>
        </p:nvSpPr>
        <p:spPr/>
        <p:txBody>
          <a:bodyPr/>
          <a:lstStyle>
            <a:lvl1pPr>
              <a:defRPr/>
            </a:lvl1pPr>
          </a:lstStyle>
          <a:p>
            <a:pPr>
              <a:defRPr/>
            </a:pPr>
            <a:fld id="{86DA9347-FAEA-44FD-B540-DEACD42EC12D}" type="datetimeFigureOut">
              <a:rPr lang="es-AR"/>
              <a:pPr>
                <a:defRPr/>
              </a:pPr>
              <a:t>6/5/2019</a:t>
            </a:fld>
            <a:endParaRPr lang="es-AR" dirty="0"/>
          </a:p>
        </p:txBody>
      </p:sp>
      <p:sp>
        <p:nvSpPr>
          <p:cNvPr id="8" name="Marcador de pie de página 4"/>
          <p:cNvSpPr>
            <a:spLocks noGrp="1"/>
          </p:cNvSpPr>
          <p:nvPr>
            <p:ph type="ftr" sz="quarter" idx="11"/>
          </p:nvPr>
        </p:nvSpPr>
        <p:spPr/>
        <p:txBody>
          <a:bodyPr/>
          <a:lstStyle>
            <a:lvl1pPr>
              <a:defRPr/>
            </a:lvl1pPr>
          </a:lstStyle>
          <a:p>
            <a:pPr>
              <a:defRPr/>
            </a:pPr>
            <a:endParaRPr lang="es-AR" dirty="0"/>
          </a:p>
        </p:txBody>
      </p:sp>
      <p:sp>
        <p:nvSpPr>
          <p:cNvPr id="9" name="Marcador de número de diapositiva 5"/>
          <p:cNvSpPr>
            <a:spLocks noGrp="1"/>
          </p:cNvSpPr>
          <p:nvPr>
            <p:ph type="sldNum" sz="quarter" idx="12"/>
          </p:nvPr>
        </p:nvSpPr>
        <p:spPr/>
        <p:txBody>
          <a:bodyPr/>
          <a:lstStyle>
            <a:lvl1pPr>
              <a:defRPr/>
            </a:lvl1pPr>
          </a:lstStyle>
          <a:p>
            <a:pPr>
              <a:defRPr/>
            </a:pPr>
            <a:fld id="{A9360E1B-E1F7-4BBA-BA18-74587D4C2F7D}" type="slidenum">
              <a:rPr lang="es-AR"/>
              <a:pPr>
                <a:defRPr/>
              </a:pPr>
              <a:t>‹Nº›</a:t>
            </a:fld>
            <a:endParaRPr lang="es-A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AR"/>
          </a:p>
        </p:txBody>
      </p:sp>
      <p:sp>
        <p:nvSpPr>
          <p:cNvPr id="3" name="Marcador de fecha 3"/>
          <p:cNvSpPr>
            <a:spLocks noGrp="1"/>
          </p:cNvSpPr>
          <p:nvPr>
            <p:ph type="dt" sz="half" idx="10"/>
          </p:nvPr>
        </p:nvSpPr>
        <p:spPr/>
        <p:txBody>
          <a:bodyPr/>
          <a:lstStyle>
            <a:lvl1pPr>
              <a:defRPr/>
            </a:lvl1pPr>
          </a:lstStyle>
          <a:p>
            <a:pPr>
              <a:defRPr/>
            </a:pPr>
            <a:fld id="{DCEB8110-1869-4695-B038-5CAC32FFE173}" type="datetimeFigureOut">
              <a:rPr lang="es-AR"/>
              <a:pPr>
                <a:defRPr/>
              </a:pPr>
              <a:t>6/5/2019</a:t>
            </a:fld>
            <a:endParaRPr lang="es-AR" dirty="0"/>
          </a:p>
        </p:txBody>
      </p:sp>
      <p:sp>
        <p:nvSpPr>
          <p:cNvPr id="4" name="Marcador de pie de página 4"/>
          <p:cNvSpPr>
            <a:spLocks noGrp="1"/>
          </p:cNvSpPr>
          <p:nvPr>
            <p:ph type="ftr" sz="quarter" idx="11"/>
          </p:nvPr>
        </p:nvSpPr>
        <p:spPr/>
        <p:txBody>
          <a:bodyPr/>
          <a:lstStyle>
            <a:lvl1pPr>
              <a:defRPr/>
            </a:lvl1pPr>
          </a:lstStyle>
          <a:p>
            <a:pPr>
              <a:defRPr/>
            </a:pPr>
            <a:endParaRPr lang="es-AR" dirty="0"/>
          </a:p>
        </p:txBody>
      </p:sp>
      <p:sp>
        <p:nvSpPr>
          <p:cNvPr id="5" name="Marcador de número de diapositiva 5"/>
          <p:cNvSpPr>
            <a:spLocks noGrp="1"/>
          </p:cNvSpPr>
          <p:nvPr>
            <p:ph type="sldNum" sz="quarter" idx="12"/>
          </p:nvPr>
        </p:nvSpPr>
        <p:spPr/>
        <p:txBody>
          <a:bodyPr/>
          <a:lstStyle>
            <a:lvl1pPr>
              <a:defRPr/>
            </a:lvl1pPr>
          </a:lstStyle>
          <a:p>
            <a:pPr>
              <a:defRPr/>
            </a:pPr>
            <a:fld id="{DACE38A9-D55E-4041-BC6A-6EBDEAE67621}" type="slidenum">
              <a:rPr lang="es-AR"/>
              <a:pPr>
                <a:defRPr/>
              </a:pPr>
              <a:t>‹Nº›</a:t>
            </a:fld>
            <a:endParaRPr lang="es-A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3"/>
          <p:cNvSpPr>
            <a:spLocks noGrp="1"/>
          </p:cNvSpPr>
          <p:nvPr>
            <p:ph type="dt" sz="half" idx="10"/>
          </p:nvPr>
        </p:nvSpPr>
        <p:spPr/>
        <p:txBody>
          <a:bodyPr/>
          <a:lstStyle>
            <a:lvl1pPr>
              <a:defRPr/>
            </a:lvl1pPr>
          </a:lstStyle>
          <a:p>
            <a:pPr>
              <a:defRPr/>
            </a:pPr>
            <a:fld id="{377F2637-27E8-41A6-8D35-783B1CE151C2}" type="datetimeFigureOut">
              <a:rPr lang="es-AR"/>
              <a:pPr>
                <a:defRPr/>
              </a:pPr>
              <a:t>6/5/2019</a:t>
            </a:fld>
            <a:endParaRPr lang="es-AR" dirty="0"/>
          </a:p>
        </p:txBody>
      </p:sp>
      <p:sp>
        <p:nvSpPr>
          <p:cNvPr id="3" name="Marcador de pie de página 4"/>
          <p:cNvSpPr>
            <a:spLocks noGrp="1"/>
          </p:cNvSpPr>
          <p:nvPr>
            <p:ph type="ftr" sz="quarter" idx="11"/>
          </p:nvPr>
        </p:nvSpPr>
        <p:spPr/>
        <p:txBody>
          <a:bodyPr/>
          <a:lstStyle>
            <a:lvl1pPr>
              <a:defRPr/>
            </a:lvl1pPr>
          </a:lstStyle>
          <a:p>
            <a:pPr>
              <a:defRPr/>
            </a:pPr>
            <a:endParaRPr lang="es-AR" dirty="0"/>
          </a:p>
        </p:txBody>
      </p:sp>
      <p:sp>
        <p:nvSpPr>
          <p:cNvPr id="4" name="Marcador de número de diapositiva 5"/>
          <p:cNvSpPr>
            <a:spLocks noGrp="1"/>
          </p:cNvSpPr>
          <p:nvPr>
            <p:ph type="sldNum" sz="quarter" idx="12"/>
          </p:nvPr>
        </p:nvSpPr>
        <p:spPr/>
        <p:txBody>
          <a:bodyPr/>
          <a:lstStyle>
            <a:lvl1pPr>
              <a:defRPr/>
            </a:lvl1pPr>
          </a:lstStyle>
          <a:p>
            <a:pPr>
              <a:defRPr/>
            </a:pPr>
            <a:fld id="{48FB4406-70D9-4774-93FE-B213B02FFD6D}" type="slidenum">
              <a:rPr lang="es-AR"/>
              <a:pPr>
                <a:defRPr/>
              </a:pPr>
              <a:t>‹Nº›</a:t>
            </a:fld>
            <a:endParaRPr lang="es-A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630238" y="457200"/>
            <a:ext cx="2949575" cy="1600200"/>
          </a:xfrm>
        </p:spPr>
        <p:txBody>
          <a:bodyPr anchor="b"/>
          <a:lstStyle>
            <a:lvl1pPr>
              <a:defRPr sz="3200"/>
            </a:lvl1pPr>
          </a:lstStyle>
          <a:p>
            <a:r>
              <a:rPr lang="es-ES"/>
              <a:t>Haga clic para modificar el estilo de título del patrón</a:t>
            </a:r>
            <a:endParaRPr lang="es-AR"/>
          </a:p>
        </p:txBody>
      </p:sp>
      <p:sp>
        <p:nvSpPr>
          <p:cNvPr id="3" name="Marcador de contenido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texto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3"/>
          <p:cNvSpPr>
            <a:spLocks noGrp="1"/>
          </p:cNvSpPr>
          <p:nvPr>
            <p:ph type="dt" sz="half" idx="10"/>
          </p:nvPr>
        </p:nvSpPr>
        <p:spPr/>
        <p:txBody>
          <a:bodyPr/>
          <a:lstStyle>
            <a:lvl1pPr>
              <a:defRPr/>
            </a:lvl1pPr>
          </a:lstStyle>
          <a:p>
            <a:pPr>
              <a:defRPr/>
            </a:pPr>
            <a:fld id="{C1C7AE9A-1D54-4F11-B9E9-C1DEC32E745B}" type="datetimeFigureOut">
              <a:rPr lang="es-AR"/>
              <a:pPr>
                <a:defRPr/>
              </a:pPr>
              <a:t>6/5/2019</a:t>
            </a:fld>
            <a:endParaRPr lang="es-AR" dirty="0"/>
          </a:p>
        </p:txBody>
      </p:sp>
      <p:sp>
        <p:nvSpPr>
          <p:cNvPr id="6" name="Marcador de pie de página 4"/>
          <p:cNvSpPr>
            <a:spLocks noGrp="1"/>
          </p:cNvSpPr>
          <p:nvPr>
            <p:ph type="ftr" sz="quarter" idx="11"/>
          </p:nvPr>
        </p:nvSpPr>
        <p:spPr/>
        <p:txBody>
          <a:bodyPr/>
          <a:lstStyle>
            <a:lvl1pPr>
              <a:defRPr/>
            </a:lvl1pPr>
          </a:lstStyle>
          <a:p>
            <a:pPr>
              <a:defRPr/>
            </a:pPr>
            <a:endParaRPr lang="es-AR" dirty="0"/>
          </a:p>
        </p:txBody>
      </p:sp>
      <p:sp>
        <p:nvSpPr>
          <p:cNvPr id="7" name="Marcador de número de diapositiva 5"/>
          <p:cNvSpPr>
            <a:spLocks noGrp="1"/>
          </p:cNvSpPr>
          <p:nvPr>
            <p:ph type="sldNum" sz="quarter" idx="12"/>
          </p:nvPr>
        </p:nvSpPr>
        <p:spPr/>
        <p:txBody>
          <a:bodyPr/>
          <a:lstStyle>
            <a:lvl1pPr>
              <a:defRPr/>
            </a:lvl1pPr>
          </a:lstStyle>
          <a:p>
            <a:pPr>
              <a:defRPr/>
            </a:pPr>
            <a:fld id="{A52B5483-E2D4-4060-856C-3439F97382B3}" type="slidenum">
              <a:rPr lang="es-AR"/>
              <a:pPr>
                <a:defRPr/>
              </a:pPr>
              <a:t>‹Nº›</a:t>
            </a:fld>
            <a:endParaRPr lang="es-A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630238" y="457200"/>
            <a:ext cx="2949575" cy="1600200"/>
          </a:xfrm>
        </p:spPr>
        <p:txBody>
          <a:bodyPr anchor="b"/>
          <a:lstStyle>
            <a:lvl1pPr>
              <a:defRPr sz="3200"/>
            </a:lvl1pPr>
          </a:lstStyle>
          <a:p>
            <a:r>
              <a:rPr lang="es-ES"/>
              <a:t>Haga clic para modificar el estilo de título del patrón</a:t>
            </a:r>
            <a:endParaRPr lang="es-AR"/>
          </a:p>
        </p:txBody>
      </p:sp>
      <p:sp>
        <p:nvSpPr>
          <p:cNvPr id="3" name="Marcador de posición de imagen 2"/>
          <p:cNvSpPr>
            <a:spLocks noGrp="1"/>
          </p:cNvSpPr>
          <p:nvPr>
            <p:ph type="pic" idx="1"/>
          </p:nvPr>
        </p:nvSpPr>
        <p:spPr>
          <a:xfrm>
            <a:off x="3887788" y="987425"/>
            <a:ext cx="462915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AR" noProof="0" dirty="0"/>
          </a:p>
        </p:txBody>
      </p:sp>
      <p:sp>
        <p:nvSpPr>
          <p:cNvPr id="4" name="Marcador de texto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3"/>
          <p:cNvSpPr>
            <a:spLocks noGrp="1"/>
          </p:cNvSpPr>
          <p:nvPr>
            <p:ph type="dt" sz="half" idx="10"/>
          </p:nvPr>
        </p:nvSpPr>
        <p:spPr/>
        <p:txBody>
          <a:bodyPr/>
          <a:lstStyle>
            <a:lvl1pPr>
              <a:defRPr/>
            </a:lvl1pPr>
          </a:lstStyle>
          <a:p>
            <a:pPr>
              <a:defRPr/>
            </a:pPr>
            <a:fld id="{1918B2EB-31EE-4261-BA0B-75E00FC1ADD5}" type="datetimeFigureOut">
              <a:rPr lang="es-AR"/>
              <a:pPr>
                <a:defRPr/>
              </a:pPr>
              <a:t>6/5/2019</a:t>
            </a:fld>
            <a:endParaRPr lang="es-AR" dirty="0"/>
          </a:p>
        </p:txBody>
      </p:sp>
      <p:sp>
        <p:nvSpPr>
          <p:cNvPr id="6" name="Marcador de pie de página 4"/>
          <p:cNvSpPr>
            <a:spLocks noGrp="1"/>
          </p:cNvSpPr>
          <p:nvPr>
            <p:ph type="ftr" sz="quarter" idx="11"/>
          </p:nvPr>
        </p:nvSpPr>
        <p:spPr/>
        <p:txBody>
          <a:bodyPr/>
          <a:lstStyle>
            <a:lvl1pPr>
              <a:defRPr/>
            </a:lvl1pPr>
          </a:lstStyle>
          <a:p>
            <a:pPr>
              <a:defRPr/>
            </a:pPr>
            <a:endParaRPr lang="es-AR" dirty="0"/>
          </a:p>
        </p:txBody>
      </p:sp>
      <p:sp>
        <p:nvSpPr>
          <p:cNvPr id="7" name="Marcador de número de diapositiva 5"/>
          <p:cNvSpPr>
            <a:spLocks noGrp="1"/>
          </p:cNvSpPr>
          <p:nvPr>
            <p:ph type="sldNum" sz="quarter" idx="12"/>
          </p:nvPr>
        </p:nvSpPr>
        <p:spPr/>
        <p:txBody>
          <a:bodyPr/>
          <a:lstStyle>
            <a:lvl1pPr>
              <a:defRPr/>
            </a:lvl1pPr>
          </a:lstStyle>
          <a:p>
            <a:pPr>
              <a:defRPr/>
            </a:pPr>
            <a:fld id="{47196E13-2AF6-4173-9389-ABFBD2459159}" type="slidenum">
              <a:rPr lang="es-AR"/>
              <a:pPr>
                <a:defRPr/>
              </a:pPr>
              <a:t>‹Nº›</a:t>
            </a:fld>
            <a:endParaRPr lang="es-A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3314" name="Marcador de título 1"/>
          <p:cNvSpPr>
            <a:spLocks noGrp="1"/>
          </p:cNvSpPr>
          <p:nvPr>
            <p:ph type="title"/>
          </p:nvPr>
        </p:nvSpPr>
        <p:spPr bwMode="auto">
          <a:xfrm>
            <a:off x="628650" y="365125"/>
            <a:ext cx="7886700" cy="13255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s-ES"/>
              <a:t>Haga clic para modificar el estilo de título del patrón</a:t>
            </a:r>
            <a:endParaRPr lang="es-AR"/>
          </a:p>
        </p:txBody>
      </p:sp>
      <p:sp>
        <p:nvSpPr>
          <p:cNvPr id="13315" name="Marcador de texto 2"/>
          <p:cNvSpPr>
            <a:spLocks noGrp="1"/>
          </p:cNvSpPr>
          <p:nvPr>
            <p:ph type="body" idx="1"/>
          </p:nvPr>
        </p:nvSpPr>
        <p:spPr bwMode="auto">
          <a:xfrm>
            <a:off x="628650" y="1825625"/>
            <a:ext cx="7886700" cy="43513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eaLnBrk="0" hangingPunct="0">
              <a:defRPr sz="1200">
                <a:solidFill>
                  <a:schemeClr val="tx1">
                    <a:tint val="75000"/>
                  </a:schemeClr>
                </a:solidFill>
                <a:latin typeface="Arial" panose="020B0604020202020204" pitchFamily="34" charset="0"/>
              </a:defRPr>
            </a:lvl1pPr>
          </a:lstStyle>
          <a:p>
            <a:pPr>
              <a:defRPr/>
            </a:pPr>
            <a:fld id="{5A327950-7207-4740-9BF7-AAC79F169B72}" type="datetimeFigureOut">
              <a:rPr lang="es-AR"/>
              <a:pPr>
                <a:defRPr/>
              </a:pPr>
              <a:t>6/5/2019</a:t>
            </a:fld>
            <a:endParaRPr lang="es-AR" dirty="0"/>
          </a:p>
        </p:txBody>
      </p:sp>
      <p:sp>
        <p:nvSpPr>
          <p:cNvPr id="5" name="Marcador de pie de página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eaLnBrk="0" hangingPunct="0">
              <a:defRPr sz="1200">
                <a:solidFill>
                  <a:schemeClr val="tx1">
                    <a:tint val="75000"/>
                  </a:schemeClr>
                </a:solidFill>
                <a:latin typeface="Arial" panose="020B0604020202020204" pitchFamily="34" charset="0"/>
              </a:defRPr>
            </a:lvl1pPr>
          </a:lstStyle>
          <a:p>
            <a:pPr>
              <a:defRPr/>
            </a:pPr>
            <a:endParaRPr lang="es-AR" dirty="0"/>
          </a:p>
        </p:txBody>
      </p:sp>
      <p:sp>
        <p:nvSpPr>
          <p:cNvPr id="6" name="Marcador de número de diapositiva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eaLnBrk="0" hangingPunct="0">
              <a:defRPr sz="1200">
                <a:solidFill>
                  <a:schemeClr val="tx1">
                    <a:tint val="75000"/>
                  </a:schemeClr>
                </a:solidFill>
                <a:latin typeface="Arial" panose="020B0604020202020204" pitchFamily="34" charset="0"/>
              </a:defRPr>
            </a:lvl1pPr>
          </a:lstStyle>
          <a:p>
            <a:pPr>
              <a:defRPr/>
            </a:pPr>
            <a:fld id="{D4518E29-E810-4B5B-8FD9-1EA33155198C}" type="slidenum">
              <a:rPr lang="es-AR"/>
              <a:pPr>
                <a:defRPr/>
              </a:pPr>
              <a:t>‹Nº›</a:t>
            </a:fld>
            <a:endParaRPr lang="es-AR" dirty="0"/>
          </a:p>
        </p:txBody>
      </p:sp>
    </p:spTree>
  </p:cSld>
  <p:clrMap bg1="lt1" tx1="dk1" bg2="lt2" tx2="dk2" accent1="accent1" accent2="accent2" accent3="accent3" accent4="accent4" accent5="accent5" accent6="accent6" hlink="hlink" folHlink="folHlink"/>
  <p:sldLayoutIdLst>
    <p:sldLayoutId id="2147483735" r:id="rId1"/>
    <p:sldLayoutId id="2147483734" r:id="rId2"/>
    <p:sldLayoutId id="2147483733" r:id="rId3"/>
    <p:sldLayoutId id="2147483732" r:id="rId4"/>
    <p:sldLayoutId id="2147483731" r:id="rId5"/>
    <p:sldLayoutId id="2147483730" r:id="rId6"/>
    <p:sldLayoutId id="2147483729" r:id="rId7"/>
    <p:sldLayoutId id="2147483728" r:id="rId8"/>
    <p:sldLayoutId id="2147483727" r:id="rId9"/>
    <p:sldLayoutId id="2147483726" r:id="rId10"/>
    <p:sldLayoutId id="2147483725" r:id="rId11"/>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a:defRPr>
      </a:lvl2pPr>
      <a:lvl3pPr algn="l" rtl="0" eaLnBrk="0" fontAlgn="base" hangingPunct="0">
        <a:lnSpc>
          <a:spcPct val="90000"/>
        </a:lnSpc>
        <a:spcBef>
          <a:spcPct val="0"/>
        </a:spcBef>
        <a:spcAft>
          <a:spcPct val="0"/>
        </a:spcAft>
        <a:defRPr sz="4400">
          <a:solidFill>
            <a:schemeClr val="tx1"/>
          </a:solidFill>
          <a:latin typeface="Calibri Light"/>
        </a:defRPr>
      </a:lvl3pPr>
      <a:lvl4pPr algn="l" rtl="0" eaLnBrk="0" fontAlgn="base" hangingPunct="0">
        <a:lnSpc>
          <a:spcPct val="90000"/>
        </a:lnSpc>
        <a:spcBef>
          <a:spcPct val="0"/>
        </a:spcBef>
        <a:spcAft>
          <a:spcPct val="0"/>
        </a:spcAft>
        <a:defRPr sz="4400">
          <a:solidFill>
            <a:schemeClr val="tx1"/>
          </a:solidFill>
          <a:latin typeface="Calibri Light"/>
        </a:defRPr>
      </a:lvl4pPr>
      <a:lvl5pPr algn="l" rtl="0" eaLnBrk="0" fontAlgn="base" hangingPunct="0">
        <a:lnSpc>
          <a:spcPct val="90000"/>
        </a:lnSpc>
        <a:spcBef>
          <a:spcPct val="0"/>
        </a:spcBef>
        <a:spcAft>
          <a:spcPct val="0"/>
        </a:spcAft>
        <a:defRPr sz="4400">
          <a:solidFill>
            <a:schemeClr val="tx1"/>
          </a:solidFill>
          <a:latin typeface="Calibri Light"/>
        </a:defRPr>
      </a:lvl5pPr>
      <a:lvl6pPr marL="457200" algn="l" rtl="0" fontAlgn="base">
        <a:lnSpc>
          <a:spcPct val="90000"/>
        </a:lnSpc>
        <a:spcBef>
          <a:spcPct val="0"/>
        </a:spcBef>
        <a:spcAft>
          <a:spcPct val="0"/>
        </a:spcAft>
        <a:defRPr sz="4400">
          <a:solidFill>
            <a:schemeClr val="tx1"/>
          </a:solidFill>
          <a:latin typeface="Calibri Light"/>
        </a:defRPr>
      </a:lvl6pPr>
      <a:lvl7pPr marL="914400" algn="l" rtl="0" fontAlgn="base">
        <a:lnSpc>
          <a:spcPct val="90000"/>
        </a:lnSpc>
        <a:spcBef>
          <a:spcPct val="0"/>
        </a:spcBef>
        <a:spcAft>
          <a:spcPct val="0"/>
        </a:spcAft>
        <a:defRPr sz="4400">
          <a:solidFill>
            <a:schemeClr val="tx1"/>
          </a:solidFill>
          <a:latin typeface="Calibri Light"/>
        </a:defRPr>
      </a:lvl7pPr>
      <a:lvl8pPr marL="1371600" algn="l" rtl="0" fontAlgn="base">
        <a:lnSpc>
          <a:spcPct val="90000"/>
        </a:lnSpc>
        <a:spcBef>
          <a:spcPct val="0"/>
        </a:spcBef>
        <a:spcAft>
          <a:spcPct val="0"/>
        </a:spcAft>
        <a:defRPr sz="4400">
          <a:solidFill>
            <a:schemeClr val="tx1"/>
          </a:solidFill>
          <a:latin typeface="Calibri Light"/>
        </a:defRPr>
      </a:lvl8pPr>
      <a:lvl9pPr marL="1828800" algn="l" rtl="0" fontAlgn="base">
        <a:lnSpc>
          <a:spcPct val="90000"/>
        </a:lnSpc>
        <a:spcBef>
          <a:spcPct val="0"/>
        </a:spcBef>
        <a:spcAft>
          <a:spcPct val="0"/>
        </a:spcAft>
        <a:defRPr sz="4400">
          <a:solidFill>
            <a:schemeClr val="tx1"/>
          </a:solidFill>
          <a:latin typeface="Calibri Light"/>
        </a:defRPr>
      </a:lvl9pPr>
    </p:titleStyle>
    <p:bodyStyle>
      <a:lvl1pPr marL="228600" indent="-228600" algn="l" rtl="0" eaLnBrk="0" fontAlgn="base" hangingPunct="0">
        <a:lnSpc>
          <a:spcPct val="90000"/>
        </a:lnSpc>
        <a:spcBef>
          <a:spcPts val="1000"/>
        </a:spcBef>
        <a:spcAft>
          <a:spcPct val="0"/>
        </a:spcAft>
        <a:buFont typeface="Arial"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181"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s-AR" altLang="es-AR"/>
              <a:t>Click to edit Master title style</a:t>
            </a:r>
          </a:p>
        </p:txBody>
      </p:sp>
      <p:sp>
        <p:nvSpPr>
          <p:cNvPr id="50182"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AR" altLang="es-AR"/>
              <a:t>Click to edit Master text styles</a:t>
            </a:r>
          </a:p>
          <a:p>
            <a:pPr lvl="1"/>
            <a:r>
              <a:rPr lang="es-AR" altLang="es-AR"/>
              <a:t>Second level</a:t>
            </a:r>
          </a:p>
          <a:p>
            <a:pPr lvl="2"/>
            <a:r>
              <a:rPr lang="es-AR" altLang="es-AR"/>
              <a:t>Third level</a:t>
            </a:r>
          </a:p>
          <a:p>
            <a:pPr lvl="3"/>
            <a:r>
              <a:rPr lang="es-AR" altLang="es-AR"/>
              <a:t>Fourth level</a:t>
            </a:r>
          </a:p>
          <a:p>
            <a:pPr lvl="4"/>
            <a:r>
              <a:rPr lang="es-AR" altLang="es-AR"/>
              <a:t>Fifth level</a:t>
            </a:r>
          </a:p>
        </p:txBody>
      </p:sp>
    </p:spTree>
  </p:cSld>
  <p:clrMap bg1="lt1" tx1="dk1" bg2="lt2" tx2="dk2" accent1="accent1" accent2="accent2" accent3="accent3" accent4="accent4" accent5="accent5" accent6="accent6" hlink="hlink" folHlink="folHlink"/>
  <p:sldLayoutIdLst>
    <p:sldLayoutId id="2147483737" r:id="rId1"/>
  </p:sldLayoutIdLst>
  <p:transition/>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defRPr>
      </a:lvl2pPr>
      <a:lvl3pPr algn="ctr" rtl="0" eaLnBrk="0" fontAlgn="base" hangingPunct="0">
        <a:spcBef>
          <a:spcPct val="0"/>
        </a:spcBef>
        <a:spcAft>
          <a:spcPct val="0"/>
        </a:spcAft>
        <a:defRPr sz="4400">
          <a:solidFill>
            <a:schemeClr val="tx2"/>
          </a:solidFill>
          <a:latin typeface="Arial" panose="020B0604020202020204" pitchFamily="34" charset="0"/>
        </a:defRPr>
      </a:lvl3pPr>
      <a:lvl4pPr algn="ctr" rtl="0" eaLnBrk="0" fontAlgn="base" hangingPunct="0">
        <a:spcBef>
          <a:spcPct val="0"/>
        </a:spcBef>
        <a:spcAft>
          <a:spcPct val="0"/>
        </a:spcAft>
        <a:defRPr sz="4400">
          <a:solidFill>
            <a:schemeClr val="tx2"/>
          </a:solidFill>
          <a:latin typeface="Arial" panose="020B0604020202020204" pitchFamily="34" charset="0"/>
        </a:defRPr>
      </a:lvl4pPr>
      <a:lvl5pPr algn="ctr" rtl="0" eaLnBrk="0" fontAlgn="base" hangingPunct="0">
        <a:spcBef>
          <a:spcPct val="0"/>
        </a:spcBef>
        <a:spcAft>
          <a:spcPct val="0"/>
        </a:spcAft>
        <a:defRPr sz="4400">
          <a:solidFill>
            <a:schemeClr val="tx2"/>
          </a:solidFill>
          <a:latin typeface="Arial" panose="020B0604020202020204" pitchFamily="34" charset="0"/>
        </a:defRPr>
      </a:lvl5pPr>
      <a:lvl6pPr marL="457200" algn="ctr" rtl="0" fontAlgn="base">
        <a:spcBef>
          <a:spcPct val="0"/>
        </a:spcBef>
        <a:spcAft>
          <a:spcPct val="0"/>
        </a:spcAft>
        <a:defRPr sz="4400">
          <a:solidFill>
            <a:schemeClr val="tx2"/>
          </a:solidFill>
          <a:latin typeface="Arial" panose="020B0604020202020204" pitchFamily="34" charset="0"/>
        </a:defRPr>
      </a:lvl6pPr>
      <a:lvl7pPr marL="914400" algn="ctr" rtl="0" fontAlgn="base">
        <a:spcBef>
          <a:spcPct val="0"/>
        </a:spcBef>
        <a:spcAft>
          <a:spcPct val="0"/>
        </a:spcAft>
        <a:defRPr sz="4400">
          <a:solidFill>
            <a:schemeClr val="tx2"/>
          </a:solidFill>
          <a:latin typeface="Arial" panose="020B0604020202020204" pitchFamily="34" charset="0"/>
        </a:defRPr>
      </a:lvl7pPr>
      <a:lvl8pPr marL="1371600" algn="ctr" rtl="0" fontAlgn="base">
        <a:spcBef>
          <a:spcPct val="0"/>
        </a:spcBef>
        <a:spcAft>
          <a:spcPct val="0"/>
        </a:spcAft>
        <a:defRPr sz="4400">
          <a:solidFill>
            <a:schemeClr val="tx2"/>
          </a:solidFill>
          <a:latin typeface="Arial" panose="020B0604020202020204" pitchFamily="34" charset="0"/>
        </a:defRPr>
      </a:lvl8pPr>
      <a:lvl9pPr marL="1828800" algn="ctr" rtl="0" fontAlgn="base">
        <a:spcBef>
          <a:spcPct val="0"/>
        </a:spcBef>
        <a:spcAft>
          <a:spcPct val="0"/>
        </a:spcAft>
        <a:defRPr sz="4400">
          <a:solidFill>
            <a:schemeClr val="tx2"/>
          </a:solidFill>
          <a:latin typeface="Arial" panose="020B0604020202020204" pitchFamily="34" charset="0"/>
        </a:defRPr>
      </a:lvl9pPr>
    </p:titleStyle>
    <p:body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hemeOverride" Target="../theme/themeOverride9.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hemeOverride" Target="../theme/themeOverride10.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hemeOverride" Target="../theme/themeOverride11.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hemeOverride" Target="../theme/themeOverride1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hemeOverride" Target="../theme/themeOverride13.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hemeOverride" Target="../theme/themeOverride14.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hemeOverride" Target="../theme/themeOverride15.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hemeOverride" Target="../theme/themeOverride16.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hemeOverride" Target="../theme/themeOverride17.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hemeOverride" Target="../theme/themeOverride18.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hemeOverride" Target="../theme/themeOverride1.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hemeOverride" Target="../theme/themeOverride19.xml"/></Relationships>
</file>

<file path=ppt/slides/_rels/slide3.xml.rels><?xml version="1.0" encoding="UTF-8" standalone="yes"?>
<Relationships xmlns="http://schemas.openxmlformats.org/package/2006/relationships"><Relationship Id="rId3" Type="http://schemas.openxmlformats.org/officeDocument/2006/relationships/hyperlink" Target="https://www.google.com/url?q=http://developers.sun.com/product/jdbc/drivers&amp;sa=D&amp;ust=1503407313683000&amp;usg=AFQjCNHNvpWAkdL6QXVtXxWvS7OgmsN2qA" TargetMode="External"/><Relationship Id="rId2" Type="http://schemas.openxmlformats.org/officeDocument/2006/relationships/slideLayout" Target="../slideLayouts/slideLayout12.xml"/><Relationship Id="rId1" Type="http://schemas.openxmlformats.org/officeDocument/2006/relationships/themeOverride" Target="../theme/themeOverride2.xml"/><Relationship Id="rId5" Type="http://schemas.openxmlformats.org/officeDocument/2006/relationships/hyperlink" Target="https://www.google.com/url?q=http://www.oracle.com/&amp;sa=D&amp;ust=1503407313684000&amp;usg=AFQjCNGCRRhW5jUMx1es_4TEKIA6rxw9dA" TargetMode="External"/><Relationship Id="rId4" Type="http://schemas.openxmlformats.org/officeDocument/2006/relationships/hyperlink" Target="https://www.google.com/url?q=http://developers.sun.com/product/jdbc/drivers&amp;sa=D&amp;ust=1503407313684000&amp;usg=AFQjCNH6cZt0Nz3mDSGqg8WJGSO40YbSNA" TargetMode="Externa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hemeOverride" Target="../theme/themeOverride3.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hemeOverride" Target="../theme/themeOverride4.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hemeOverride" Target="../theme/themeOverride5.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hemeOverride" Target="../theme/themeOverride6.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hemeOverride" Target="../theme/themeOverride7.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hemeOverride" Target="../theme/themeOverr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0" y="-39757"/>
            <a:ext cx="9144000" cy="369332"/>
          </a:xfrm>
          <a:prstGeom prst="rect">
            <a:avLst/>
          </a:prstGeom>
          <a:gradFill flip="none" rotWithShape="1">
            <a:gsLst>
              <a:gs pos="0">
                <a:schemeClr val="accent1">
                  <a:lumMod val="75000"/>
                </a:schemeClr>
              </a:gs>
              <a:gs pos="48000">
                <a:schemeClr val="accent2">
                  <a:lumMod val="97000"/>
                  <a:lumOff val="3000"/>
                </a:schemeClr>
              </a:gs>
              <a:gs pos="100000">
                <a:schemeClr val="accent2">
                  <a:lumMod val="60000"/>
                  <a:lumOff val="40000"/>
                </a:schemeClr>
              </a:gs>
            </a:gsLst>
            <a:lin ang="16200000" scaled="1"/>
            <a:tileRect/>
          </a:gradFill>
        </p:spPr>
        <p:txBody>
          <a:bodyPr wrap="square" rtlCol="0">
            <a:spAutoFit/>
          </a:bodyPr>
          <a:lstStyle/>
          <a:p>
            <a:pPr algn="ctr"/>
            <a:r>
              <a:rPr lang="es-AR" dirty="0">
                <a:solidFill>
                  <a:schemeClr val="bg1"/>
                </a:solidFill>
                <a:latin typeface="Trebuchet MS" panose="020B0603020202020204" pitchFamily="34" charset="0"/>
              </a:rPr>
              <a:t>Java</a:t>
            </a:r>
          </a:p>
        </p:txBody>
      </p:sp>
      <p:sp>
        <p:nvSpPr>
          <p:cNvPr id="3" name="Rectangle 2"/>
          <p:cNvSpPr txBox="1">
            <a:spLocks noChangeArrowheads="1"/>
          </p:cNvSpPr>
          <p:nvPr/>
        </p:nvSpPr>
        <p:spPr bwMode="auto">
          <a:xfrm>
            <a:off x="1475656" y="908720"/>
            <a:ext cx="5832648" cy="4320480"/>
          </a:xfrm>
          <a:prstGeom prst="rect">
            <a:avLst/>
          </a:prstGeom>
          <a:noFill/>
          <a:ln w="9525">
            <a:noFill/>
            <a:miter lim="800000"/>
            <a:headEnd/>
            <a:tailEnd/>
          </a:ln>
        </p:spPr>
        <p:txBody>
          <a:bodyPr anchor="ctr"/>
          <a:lstStyle/>
          <a:p>
            <a:pPr algn="ctr"/>
            <a:r>
              <a:rPr lang="es-AR" sz="2000" b="1" dirty="0" smtClean="0">
                <a:solidFill>
                  <a:srgbClr val="3366CC"/>
                </a:solidFill>
              </a:rPr>
              <a:t>AGENDA</a:t>
            </a:r>
          </a:p>
          <a:p>
            <a:pPr algn="ctr"/>
            <a:endParaRPr lang="es-AR" sz="2000" b="1" dirty="0" smtClean="0">
              <a:solidFill>
                <a:srgbClr val="3366CC"/>
              </a:solidFill>
            </a:endParaRPr>
          </a:p>
          <a:p>
            <a:pPr marL="800100" lvl="1" indent="-342900">
              <a:buFont typeface="Arial" panose="020B0604020202020204" pitchFamily="34" charset="0"/>
              <a:buChar char="•"/>
            </a:pPr>
            <a:r>
              <a:rPr lang="es-AR" sz="2000" b="1" dirty="0">
                <a:solidFill>
                  <a:srgbClr val="3366CC"/>
                </a:solidFill>
              </a:rPr>
              <a:t>Introducción a JDBC</a:t>
            </a:r>
          </a:p>
          <a:p>
            <a:pPr marL="800100" lvl="1" indent="-342900">
              <a:buFont typeface="Arial" panose="020B0604020202020204" pitchFamily="34" charset="0"/>
              <a:buChar char="•"/>
            </a:pPr>
            <a:r>
              <a:rPr lang="es-AR" sz="2000" b="1" dirty="0">
                <a:solidFill>
                  <a:srgbClr val="3366CC"/>
                </a:solidFill>
              </a:rPr>
              <a:t>Como realizar operaciones SELECT, INSERT, UPDATE, DELETE desde Java</a:t>
            </a:r>
          </a:p>
          <a:p>
            <a:pPr marL="800100" lvl="1" indent="-342900">
              <a:buFont typeface="Arial" panose="020B0604020202020204" pitchFamily="34" charset="0"/>
              <a:buChar char="•"/>
            </a:pPr>
            <a:r>
              <a:rPr lang="es-AR" sz="2000" b="1" dirty="0">
                <a:solidFill>
                  <a:srgbClr val="3366CC"/>
                </a:solidFill>
              </a:rPr>
              <a:t>La clase </a:t>
            </a:r>
            <a:r>
              <a:rPr lang="es-AR" sz="2000" b="1" dirty="0" err="1">
                <a:solidFill>
                  <a:srgbClr val="3366CC"/>
                </a:solidFill>
              </a:rPr>
              <a:t>PreparedStatement</a:t>
            </a:r>
            <a:endParaRPr lang="es-AR" sz="2000" b="1" dirty="0">
              <a:solidFill>
                <a:srgbClr val="3366CC"/>
              </a:solidFill>
            </a:endParaRPr>
          </a:p>
          <a:p>
            <a:pPr marL="800100" lvl="1" indent="-342900">
              <a:buFont typeface="Arial" panose="020B0604020202020204" pitchFamily="34" charset="0"/>
              <a:buChar char="•"/>
            </a:pPr>
            <a:r>
              <a:rPr lang="es-AR" sz="2000" b="1" dirty="0">
                <a:solidFill>
                  <a:srgbClr val="3366CC"/>
                </a:solidFill>
              </a:rPr>
              <a:t>Utilización de excepciones de base de datos</a:t>
            </a:r>
          </a:p>
          <a:p>
            <a:pPr marL="800100" lvl="1" indent="-342900">
              <a:buFont typeface="Arial" panose="020B0604020202020204" pitchFamily="34" charset="0"/>
              <a:buChar char="•"/>
            </a:pPr>
            <a:r>
              <a:rPr lang="es-AR" sz="2000" b="1" dirty="0" err="1">
                <a:solidFill>
                  <a:srgbClr val="3366CC"/>
                </a:solidFill>
              </a:rPr>
              <a:t>Commit</a:t>
            </a:r>
            <a:r>
              <a:rPr lang="es-AR" sz="2000" b="1" dirty="0">
                <a:solidFill>
                  <a:srgbClr val="3366CC"/>
                </a:solidFill>
              </a:rPr>
              <a:t> y </a:t>
            </a:r>
            <a:r>
              <a:rPr lang="es-AR" sz="2000" b="1" dirty="0" err="1">
                <a:solidFill>
                  <a:srgbClr val="3366CC"/>
                </a:solidFill>
              </a:rPr>
              <a:t>rollback</a:t>
            </a:r>
            <a:endParaRPr lang="es-AR" sz="2000" b="1" dirty="0">
              <a:solidFill>
                <a:srgbClr val="3366CC"/>
              </a:solidFill>
            </a:endParaRPr>
          </a:p>
          <a:p>
            <a:pPr marL="800100" lvl="1" indent="-342900">
              <a:buFont typeface="Arial" panose="020B0604020202020204" pitchFamily="34" charset="0"/>
              <a:buChar char="•"/>
            </a:pPr>
            <a:r>
              <a:rPr lang="es-AR" sz="2000" b="1" dirty="0">
                <a:solidFill>
                  <a:srgbClr val="3366CC"/>
                </a:solidFill>
              </a:rPr>
              <a:t>DAO: Data Access </a:t>
            </a:r>
            <a:r>
              <a:rPr lang="es-AR" sz="2000" b="1" dirty="0" err="1" smtClean="0">
                <a:solidFill>
                  <a:srgbClr val="3366CC"/>
                </a:solidFill>
              </a:rPr>
              <a:t>Object</a:t>
            </a:r>
            <a:endParaRPr lang="es-AR" sz="2000" b="1" dirty="0">
              <a:solidFill>
                <a:srgbClr val="3366CC"/>
              </a:solidFill>
            </a:endParaRPr>
          </a:p>
          <a:p>
            <a:pPr marL="800100" lvl="1" indent="-342900">
              <a:lnSpc>
                <a:spcPct val="150000"/>
              </a:lnSpc>
              <a:buFont typeface="Arial" panose="020B0604020202020204" pitchFamily="34" charset="0"/>
              <a:buChar char="•"/>
            </a:pPr>
            <a:r>
              <a:rPr lang="es-AR" sz="2000" b="1" dirty="0" smtClean="0">
                <a:solidFill>
                  <a:srgbClr val="3366CC"/>
                </a:solidFill>
              </a:rPr>
              <a:t>Laboratorios</a:t>
            </a:r>
            <a:endParaRPr lang="es-AR" sz="2000" b="1" dirty="0" smtClean="0">
              <a:solidFill>
                <a:srgbClr val="3366CC"/>
              </a:solidFill>
            </a:endParaRPr>
          </a:p>
          <a:p>
            <a:pPr algn="ctr"/>
            <a:endParaRPr lang="es-AR" sz="2000" b="1" dirty="0">
              <a:solidFill>
                <a:srgbClr val="3366CC"/>
              </a:solidFill>
            </a:endParaRPr>
          </a:p>
        </p:txBody>
      </p:sp>
    </p:spTree>
    <p:extLst>
      <p:ext uri="{BB962C8B-B14F-4D97-AF65-F5344CB8AC3E}">
        <p14:creationId xmlns:p14="http://schemas.microsoft.com/office/powerpoint/2010/main" val="295651874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CuadroTexto 1"/>
          <p:cNvSpPr txBox="1"/>
          <p:nvPr/>
        </p:nvSpPr>
        <p:spPr>
          <a:xfrm>
            <a:off x="0" y="-39757"/>
            <a:ext cx="9144000" cy="369332"/>
          </a:xfrm>
          <a:prstGeom prst="rect">
            <a:avLst/>
          </a:prstGeom>
          <a:gradFill flip="none" rotWithShape="1">
            <a:gsLst>
              <a:gs pos="0">
                <a:schemeClr val="accent1">
                  <a:lumMod val="75000"/>
                </a:schemeClr>
              </a:gs>
              <a:gs pos="48000">
                <a:schemeClr val="accent2">
                  <a:lumMod val="97000"/>
                  <a:lumOff val="3000"/>
                </a:schemeClr>
              </a:gs>
              <a:gs pos="100000">
                <a:schemeClr val="accent2">
                  <a:lumMod val="60000"/>
                  <a:lumOff val="40000"/>
                </a:schemeClr>
              </a:gs>
            </a:gsLst>
            <a:lin ang="16200000" scaled="1"/>
            <a:tileRect/>
          </a:gradFill>
        </p:spPr>
        <p:txBody>
          <a:bodyPr wrap="square" rtlCol="0">
            <a:spAutoFit/>
          </a:bodyPr>
          <a:lstStyle/>
          <a:p>
            <a:pPr algn="ctr"/>
            <a:r>
              <a:rPr lang="es-AR" dirty="0" smtClean="0">
                <a:solidFill>
                  <a:schemeClr val="bg1"/>
                </a:solidFill>
                <a:latin typeface="Trebuchet MS" panose="020B0603020202020204" pitchFamily="34" charset="0"/>
              </a:rPr>
              <a:t>Insertar Datos (1/2)</a:t>
            </a:r>
            <a:endParaRPr lang="es-AR" dirty="0">
              <a:solidFill>
                <a:schemeClr val="bg1"/>
              </a:solidFill>
              <a:latin typeface="Trebuchet MS" panose="020B0603020202020204" pitchFamily="34" charset="0"/>
            </a:endParaRPr>
          </a:p>
        </p:txBody>
      </p:sp>
      <p:sp>
        <p:nvSpPr>
          <p:cNvPr id="3" name="Rectángulo 2"/>
          <p:cNvSpPr/>
          <p:nvPr/>
        </p:nvSpPr>
        <p:spPr>
          <a:xfrm>
            <a:off x="323528" y="620688"/>
            <a:ext cx="8496944" cy="5262979"/>
          </a:xfrm>
          <a:prstGeom prst="rect">
            <a:avLst/>
          </a:prstGeom>
        </p:spPr>
        <p:txBody>
          <a:bodyPr wrap="square">
            <a:spAutoFit/>
          </a:bodyPr>
          <a:lstStyle/>
          <a:p>
            <a:r>
              <a:rPr lang="es-AR" sz="2800" b="1" dirty="0"/>
              <a:t>El método </a:t>
            </a:r>
            <a:r>
              <a:rPr lang="es-AR" sz="2800" b="1" dirty="0" err="1"/>
              <a:t>createStatement</a:t>
            </a:r>
            <a:r>
              <a:rPr lang="es-AR" sz="2800" b="1" dirty="0"/>
              <a:t>() </a:t>
            </a:r>
          </a:p>
          <a:p>
            <a:endParaRPr lang="es-AR" sz="2800" dirty="0" smtClean="0"/>
          </a:p>
          <a:p>
            <a:r>
              <a:rPr lang="es-AR" sz="2800" dirty="0" smtClean="0"/>
              <a:t>El </a:t>
            </a:r>
            <a:r>
              <a:rPr lang="es-AR" sz="2800" dirty="0"/>
              <a:t>método </a:t>
            </a:r>
            <a:r>
              <a:rPr lang="es-AR" sz="2800" dirty="0" err="1"/>
              <a:t>createStatement</a:t>
            </a:r>
            <a:r>
              <a:rPr lang="es-AR" sz="2800" dirty="0"/>
              <a:t>() es el mismo presentado en la sección Consulta.</a:t>
            </a:r>
          </a:p>
          <a:p>
            <a:endParaRPr lang="es-AR" sz="2800" b="1" dirty="0" smtClean="0"/>
          </a:p>
          <a:p>
            <a:r>
              <a:rPr lang="es-AR" sz="2800" b="1" dirty="0" smtClean="0"/>
              <a:t>El </a:t>
            </a:r>
            <a:r>
              <a:rPr lang="es-AR" sz="2800" b="1" dirty="0"/>
              <a:t>método </a:t>
            </a:r>
            <a:r>
              <a:rPr lang="es-AR" sz="2800" b="1" dirty="0" err="1"/>
              <a:t>execute</a:t>
            </a:r>
            <a:r>
              <a:rPr lang="es-AR" sz="2800" b="1" dirty="0"/>
              <a:t>() </a:t>
            </a:r>
          </a:p>
          <a:p>
            <a:endParaRPr lang="es-AR" sz="2800" dirty="0" smtClean="0"/>
          </a:p>
          <a:p>
            <a:r>
              <a:rPr lang="es-AR" sz="2800" dirty="0" smtClean="0"/>
              <a:t>El </a:t>
            </a:r>
            <a:r>
              <a:rPr lang="es-AR" sz="2800" dirty="0"/>
              <a:t>método </a:t>
            </a:r>
            <a:r>
              <a:rPr lang="es-AR" sz="2800" dirty="0" err="1"/>
              <a:t>execute</a:t>
            </a:r>
            <a:r>
              <a:rPr lang="es-AR" sz="2800" dirty="0"/>
              <a:t>() se utiliza para ejecutar sentencias SQL del tipo INSERT, UPDATE o DELETE, y a diferencia del método </a:t>
            </a:r>
            <a:r>
              <a:rPr lang="es-AR" sz="2800" dirty="0" err="1"/>
              <a:t>executeQuery</a:t>
            </a:r>
            <a:r>
              <a:rPr lang="es-AR" sz="2800" dirty="0"/>
              <a:t>() no retorna un conjunto de resultados.</a:t>
            </a:r>
          </a:p>
        </p:txBody>
      </p:sp>
    </p:spTree>
    <p:extLst>
      <p:ext uri="{BB962C8B-B14F-4D97-AF65-F5344CB8AC3E}">
        <p14:creationId xmlns:p14="http://schemas.microsoft.com/office/powerpoint/2010/main" val="3727833425"/>
      </p:ext>
    </p:extLst>
  </p:cSld>
  <p:clrMapOvr>
    <a:overrideClrMapping bg1="lt1" tx1="dk1" bg2="lt2" tx2="dk2" accent1="accent1" accent2="accent2" accent3="accent3" accent4="accent4" accent5="accent5" accent6="accent6" hlink="hlink" folHlink="folHlink"/>
  </p:clrMapOvr>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CuadroTexto 1"/>
          <p:cNvSpPr txBox="1"/>
          <p:nvPr/>
        </p:nvSpPr>
        <p:spPr>
          <a:xfrm>
            <a:off x="0" y="-39757"/>
            <a:ext cx="9144000" cy="369332"/>
          </a:xfrm>
          <a:prstGeom prst="rect">
            <a:avLst/>
          </a:prstGeom>
          <a:gradFill flip="none" rotWithShape="1">
            <a:gsLst>
              <a:gs pos="0">
                <a:schemeClr val="accent1">
                  <a:lumMod val="75000"/>
                </a:schemeClr>
              </a:gs>
              <a:gs pos="48000">
                <a:schemeClr val="accent2">
                  <a:lumMod val="97000"/>
                  <a:lumOff val="3000"/>
                </a:schemeClr>
              </a:gs>
              <a:gs pos="100000">
                <a:schemeClr val="accent2">
                  <a:lumMod val="60000"/>
                  <a:lumOff val="40000"/>
                </a:schemeClr>
              </a:gs>
            </a:gsLst>
            <a:lin ang="16200000" scaled="1"/>
            <a:tileRect/>
          </a:gradFill>
        </p:spPr>
        <p:txBody>
          <a:bodyPr wrap="square" rtlCol="0">
            <a:spAutoFit/>
          </a:bodyPr>
          <a:lstStyle/>
          <a:p>
            <a:pPr algn="ctr"/>
            <a:r>
              <a:rPr lang="es-AR" dirty="0" smtClean="0">
                <a:solidFill>
                  <a:schemeClr val="bg1"/>
                </a:solidFill>
                <a:latin typeface="Trebuchet MS" panose="020B0603020202020204" pitchFamily="34" charset="0"/>
              </a:rPr>
              <a:t>Insertar Datos (2/2)</a:t>
            </a:r>
            <a:endParaRPr lang="es-AR" dirty="0">
              <a:solidFill>
                <a:schemeClr val="bg1"/>
              </a:solidFill>
              <a:latin typeface="Trebuchet MS" panose="020B0603020202020204" pitchFamily="34" charset="0"/>
            </a:endParaRPr>
          </a:p>
        </p:txBody>
      </p:sp>
      <p:sp>
        <p:nvSpPr>
          <p:cNvPr id="3" name="Rectángulo 2"/>
          <p:cNvSpPr/>
          <p:nvPr/>
        </p:nvSpPr>
        <p:spPr>
          <a:xfrm>
            <a:off x="323528" y="620688"/>
            <a:ext cx="8496944" cy="4185761"/>
          </a:xfrm>
          <a:prstGeom prst="rect">
            <a:avLst/>
          </a:prstGeom>
        </p:spPr>
        <p:txBody>
          <a:bodyPr wrap="square">
            <a:spAutoFit/>
          </a:bodyPr>
          <a:lstStyle/>
          <a:p>
            <a:r>
              <a:rPr lang="es-AR" sz="2800" dirty="0"/>
              <a:t>La forma de utilizar el método </a:t>
            </a:r>
            <a:r>
              <a:rPr lang="es-AR" sz="2800" dirty="0" err="1"/>
              <a:t>execute</a:t>
            </a:r>
            <a:r>
              <a:rPr lang="es-AR" sz="2800" dirty="0"/>
              <a:t>() es</a:t>
            </a:r>
            <a:r>
              <a:rPr lang="es-AR" sz="2800" dirty="0" smtClean="0"/>
              <a:t>:</a:t>
            </a:r>
          </a:p>
          <a:p>
            <a:endParaRPr lang="es-AR" sz="2800" dirty="0"/>
          </a:p>
          <a:p>
            <a:r>
              <a:rPr lang="es-AR" sz="2600" dirty="0" err="1"/>
              <a:t>String</a:t>
            </a:r>
            <a:r>
              <a:rPr lang="es-AR" sz="2600" dirty="0"/>
              <a:t> </a:t>
            </a:r>
            <a:r>
              <a:rPr lang="es-AR" sz="2600" dirty="0" err="1"/>
              <a:t>laInsercion</a:t>
            </a:r>
            <a:r>
              <a:rPr lang="es-AR" sz="2600" dirty="0"/>
              <a:t> =</a:t>
            </a:r>
          </a:p>
          <a:p>
            <a:r>
              <a:rPr lang="es-AR" sz="2600" dirty="0"/>
              <a:t>"INSERT INTO alumnos (</a:t>
            </a:r>
            <a:r>
              <a:rPr lang="es-AR" sz="2600" dirty="0" err="1"/>
              <a:t>alu_id</a:t>
            </a:r>
            <a:r>
              <a:rPr lang="es-AR" sz="2600" dirty="0"/>
              <a:t>, </a:t>
            </a:r>
            <a:r>
              <a:rPr lang="es-AR" sz="2600" dirty="0" err="1"/>
              <a:t>alu_nombre</a:t>
            </a:r>
            <a:r>
              <a:rPr lang="es-AR" sz="2600" dirty="0"/>
              <a:t>, </a:t>
            </a:r>
            <a:r>
              <a:rPr lang="es-AR" sz="2600" dirty="0" err="1"/>
              <a:t>alu_apellido</a:t>
            </a:r>
            <a:r>
              <a:rPr lang="es-AR" sz="2600" dirty="0"/>
              <a:t>) </a:t>
            </a:r>
            <a:endParaRPr lang="es-AR" sz="2600" dirty="0" smtClean="0"/>
          </a:p>
          <a:p>
            <a:r>
              <a:rPr lang="es-AR" sz="2600" dirty="0" smtClean="0"/>
              <a:t>VALUES</a:t>
            </a:r>
            <a:endParaRPr lang="es-AR" sz="2600" dirty="0"/>
          </a:p>
          <a:p>
            <a:r>
              <a:rPr lang="es-AR" sz="2600" dirty="0"/>
              <a:t>(101, 'Manuel', 'Santos')";</a:t>
            </a:r>
          </a:p>
          <a:p>
            <a:r>
              <a:rPr lang="es-AR" sz="2600" dirty="0"/>
              <a:t> </a:t>
            </a:r>
          </a:p>
          <a:p>
            <a:r>
              <a:rPr lang="es-AR" sz="2600" dirty="0" err="1"/>
              <a:t>stmtInsercion.execute</a:t>
            </a:r>
            <a:r>
              <a:rPr lang="es-AR" sz="2600" dirty="0"/>
              <a:t>(</a:t>
            </a:r>
            <a:r>
              <a:rPr lang="es-AR" sz="2600" dirty="0" err="1"/>
              <a:t>laInsercion</a:t>
            </a:r>
            <a:r>
              <a:rPr lang="es-AR" sz="2600" dirty="0"/>
              <a:t>);</a:t>
            </a:r>
          </a:p>
          <a:p>
            <a:endParaRPr lang="es-AR" sz="2800" dirty="0"/>
          </a:p>
        </p:txBody>
      </p:sp>
    </p:spTree>
    <p:extLst>
      <p:ext uri="{BB962C8B-B14F-4D97-AF65-F5344CB8AC3E}">
        <p14:creationId xmlns:p14="http://schemas.microsoft.com/office/powerpoint/2010/main" val="75391982"/>
      </p:ext>
    </p:extLst>
  </p:cSld>
  <p:clrMapOvr>
    <a:overrideClrMapping bg1="lt1" tx1="dk1" bg2="lt2" tx2="dk2" accent1="accent1" accent2="accent2" accent3="accent3" accent4="accent4" accent5="accent5" accent6="accent6" hlink="hlink" folHlink="folHlink"/>
  </p:clrMapOvr>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CuadroTexto 1"/>
          <p:cNvSpPr txBox="1"/>
          <p:nvPr/>
        </p:nvSpPr>
        <p:spPr>
          <a:xfrm>
            <a:off x="0" y="-39757"/>
            <a:ext cx="9144000" cy="369332"/>
          </a:xfrm>
          <a:prstGeom prst="rect">
            <a:avLst/>
          </a:prstGeom>
          <a:gradFill flip="none" rotWithShape="1">
            <a:gsLst>
              <a:gs pos="0">
                <a:schemeClr val="accent1">
                  <a:lumMod val="75000"/>
                </a:schemeClr>
              </a:gs>
              <a:gs pos="48000">
                <a:schemeClr val="accent2">
                  <a:lumMod val="97000"/>
                  <a:lumOff val="3000"/>
                </a:schemeClr>
              </a:gs>
              <a:gs pos="100000">
                <a:schemeClr val="accent2">
                  <a:lumMod val="60000"/>
                  <a:lumOff val="40000"/>
                </a:schemeClr>
              </a:gs>
            </a:gsLst>
            <a:lin ang="16200000" scaled="1"/>
            <a:tileRect/>
          </a:gradFill>
        </p:spPr>
        <p:txBody>
          <a:bodyPr wrap="square" rtlCol="0">
            <a:spAutoFit/>
          </a:bodyPr>
          <a:lstStyle/>
          <a:p>
            <a:pPr algn="ctr"/>
            <a:r>
              <a:rPr lang="es-AR" dirty="0" smtClean="0">
                <a:solidFill>
                  <a:schemeClr val="bg1"/>
                </a:solidFill>
                <a:latin typeface="Trebuchet MS" panose="020B0603020202020204" pitchFamily="34" charset="0"/>
              </a:rPr>
              <a:t>Insertar Datos - Ejemplo</a:t>
            </a:r>
            <a:endParaRPr lang="es-AR" dirty="0">
              <a:solidFill>
                <a:schemeClr val="bg1"/>
              </a:solidFill>
              <a:latin typeface="Trebuchet MS" panose="020B0603020202020204" pitchFamily="34" charset="0"/>
            </a:endParaRPr>
          </a:p>
        </p:txBody>
      </p:sp>
      <p:sp>
        <p:nvSpPr>
          <p:cNvPr id="3" name="Rectángulo 2"/>
          <p:cNvSpPr/>
          <p:nvPr/>
        </p:nvSpPr>
        <p:spPr>
          <a:xfrm>
            <a:off x="323528" y="548680"/>
            <a:ext cx="8496944" cy="4031873"/>
          </a:xfrm>
          <a:prstGeom prst="rect">
            <a:avLst/>
          </a:prstGeom>
        </p:spPr>
        <p:txBody>
          <a:bodyPr wrap="square">
            <a:spAutoFit/>
          </a:bodyPr>
          <a:lstStyle/>
          <a:p>
            <a:r>
              <a:rPr lang="es-AR" sz="1600" dirty="0"/>
              <a:t>// Define la </a:t>
            </a:r>
            <a:r>
              <a:rPr lang="es-AR" sz="1600" dirty="0" err="1"/>
              <a:t>conexion</a:t>
            </a:r>
            <a:endParaRPr lang="es-AR" sz="1600" dirty="0"/>
          </a:p>
          <a:p>
            <a:r>
              <a:rPr lang="es-AR" sz="1600" dirty="0" err="1"/>
              <a:t>Connection</a:t>
            </a:r>
            <a:r>
              <a:rPr lang="es-AR" sz="1600" dirty="0"/>
              <a:t> </a:t>
            </a:r>
            <a:r>
              <a:rPr lang="es-AR" sz="1600" dirty="0" err="1"/>
              <a:t>laConexion</a:t>
            </a:r>
            <a:r>
              <a:rPr lang="es-AR" sz="1600" dirty="0"/>
              <a:t> = </a:t>
            </a:r>
            <a:r>
              <a:rPr lang="es-AR" sz="1600" dirty="0" err="1"/>
              <a:t>AdministradorDeConexiones.getConnection</a:t>
            </a:r>
            <a:r>
              <a:rPr lang="es-AR" sz="1600" dirty="0"/>
              <a:t>();</a:t>
            </a:r>
          </a:p>
          <a:p>
            <a:endParaRPr lang="es-AR" sz="1600" dirty="0"/>
          </a:p>
          <a:p>
            <a:r>
              <a:rPr lang="es-AR" sz="1600" dirty="0"/>
              <a:t>// Arma la sentencia de inserción y la ejecuta</a:t>
            </a:r>
          </a:p>
          <a:p>
            <a:r>
              <a:rPr lang="es-AR" sz="1600" dirty="0" err="1"/>
              <a:t>String</a:t>
            </a:r>
            <a:r>
              <a:rPr lang="es-AR" sz="1600" dirty="0"/>
              <a:t> </a:t>
            </a:r>
            <a:r>
              <a:rPr lang="es-AR" sz="1600" dirty="0" err="1"/>
              <a:t>laInsercion</a:t>
            </a:r>
            <a:r>
              <a:rPr lang="es-AR" sz="1600" dirty="0"/>
              <a:t> = "INSERT INTO alumnos (</a:t>
            </a:r>
            <a:r>
              <a:rPr lang="es-AR" sz="1600" dirty="0" err="1"/>
              <a:t>alu_id</a:t>
            </a:r>
            <a:r>
              <a:rPr lang="es-AR" sz="1600" dirty="0"/>
              <a:t>, </a:t>
            </a:r>
            <a:r>
              <a:rPr lang="es-AR" sz="1600" dirty="0" err="1"/>
              <a:t>alu_nombre</a:t>
            </a:r>
            <a:r>
              <a:rPr lang="es-AR" sz="1600" dirty="0"/>
              <a:t>,</a:t>
            </a:r>
          </a:p>
          <a:p>
            <a:r>
              <a:rPr lang="es-AR" sz="1600" dirty="0" err="1"/>
              <a:t>alu_apellido</a:t>
            </a:r>
            <a:r>
              <a:rPr lang="es-AR" sz="1600" dirty="0"/>
              <a:t>) VALUES (101, 'Manuel', 'Santos')";</a:t>
            </a:r>
          </a:p>
          <a:p>
            <a:endParaRPr lang="es-AR" sz="1600" dirty="0"/>
          </a:p>
          <a:p>
            <a:r>
              <a:rPr lang="es-AR" sz="1600" dirty="0" err="1"/>
              <a:t>Statement</a:t>
            </a:r>
            <a:r>
              <a:rPr lang="es-AR" sz="1600" dirty="0"/>
              <a:t> </a:t>
            </a:r>
            <a:r>
              <a:rPr lang="es-AR" sz="1600" dirty="0" err="1"/>
              <a:t>stmtInsercion</a:t>
            </a:r>
            <a:r>
              <a:rPr lang="es-AR" sz="1600" dirty="0"/>
              <a:t> = </a:t>
            </a:r>
            <a:r>
              <a:rPr lang="es-AR" sz="1600" dirty="0" err="1"/>
              <a:t>laConexion.createStatement</a:t>
            </a:r>
            <a:r>
              <a:rPr lang="es-AR" sz="1600" dirty="0"/>
              <a:t>();</a:t>
            </a:r>
          </a:p>
          <a:p>
            <a:r>
              <a:rPr lang="es-AR" sz="1600" dirty="0" err="1"/>
              <a:t>stmtInsercion.execute</a:t>
            </a:r>
            <a:r>
              <a:rPr lang="es-AR" sz="1600" dirty="0"/>
              <a:t>(</a:t>
            </a:r>
            <a:r>
              <a:rPr lang="es-AR" sz="1600" dirty="0" err="1"/>
              <a:t>laInsercion</a:t>
            </a:r>
            <a:r>
              <a:rPr lang="es-AR" sz="1600" dirty="0"/>
              <a:t>);</a:t>
            </a:r>
          </a:p>
          <a:p>
            <a:endParaRPr lang="es-AR" sz="1600" dirty="0"/>
          </a:p>
          <a:p>
            <a:r>
              <a:rPr lang="es-AR" sz="1600" dirty="0"/>
              <a:t>// Cierra el </a:t>
            </a:r>
            <a:r>
              <a:rPr lang="es-AR" sz="1600" dirty="0" err="1"/>
              <a:t>Statement</a:t>
            </a:r>
            <a:r>
              <a:rPr lang="es-AR" sz="1600" dirty="0"/>
              <a:t> y la </a:t>
            </a:r>
            <a:r>
              <a:rPr lang="es-AR" sz="1600" dirty="0" err="1"/>
              <a:t>Connection</a:t>
            </a:r>
            <a:endParaRPr lang="es-AR" sz="1600" dirty="0"/>
          </a:p>
          <a:p>
            <a:r>
              <a:rPr lang="es-AR" sz="1600" dirty="0" err="1"/>
              <a:t>stmtInsercion.close</a:t>
            </a:r>
            <a:r>
              <a:rPr lang="es-AR" sz="1600" dirty="0"/>
              <a:t>();</a:t>
            </a:r>
          </a:p>
          <a:p>
            <a:r>
              <a:rPr lang="es-AR" sz="1600" dirty="0" err="1"/>
              <a:t>laConexion.close</a:t>
            </a:r>
            <a:r>
              <a:rPr lang="es-AR" sz="1600" dirty="0"/>
              <a:t>();</a:t>
            </a:r>
          </a:p>
          <a:p>
            <a:endParaRPr lang="es-AR" sz="1600" dirty="0"/>
          </a:p>
          <a:p>
            <a:r>
              <a:rPr lang="es-AR" sz="1600" dirty="0"/>
              <a:t>// Informa que la inserción ha sido realizada con éxito</a:t>
            </a:r>
          </a:p>
          <a:p>
            <a:r>
              <a:rPr lang="es-AR" sz="1600" dirty="0" err="1"/>
              <a:t>System.out.println</a:t>
            </a:r>
            <a:r>
              <a:rPr lang="es-AR" sz="1600" dirty="0"/>
              <a:t>("La inserción ha sido realizada con éxito...");</a:t>
            </a:r>
            <a:endParaRPr lang="es-AR" sz="1600" dirty="0"/>
          </a:p>
        </p:txBody>
      </p:sp>
    </p:spTree>
    <p:extLst>
      <p:ext uri="{BB962C8B-B14F-4D97-AF65-F5344CB8AC3E}">
        <p14:creationId xmlns:p14="http://schemas.microsoft.com/office/powerpoint/2010/main" val="1291619693"/>
      </p:ext>
    </p:extLst>
  </p:cSld>
  <p:clrMapOvr>
    <a:overrideClrMapping bg1="lt1" tx1="dk1" bg2="lt2" tx2="dk2" accent1="accent1" accent2="accent2" accent3="accent3" accent4="accent4" accent5="accent5" accent6="accent6" hlink="hlink" folHlink="folHlink"/>
  </p:clrMapOvr>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CuadroTexto 1"/>
          <p:cNvSpPr txBox="1"/>
          <p:nvPr/>
        </p:nvSpPr>
        <p:spPr>
          <a:xfrm>
            <a:off x="0" y="-39757"/>
            <a:ext cx="9144000" cy="369332"/>
          </a:xfrm>
          <a:prstGeom prst="rect">
            <a:avLst/>
          </a:prstGeom>
          <a:gradFill flip="none" rotWithShape="1">
            <a:gsLst>
              <a:gs pos="0">
                <a:schemeClr val="accent1">
                  <a:lumMod val="75000"/>
                </a:schemeClr>
              </a:gs>
              <a:gs pos="48000">
                <a:schemeClr val="accent2">
                  <a:lumMod val="97000"/>
                  <a:lumOff val="3000"/>
                </a:schemeClr>
              </a:gs>
              <a:gs pos="100000">
                <a:schemeClr val="accent2">
                  <a:lumMod val="60000"/>
                  <a:lumOff val="40000"/>
                </a:schemeClr>
              </a:gs>
            </a:gsLst>
            <a:lin ang="16200000" scaled="1"/>
            <a:tileRect/>
          </a:gradFill>
        </p:spPr>
        <p:txBody>
          <a:bodyPr wrap="square" rtlCol="0">
            <a:spAutoFit/>
          </a:bodyPr>
          <a:lstStyle/>
          <a:p>
            <a:pPr algn="ctr"/>
            <a:r>
              <a:rPr lang="es-AR" dirty="0" smtClean="0">
                <a:solidFill>
                  <a:schemeClr val="bg1"/>
                </a:solidFill>
                <a:latin typeface="Trebuchet MS" panose="020B0603020202020204" pitchFamily="34" charset="0"/>
              </a:rPr>
              <a:t>Actualizar Datos </a:t>
            </a:r>
            <a:endParaRPr lang="es-AR" dirty="0">
              <a:solidFill>
                <a:schemeClr val="bg1"/>
              </a:solidFill>
              <a:latin typeface="Trebuchet MS" panose="020B0603020202020204" pitchFamily="34" charset="0"/>
            </a:endParaRPr>
          </a:p>
        </p:txBody>
      </p:sp>
      <p:sp>
        <p:nvSpPr>
          <p:cNvPr id="3" name="Rectángulo 2"/>
          <p:cNvSpPr/>
          <p:nvPr/>
        </p:nvSpPr>
        <p:spPr>
          <a:xfrm>
            <a:off x="323528" y="908720"/>
            <a:ext cx="8496944" cy="3970318"/>
          </a:xfrm>
          <a:prstGeom prst="rect">
            <a:avLst/>
          </a:prstGeom>
        </p:spPr>
        <p:txBody>
          <a:bodyPr wrap="square">
            <a:spAutoFit/>
          </a:bodyPr>
          <a:lstStyle/>
          <a:p>
            <a:r>
              <a:rPr lang="es-AR" sz="2800" b="1" dirty="0"/>
              <a:t>El método </a:t>
            </a:r>
            <a:r>
              <a:rPr lang="es-AR" sz="2800" b="1" dirty="0" err="1"/>
              <a:t>createStatement</a:t>
            </a:r>
            <a:r>
              <a:rPr lang="es-AR" sz="2800" b="1" dirty="0"/>
              <a:t>() </a:t>
            </a:r>
            <a:endParaRPr lang="es-AR" sz="2800" b="1" dirty="0" smtClean="0"/>
          </a:p>
          <a:p>
            <a:endParaRPr lang="es-AR" sz="2800" b="1" dirty="0"/>
          </a:p>
          <a:p>
            <a:r>
              <a:rPr lang="es-AR" sz="2800" dirty="0"/>
              <a:t>El método </a:t>
            </a:r>
            <a:r>
              <a:rPr lang="es-AR" sz="2800" dirty="0" err="1"/>
              <a:t>createStatement</a:t>
            </a:r>
            <a:r>
              <a:rPr lang="es-AR" sz="2800" dirty="0"/>
              <a:t>() es el mismo presentado en la sección Consulta.</a:t>
            </a:r>
          </a:p>
          <a:p>
            <a:endParaRPr lang="es-AR" sz="2800" b="1" dirty="0" smtClean="0"/>
          </a:p>
          <a:p>
            <a:r>
              <a:rPr lang="es-AR" sz="2800" b="1" dirty="0" smtClean="0"/>
              <a:t>El </a:t>
            </a:r>
            <a:r>
              <a:rPr lang="es-AR" sz="2800" b="1" dirty="0"/>
              <a:t>método </a:t>
            </a:r>
            <a:r>
              <a:rPr lang="es-AR" sz="2800" b="1" dirty="0" err="1"/>
              <a:t>execute</a:t>
            </a:r>
            <a:r>
              <a:rPr lang="es-AR" sz="2800" b="1" dirty="0"/>
              <a:t>() </a:t>
            </a:r>
            <a:endParaRPr lang="es-AR" sz="2800" b="1" dirty="0" smtClean="0"/>
          </a:p>
          <a:p>
            <a:endParaRPr lang="es-AR" sz="2800" b="1" dirty="0"/>
          </a:p>
          <a:p>
            <a:r>
              <a:rPr lang="es-AR" sz="2800" dirty="0"/>
              <a:t>El método </a:t>
            </a:r>
            <a:r>
              <a:rPr lang="es-AR" sz="2800" dirty="0" err="1"/>
              <a:t>execute</a:t>
            </a:r>
            <a:r>
              <a:rPr lang="es-AR" sz="2800" dirty="0"/>
              <a:t>() es el mismo presentado en la sección Inserción.</a:t>
            </a:r>
          </a:p>
        </p:txBody>
      </p:sp>
    </p:spTree>
    <p:extLst>
      <p:ext uri="{BB962C8B-B14F-4D97-AF65-F5344CB8AC3E}">
        <p14:creationId xmlns:p14="http://schemas.microsoft.com/office/powerpoint/2010/main" val="461039984"/>
      </p:ext>
    </p:extLst>
  </p:cSld>
  <p:clrMapOvr>
    <a:overrideClrMapping bg1="lt1" tx1="dk1" bg2="lt2" tx2="dk2" accent1="accent1" accent2="accent2" accent3="accent3" accent4="accent4" accent5="accent5" accent6="accent6" hlink="hlink" folHlink="folHlink"/>
  </p:clrMapOvr>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CuadroTexto 1"/>
          <p:cNvSpPr txBox="1"/>
          <p:nvPr/>
        </p:nvSpPr>
        <p:spPr>
          <a:xfrm>
            <a:off x="0" y="-39757"/>
            <a:ext cx="9144000" cy="369332"/>
          </a:xfrm>
          <a:prstGeom prst="rect">
            <a:avLst/>
          </a:prstGeom>
          <a:gradFill flip="none" rotWithShape="1">
            <a:gsLst>
              <a:gs pos="0">
                <a:schemeClr val="accent1">
                  <a:lumMod val="75000"/>
                </a:schemeClr>
              </a:gs>
              <a:gs pos="48000">
                <a:schemeClr val="accent2">
                  <a:lumMod val="97000"/>
                  <a:lumOff val="3000"/>
                </a:schemeClr>
              </a:gs>
              <a:gs pos="100000">
                <a:schemeClr val="accent2">
                  <a:lumMod val="60000"/>
                  <a:lumOff val="40000"/>
                </a:schemeClr>
              </a:gs>
            </a:gsLst>
            <a:lin ang="16200000" scaled="1"/>
            <a:tileRect/>
          </a:gradFill>
        </p:spPr>
        <p:txBody>
          <a:bodyPr wrap="square" rtlCol="0">
            <a:spAutoFit/>
          </a:bodyPr>
          <a:lstStyle/>
          <a:p>
            <a:pPr algn="ctr"/>
            <a:r>
              <a:rPr lang="es-AR" dirty="0" smtClean="0">
                <a:solidFill>
                  <a:schemeClr val="bg1"/>
                </a:solidFill>
                <a:latin typeface="Trebuchet MS" panose="020B0603020202020204" pitchFamily="34" charset="0"/>
              </a:rPr>
              <a:t>Actualizar Datos - Ejemplo</a:t>
            </a:r>
            <a:endParaRPr lang="es-AR" dirty="0">
              <a:solidFill>
                <a:schemeClr val="bg1"/>
              </a:solidFill>
              <a:latin typeface="Trebuchet MS" panose="020B0603020202020204" pitchFamily="34" charset="0"/>
            </a:endParaRPr>
          </a:p>
        </p:txBody>
      </p:sp>
      <p:sp>
        <p:nvSpPr>
          <p:cNvPr id="3" name="Rectángulo 2"/>
          <p:cNvSpPr/>
          <p:nvPr/>
        </p:nvSpPr>
        <p:spPr>
          <a:xfrm>
            <a:off x="323528" y="764704"/>
            <a:ext cx="8496944" cy="4278094"/>
          </a:xfrm>
          <a:prstGeom prst="rect">
            <a:avLst/>
          </a:prstGeom>
        </p:spPr>
        <p:txBody>
          <a:bodyPr wrap="square">
            <a:spAutoFit/>
          </a:bodyPr>
          <a:lstStyle/>
          <a:p>
            <a:r>
              <a:rPr lang="es-AR" sz="1600" dirty="0"/>
              <a:t>// Define la </a:t>
            </a:r>
            <a:r>
              <a:rPr lang="es-AR" sz="1600" dirty="0" err="1"/>
              <a:t>conexion</a:t>
            </a:r>
            <a:endParaRPr lang="es-AR" sz="1600" dirty="0"/>
          </a:p>
          <a:p>
            <a:r>
              <a:rPr lang="es-AR" sz="1600" dirty="0" err="1"/>
              <a:t>Connection</a:t>
            </a:r>
            <a:r>
              <a:rPr lang="es-AR" sz="1600" dirty="0"/>
              <a:t> </a:t>
            </a:r>
            <a:r>
              <a:rPr lang="es-AR" sz="1600" dirty="0" err="1"/>
              <a:t>laConexion</a:t>
            </a:r>
            <a:r>
              <a:rPr lang="es-AR" sz="1600" dirty="0"/>
              <a:t> = </a:t>
            </a:r>
            <a:r>
              <a:rPr lang="es-AR" sz="1600" dirty="0" err="1"/>
              <a:t>AdministradorDeConexiones.getConnection</a:t>
            </a:r>
            <a:r>
              <a:rPr lang="es-AR" sz="1600" dirty="0"/>
              <a:t>();       </a:t>
            </a:r>
          </a:p>
          <a:p>
            <a:endParaRPr lang="es-AR" sz="1600" dirty="0"/>
          </a:p>
          <a:p>
            <a:r>
              <a:rPr lang="es-AR" sz="1600" dirty="0"/>
              <a:t>// Arma la sentencia de actualización y la ejecuta</a:t>
            </a:r>
          </a:p>
          <a:p>
            <a:r>
              <a:rPr lang="es-AR" sz="1600" dirty="0" err="1"/>
              <a:t>String</a:t>
            </a:r>
            <a:r>
              <a:rPr lang="es-AR" sz="1600" dirty="0"/>
              <a:t> </a:t>
            </a:r>
            <a:r>
              <a:rPr lang="es-AR" sz="1600" dirty="0" err="1"/>
              <a:t>laActualizacion</a:t>
            </a:r>
            <a:r>
              <a:rPr lang="es-AR" sz="1600" dirty="0"/>
              <a:t> = "UPDATE alumnos SET </a:t>
            </a:r>
            <a:r>
              <a:rPr lang="es-AR" sz="1600" dirty="0" err="1"/>
              <a:t>alu_apellido</a:t>
            </a:r>
            <a:r>
              <a:rPr lang="es-AR" sz="1600" dirty="0"/>
              <a:t> =</a:t>
            </a:r>
          </a:p>
          <a:p>
            <a:r>
              <a:rPr lang="es-AR" sz="1600" dirty="0"/>
              <a:t>'</a:t>
            </a:r>
            <a:r>
              <a:rPr lang="es-AR" sz="1600" dirty="0" err="1"/>
              <a:t>Trobbiani</a:t>
            </a:r>
            <a:r>
              <a:rPr lang="es-AR" sz="1600" dirty="0"/>
              <a:t>' WHERE </a:t>
            </a:r>
            <a:r>
              <a:rPr lang="es-AR" sz="1600" dirty="0" err="1"/>
              <a:t>alu_id</a:t>
            </a:r>
            <a:r>
              <a:rPr lang="es-AR" sz="1600" dirty="0"/>
              <a:t> = 101";</a:t>
            </a:r>
          </a:p>
          <a:p>
            <a:endParaRPr lang="es-AR" sz="1600" dirty="0"/>
          </a:p>
          <a:p>
            <a:r>
              <a:rPr lang="es-AR" sz="1600" dirty="0" err="1"/>
              <a:t>Statement</a:t>
            </a:r>
            <a:r>
              <a:rPr lang="es-AR" sz="1600" dirty="0"/>
              <a:t> </a:t>
            </a:r>
            <a:r>
              <a:rPr lang="es-AR" sz="1600" dirty="0" err="1"/>
              <a:t>stmtActualizacion</a:t>
            </a:r>
            <a:r>
              <a:rPr lang="es-AR" sz="1600" dirty="0"/>
              <a:t> = </a:t>
            </a:r>
            <a:r>
              <a:rPr lang="es-AR" sz="1600" dirty="0" err="1"/>
              <a:t>laConexion.createStatement</a:t>
            </a:r>
            <a:r>
              <a:rPr lang="es-AR" sz="1600" dirty="0"/>
              <a:t>();</a:t>
            </a:r>
          </a:p>
          <a:p>
            <a:r>
              <a:rPr lang="es-AR" sz="1600" dirty="0" err="1"/>
              <a:t>stmtActualizacion.execute</a:t>
            </a:r>
            <a:r>
              <a:rPr lang="es-AR" sz="1600" dirty="0"/>
              <a:t>(</a:t>
            </a:r>
            <a:r>
              <a:rPr lang="es-AR" sz="1600" dirty="0" err="1"/>
              <a:t>laActualizacion</a:t>
            </a:r>
            <a:r>
              <a:rPr lang="es-AR" sz="1600" dirty="0"/>
              <a:t>);       </a:t>
            </a:r>
          </a:p>
          <a:p>
            <a:endParaRPr lang="es-AR" sz="1600" dirty="0"/>
          </a:p>
          <a:p>
            <a:r>
              <a:rPr lang="es-AR" sz="1600" dirty="0"/>
              <a:t>// Cierra el </a:t>
            </a:r>
            <a:r>
              <a:rPr lang="es-AR" sz="1600" dirty="0" err="1"/>
              <a:t>Statement</a:t>
            </a:r>
            <a:r>
              <a:rPr lang="es-AR" sz="1600" dirty="0"/>
              <a:t> y la </a:t>
            </a:r>
            <a:r>
              <a:rPr lang="es-AR" sz="1600" dirty="0" err="1"/>
              <a:t>Connection</a:t>
            </a:r>
            <a:endParaRPr lang="es-AR" sz="1600" dirty="0"/>
          </a:p>
          <a:p>
            <a:r>
              <a:rPr lang="es-AR" sz="1600" dirty="0" err="1"/>
              <a:t>stmtActualizacion.close</a:t>
            </a:r>
            <a:r>
              <a:rPr lang="es-AR" sz="1600" dirty="0"/>
              <a:t>();</a:t>
            </a:r>
          </a:p>
          <a:p>
            <a:r>
              <a:rPr lang="es-AR" sz="1600" dirty="0" err="1"/>
              <a:t>laConexion.close</a:t>
            </a:r>
            <a:r>
              <a:rPr lang="es-AR" sz="1600" dirty="0"/>
              <a:t>();       </a:t>
            </a:r>
          </a:p>
          <a:p>
            <a:endParaRPr lang="es-AR" sz="1600" dirty="0"/>
          </a:p>
          <a:p>
            <a:r>
              <a:rPr lang="es-AR" sz="1600" dirty="0"/>
              <a:t>// Informa que la actualización ha sido realizada con éxito</a:t>
            </a:r>
          </a:p>
          <a:p>
            <a:endParaRPr lang="es-AR" sz="1600" dirty="0"/>
          </a:p>
          <a:p>
            <a:r>
              <a:rPr lang="es-AR" sz="1600" dirty="0" err="1"/>
              <a:t>System.out.println</a:t>
            </a:r>
            <a:r>
              <a:rPr lang="es-AR" sz="1600" dirty="0"/>
              <a:t>("La actualización ha sido realizada </a:t>
            </a:r>
            <a:r>
              <a:rPr lang="es-AR" sz="1600" dirty="0" smtClean="0"/>
              <a:t>con éxito</a:t>
            </a:r>
            <a:r>
              <a:rPr lang="es-AR" sz="1600" dirty="0"/>
              <a:t>...");</a:t>
            </a:r>
            <a:endParaRPr lang="es-AR" sz="1600" dirty="0"/>
          </a:p>
        </p:txBody>
      </p:sp>
    </p:spTree>
    <p:extLst>
      <p:ext uri="{BB962C8B-B14F-4D97-AF65-F5344CB8AC3E}">
        <p14:creationId xmlns:p14="http://schemas.microsoft.com/office/powerpoint/2010/main" val="1233799637"/>
      </p:ext>
    </p:extLst>
  </p:cSld>
  <p:clrMapOvr>
    <a:overrideClrMapping bg1="lt1" tx1="dk1" bg2="lt2" tx2="dk2" accent1="accent1" accent2="accent2" accent3="accent3" accent4="accent4" accent5="accent5" accent6="accent6" hlink="hlink" folHlink="folHlink"/>
  </p:clrMapOvr>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CuadroTexto 1"/>
          <p:cNvSpPr txBox="1"/>
          <p:nvPr/>
        </p:nvSpPr>
        <p:spPr>
          <a:xfrm>
            <a:off x="0" y="-39757"/>
            <a:ext cx="9144000" cy="369332"/>
          </a:xfrm>
          <a:prstGeom prst="rect">
            <a:avLst/>
          </a:prstGeom>
          <a:gradFill flip="none" rotWithShape="1">
            <a:gsLst>
              <a:gs pos="0">
                <a:schemeClr val="accent1">
                  <a:lumMod val="75000"/>
                </a:schemeClr>
              </a:gs>
              <a:gs pos="48000">
                <a:schemeClr val="accent2">
                  <a:lumMod val="97000"/>
                  <a:lumOff val="3000"/>
                </a:schemeClr>
              </a:gs>
              <a:gs pos="100000">
                <a:schemeClr val="accent2">
                  <a:lumMod val="60000"/>
                  <a:lumOff val="40000"/>
                </a:schemeClr>
              </a:gs>
            </a:gsLst>
            <a:lin ang="16200000" scaled="1"/>
            <a:tileRect/>
          </a:gradFill>
        </p:spPr>
        <p:txBody>
          <a:bodyPr wrap="square" rtlCol="0">
            <a:spAutoFit/>
          </a:bodyPr>
          <a:lstStyle/>
          <a:p>
            <a:pPr algn="ctr"/>
            <a:r>
              <a:rPr lang="es-AR" dirty="0" smtClean="0">
                <a:solidFill>
                  <a:schemeClr val="bg1"/>
                </a:solidFill>
                <a:latin typeface="Trebuchet MS" panose="020B0603020202020204" pitchFamily="34" charset="0"/>
              </a:rPr>
              <a:t>Eliminar Datos </a:t>
            </a:r>
            <a:endParaRPr lang="es-AR" dirty="0">
              <a:solidFill>
                <a:schemeClr val="bg1"/>
              </a:solidFill>
              <a:latin typeface="Trebuchet MS" panose="020B0603020202020204" pitchFamily="34" charset="0"/>
            </a:endParaRPr>
          </a:p>
        </p:txBody>
      </p:sp>
      <p:sp>
        <p:nvSpPr>
          <p:cNvPr id="3" name="Rectángulo 2"/>
          <p:cNvSpPr/>
          <p:nvPr/>
        </p:nvSpPr>
        <p:spPr>
          <a:xfrm>
            <a:off x="323528" y="908720"/>
            <a:ext cx="8496944" cy="3970318"/>
          </a:xfrm>
          <a:prstGeom prst="rect">
            <a:avLst/>
          </a:prstGeom>
        </p:spPr>
        <p:txBody>
          <a:bodyPr wrap="square">
            <a:spAutoFit/>
          </a:bodyPr>
          <a:lstStyle/>
          <a:p>
            <a:r>
              <a:rPr lang="es-AR" sz="2800" b="1" dirty="0"/>
              <a:t>El método </a:t>
            </a:r>
            <a:r>
              <a:rPr lang="es-AR" sz="2800" b="1" dirty="0" err="1"/>
              <a:t>createStatement</a:t>
            </a:r>
            <a:r>
              <a:rPr lang="es-AR" sz="2800" b="1" dirty="0"/>
              <a:t>() </a:t>
            </a:r>
            <a:endParaRPr lang="es-AR" sz="2800" b="1" dirty="0" smtClean="0"/>
          </a:p>
          <a:p>
            <a:endParaRPr lang="es-AR" sz="2800" b="1" dirty="0"/>
          </a:p>
          <a:p>
            <a:r>
              <a:rPr lang="es-AR" sz="2800" dirty="0"/>
              <a:t>El método </a:t>
            </a:r>
            <a:r>
              <a:rPr lang="es-AR" sz="2800" dirty="0" err="1"/>
              <a:t>createStatement</a:t>
            </a:r>
            <a:r>
              <a:rPr lang="es-AR" sz="2800" dirty="0"/>
              <a:t>() es el mismo presentado en la sección Consulta.</a:t>
            </a:r>
          </a:p>
          <a:p>
            <a:endParaRPr lang="es-AR" sz="2800" b="1" dirty="0" smtClean="0"/>
          </a:p>
          <a:p>
            <a:r>
              <a:rPr lang="es-AR" sz="2800" b="1" dirty="0" smtClean="0"/>
              <a:t>El </a:t>
            </a:r>
            <a:r>
              <a:rPr lang="es-AR" sz="2800" b="1" dirty="0"/>
              <a:t>método </a:t>
            </a:r>
            <a:r>
              <a:rPr lang="es-AR" sz="2800" b="1" dirty="0" err="1"/>
              <a:t>execute</a:t>
            </a:r>
            <a:r>
              <a:rPr lang="es-AR" sz="2800" b="1" dirty="0"/>
              <a:t>() </a:t>
            </a:r>
            <a:endParaRPr lang="es-AR" sz="2800" b="1" dirty="0" smtClean="0"/>
          </a:p>
          <a:p>
            <a:endParaRPr lang="es-AR" sz="2800" b="1" dirty="0"/>
          </a:p>
          <a:p>
            <a:r>
              <a:rPr lang="es-AR" sz="2800" dirty="0"/>
              <a:t>El método </a:t>
            </a:r>
            <a:r>
              <a:rPr lang="es-AR" sz="2800" dirty="0" err="1"/>
              <a:t>execute</a:t>
            </a:r>
            <a:r>
              <a:rPr lang="es-AR" sz="2800" dirty="0"/>
              <a:t>() es el mismo presentado en la sección Inserción.</a:t>
            </a:r>
          </a:p>
        </p:txBody>
      </p:sp>
    </p:spTree>
    <p:extLst>
      <p:ext uri="{BB962C8B-B14F-4D97-AF65-F5344CB8AC3E}">
        <p14:creationId xmlns:p14="http://schemas.microsoft.com/office/powerpoint/2010/main" val="3767804659"/>
      </p:ext>
    </p:extLst>
  </p:cSld>
  <p:clrMapOvr>
    <a:overrideClrMapping bg1="lt1" tx1="dk1" bg2="lt2" tx2="dk2" accent1="accent1" accent2="accent2" accent3="accent3" accent4="accent4" accent5="accent5" accent6="accent6" hlink="hlink" folHlink="folHlink"/>
  </p:clrMapOvr>
  <p:transition/>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CuadroTexto 1"/>
          <p:cNvSpPr txBox="1"/>
          <p:nvPr/>
        </p:nvSpPr>
        <p:spPr>
          <a:xfrm>
            <a:off x="0" y="-39757"/>
            <a:ext cx="9144000" cy="369332"/>
          </a:xfrm>
          <a:prstGeom prst="rect">
            <a:avLst/>
          </a:prstGeom>
          <a:gradFill flip="none" rotWithShape="1">
            <a:gsLst>
              <a:gs pos="0">
                <a:schemeClr val="accent1">
                  <a:lumMod val="75000"/>
                </a:schemeClr>
              </a:gs>
              <a:gs pos="48000">
                <a:schemeClr val="accent2">
                  <a:lumMod val="97000"/>
                  <a:lumOff val="3000"/>
                </a:schemeClr>
              </a:gs>
              <a:gs pos="100000">
                <a:schemeClr val="accent2">
                  <a:lumMod val="60000"/>
                  <a:lumOff val="40000"/>
                </a:schemeClr>
              </a:gs>
            </a:gsLst>
            <a:lin ang="16200000" scaled="1"/>
            <a:tileRect/>
          </a:gradFill>
        </p:spPr>
        <p:txBody>
          <a:bodyPr wrap="square" rtlCol="0">
            <a:spAutoFit/>
          </a:bodyPr>
          <a:lstStyle/>
          <a:p>
            <a:pPr algn="ctr"/>
            <a:r>
              <a:rPr lang="es-AR" dirty="0" smtClean="0">
                <a:solidFill>
                  <a:schemeClr val="bg1"/>
                </a:solidFill>
                <a:latin typeface="Trebuchet MS" panose="020B0603020202020204" pitchFamily="34" charset="0"/>
              </a:rPr>
              <a:t>Eliminar Datos - Ejemplo</a:t>
            </a:r>
            <a:endParaRPr lang="es-AR" dirty="0">
              <a:solidFill>
                <a:schemeClr val="bg1"/>
              </a:solidFill>
              <a:latin typeface="Trebuchet MS" panose="020B0603020202020204" pitchFamily="34" charset="0"/>
            </a:endParaRPr>
          </a:p>
        </p:txBody>
      </p:sp>
      <p:sp>
        <p:nvSpPr>
          <p:cNvPr id="3" name="Rectángulo 2"/>
          <p:cNvSpPr/>
          <p:nvPr/>
        </p:nvSpPr>
        <p:spPr>
          <a:xfrm>
            <a:off x="323528" y="764704"/>
            <a:ext cx="8496944" cy="4278094"/>
          </a:xfrm>
          <a:prstGeom prst="rect">
            <a:avLst/>
          </a:prstGeom>
        </p:spPr>
        <p:txBody>
          <a:bodyPr wrap="square">
            <a:spAutoFit/>
          </a:bodyPr>
          <a:lstStyle/>
          <a:p>
            <a:r>
              <a:rPr lang="es-AR" sz="1600" dirty="0"/>
              <a:t>// Define la </a:t>
            </a:r>
            <a:r>
              <a:rPr lang="es-AR" sz="1600" dirty="0" err="1"/>
              <a:t>conexion</a:t>
            </a:r>
            <a:endParaRPr lang="es-AR" sz="1600" dirty="0"/>
          </a:p>
          <a:p>
            <a:r>
              <a:rPr lang="es-AR" sz="1600" dirty="0" err="1"/>
              <a:t>Connection</a:t>
            </a:r>
            <a:r>
              <a:rPr lang="es-AR" sz="1600" dirty="0"/>
              <a:t> </a:t>
            </a:r>
            <a:r>
              <a:rPr lang="es-AR" sz="1600" dirty="0" err="1"/>
              <a:t>laConexion</a:t>
            </a:r>
            <a:r>
              <a:rPr lang="es-AR" sz="1600" dirty="0"/>
              <a:t> = </a:t>
            </a:r>
            <a:r>
              <a:rPr lang="es-AR" sz="1600" dirty="0" err="1"/>
              <a:t>AdministradorDeConexiones.getConnection</a:t>
            </a:r>
            <a:r>
              <a:rPr lang="es-AR" sz="1600" dirty="0"/>
              <a:t>();       </a:t>
            </a:r>
          </a:p>
          <a:p>
            <a:endParaRPr lang="es-AR" sz="1600" dirty="0"/>
          </a:p>
          <a:p>
            <a:r>
              <a:rPr lang="es-AR" sz="1600" dirty="0"/>
              <a:t>// Arma la sentencia de eliminación y la ejecuta</a:t>
            </a:r>
          </a:p>
          <a:p>
            <a:r>
              <a:rPr lang="es-AR" sz="1600" dirty="0" err="1"/>
              <a:t>String</a:t>
            </a:r>
            <a:r>
              <a:rPr lang="es-AR" sz="1600" dirty="0"/>
              <a:t> </a:t>
            </a:r>
            <a:r>
              <a:rPr lang="es-AR" sz="1600" dirty="0" err="1"/>
              <a:t>laEliminacion</a:t>
            </a:r>
            <a:r>
              <a:rPr lang="es-AR" sz="1600" dirty="0"/>
              <a:t> = "DELETE FROM alumnos WHERE </a:t>
            </a:r>
            <a:r>
              <a:rPr lang="es-AR" sz="1600" dirty="0" err="1"/>
              <a:t>alu_id</a:t>
            </a:r>
            <a:r>
              <a:rPr lang="es-AR" sz="1600" dirty="0"/>
              <a:t> = 101";</a:t>
            </a:r>
          </a:p>
          <a:p>
            <a:endParaRPr lang="es-AR" sz="1600" dirty="0" smtClean="0"/>
          </a:p>
          <a:p>
            <a:r>
              <a:rPr lang="es-AR" sz="1600" dirty="0" err="1" smtClean="0"/>
              <a:t>Statement</a:t>
            </a:r>
            <a:r>
              <a:rPr lang="es-AR" sz="1600" dirty="0" smtClean="0"/>
              <a:t> </a:t>
            </a:r>
            <a:r>
              <a:rPr lang="es-AR" sz="1600" dirty="0" err="1"/>
              <a:t>stmtEliminacion</a:t>
            </a:r>
            <a:r>
              <a:rPr lang="es-AR" sz="1600" dirty="0"/>
              <a:t> = </a:t>
            </a:r>
            <a:r>
              <a:rPr lang="es-AR" sz="1600" dirty="0" err="1"/>
              <a:t>laConexion.createStatement</a:t>
            </a:r>
            <a:r>
              <a:rPr lang="es-AR" sz="1600" dirty="0"/>
              <a:t>();</a:t>
            </a:r>
          </a:p>
          <a:p>
            <a:r>
              <a:rPr lang="es-AR" sz="1600" dirty="0" err="1"/>
              <a:t>stmtEliminacion.execute</a:t>
            </a:r>
            <a:r>
              <a:rPr lang="es-AR" sz="1600" dirty="0"/>
              <a:t>(</a:t>
            </a:r>
            <a:r>
              <a:rPr lang="es-AR" sz="1600" dirty="0" err="1"/>
              <a:t>laEliminacion</a:t>
            </a:r>
            <a:r>
              <a:rPr lang="es-AR" sz="1600" dirty="0"/>
              <a:t>);</a:t>
            </a:r>
          </a:p>
          <a:p>
            <a:endParaRPr lang="es-AR" sz="1600" dirty="0"/>
          </a:p>
          <a:p>
            <a:r>
              <a:rPr lang="es-AR" sz="1600" dirty="0"/>
              <a:t>// Cierra el </a:t>
            </a:r>
            <a:r>
              <a:rPr lang="es-AR" sz="1600" dirty="0" err="1"/>
              <a:t>Statement</a:t>
            </a:r>
            <a:r>
              <a:rPr lang="es-AR" sz="1600" dirty="0"/>
              <a:t> y la </a:t>
            </a:r>
            <a:r>
              <a:rPr lang="es-AR" sz="1600" dirty="0" err="1"/>
              <a:t>Connection</a:t>
            </a:r>
            <a:endParaRPr lang="es-AR" sz="1600" dirty="0"/>
          </a:p>
          <a:p>
            <a:endParaRPr lang="es-AR" sz="1600" dirty="0"/>
          </a:p>
          <a:p>
            <a:r>
              <a:rPr lang="es-AR" sz="1600" dirty="0" err="1"/>
              <a:t>stmtEliminacion.close</a:t>
            </a:r>
            <a:r>
              <a:rPr lang="es-AR" sz="1600" dirty="0"/>
              <a:t>();</a:t>
            </a:r>
          </a:p>
          <a:p>
            <a:r>
              <a:rPr lang="es-AR" sz="1600" dirty="0" err="1"/>
              <a:t>laConexion.close</a:t>
            </a:r>
            <a:r>
              <a:rPr lang="es-AR" sz="1600" dirty="0"/>
              <a:t>();</a:t>
            </a:r>
          </a:p>
          <a:p>
            <a:endParaRPr lang="es-AR" sz="1600" dirty="0"/>
          </a:p>
          <a:p>
            <a:r>
              <a:rPr lang="es-AR" sz="1600" dirty="0"/>
              <a:t>// Informa que la eliminación ha sido realizada con </a:t>
            </a:r>
            <a:r>
              <a:rPr lang="es-AR" sz="1600" dirty="0" smtClean="0"/>
              <a:t>éxito</a:t>
            </a:r>
          </a:p>
          <a:p>
            <a:endParaRPr lang="es-AR" sz="1600" dirty="0"/>
          </a:p>
          <a:p>
            <a:r>
              <a:rPr lang="es-AR" sz="1600" dirty="0" err="1"/>
              <a:t>System.out.println</a:t>
            </a:r>
            <a:r>
              <a:rPr lang="es-AR" sz="1600" dirty="0"/>
              <a:t>("La eliminación ha sido realizada con éxito...");</a:t>
            </a:r>
            <a:endParaRPr lang="es-AR" sz="1600" dirty="0"/>
          </a:p>
        </p:txBody>
      </p:sp>
    </p:spTree>
    <p:extLst>
      <p:ext uri="{BB962C8B-B14F-4D97-AF65-F5344CB8AC3E}">
        <p14:creationId xmlns:p14="http://schemas.microsoft.com/office/powerpoint/2010/main" val="789085769"/>
      </p:ext>
    </p:extLst>
  </p:cSld>
  <p:clrMapOvr>
    <a:overrideClrMapping bg1="lt1" tx1="dk1" bg2="lt2" tx2="dk2" accent1="accent1" accent2="accent2" accent3="accent3" accent4="accent4" accent5="accent5" accent6="accent6" hlink="hlink" folHlink="folHlink"/>
  </p:clrMapOvr>
  <p:transition/>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CuadroTexto 1"/>
          <p:cNvSpPr txBox="1"/>
          <p:nvPr/>
        </p:nvSpPr>
        <p:spPr>
          <a:xfrm>
            <a:off x="0" y="-39757"/>
            <a:ext cx="9144000" cy="369332"/>
          </a:xfrm>
          <a:prstGeom prst="rect">
            <a:avLst/>
          </a:prstGeom>
          <a:gradFill flip="none" rotWithShape="1">
            <a:gsLst>
              <a:gs pos="0">
                <a:schemeClr val="accent1">
                  <a:lumMod val="75000"/>
                </a:schemeClr>
              </a:gs>
              <a:gs pos="48000">
                <a:schemeClr val="accent2">
                  <a:lumMod val="97000"/>
                  <a:lumOff val="3000"/>
                </a:schemeClr>
              </a:gs>
              <a:gs pos="100000">
                <a:schemeClr val="accent2">
                  <a:lumMod val="60000"/>
                  <a:lumOff val="40000"/>
                </a:schemeClr>
              </a:gs>
            </a:gsLst>
            <a:lin ang="16200000" scaled="1"/>
            <a:tileRect/>
          </a:gradFill>
        </p:spPr>
        <p:txBody>
          <a:bodyPr wrap="square" rtlCol="0">
            <a:spAutoFit/>
          </a:bodyPr>
          <a:lstStyle/>
          <a:p>
            <a:pPr algn="ctr"/>
            <a:r>
              <a:rPr lang="es-AR" dirty="0">
                <a:solidFill>
                  <a:schemeClr val="bg1"/>
                </a:solidFill>
                <a:latin typeface="Trebuchet MS" panose="020B0603020202020204" pitchFamily="34" charset="0"/>
              </a:rPr>
              <a:t>Clase </a:t>
            </a:r>
            <a:r>
              <a:rPr lang="es-AR" dirty="0" err="1" smtClean="0">
                <a:solidFill>
                  <a:schemeClr val="bg1"/>
                </a:solidFill>
                <a:latin typeface="Trebuchet MS" panose="020B0603020202020204" pitchFamily="34" charset="0"/>
              </a:rPr>
              <a:t>PreparedStatement</a:t>
            </a:r>
            <a:r>
              <a:rPr lang="es-AR" dirty="0" smtClean="0">
                <a:solidFill>
                  <a:schemeClr val="bg1"/>
                </a:solidFill>
                <a:latin typeface="Trebuchet MS" panose="020B0603020202020204" pitchFamily="34" charset="0"/>
              </a:rPr>
              <a:t> (1/2)  </a:t>
            </a:r>
            <a:endParaRPr lang="es-AR" dirty="0">
              <a:solidFill>
                <a:schemeClr val="bg1"/>
              </a:solidFill>
              <a:latin typeface="Trebuchet MS" panose="020B0603020202020204" pitchFamily="34" charset="0"/>
            </a:endParaRPr>
          </a:p>
        </p:txBody>
      </p:sp>
      <p:sp>
        <p:nvSpPr>
          <p:cNvPr id="3" name="Rectángulo 2"/>
          <p:cNvSpPr/>
          <p:nvPr/>
        </p:nvSpPr>
        <p:spPr>
          <a:xfrm>
            <a:off x="323528" y="620688"/>
            <a:ext cx="8496944" cy="5632311"/>
          </a:xfrm>
          <a:prstGeom prst="rect">
            <a:avLst/>
          </a:prstGeom>
        </p:spPr>
        <p:txBody>
          <a:bodyPr wrap="square">
            <a:spAutoFit/>
          </a:bodyPr>
          <a:lstStyle/>
          <a:p>
            <a:pPr marL="342900" indent="-342900">
              <a:lnSpc>
                <a:spcPct val="150000"/>
              </a:lnSpc>
              <a:buFont typeface="Arial" panose="020B0604020202020204" pitchFamily="34" charset="0"/>
              <a:buChar char="•"/>
            </a:pPr>
            <a:r>
              <a:rPr lang="es-AR" sz="2400" dirty="0"/>
              <a:t>Este tipo especial de sentencia es un derivado de la clase </a:t>
            </a:r>
            <a:r>
              <a:rPr lang="es-AR" sz="2400" dirty="0" err="1" smtClean="0"/>
              <a:t>Statement</a:t>
            </a:r>
            <a:r>
              <a:rPr lang="es-AR" sz="2400" dirty="0"/>
              <a:t>.</a:t>
            </a:r>
          </a:p>
          <a:p>
            <a:pPr marL="342900" indent="-342900">
              <a:lnSpc>
                <a:spcPct val="150000"/>
              </a:lnSpc>
              <a:buFont typeface="Arial" panose="020B0604020202020204" pitchFamily="34" charset="0"/>
              <a:buChar char="•"/>
            </a:pPr>
            <a:r>
              <a:rPr lang="es-AR" sz="2400" dirty="0"/>
              <a:t>La diferencia principal al utilizar un </a:t>
            </a:r>
            <a:r>
              <a:rPr lang="es-AR" sz="2400" dirty="0" err="1"/>
              <a:t>PreparedStatement</a:t>
            </a:r>
            <a:r>
              <a:rPr lang="es-AR" sz="2400" dirty="0"/>
              <a:t> es que, al contrario del objeto </a:t>
            </a:r>
            <a:r>
              <a:rPr lang="es-AR" sz="2400" dirty="0" err="1"/>
              <a:t>Statement</a:t>
            </a:r>
            <a:r>
              <a:rPr lang="es-AR" sz="2400" dirty="0"/>
              <a:t>, este recibe una sentencia SQL cuando es creado. </a:t>
            </a:r>
            <a:endParaRPr lang="es-AR" sz="2400" dirty="0" smtClean="0"/>
          </a:p>
          <a:p>
            <a:pPr marL="342900" indent="-342900">
              <a:lnSpc>
                <a:spcPct val="150000"/>
              </a:lnSpc>
              <a:buFont typeface="Arial" panose="020B0604020202020204" pitchFamily="34" charset="0"/>
              <a:buChar char="•"/>
            </a:pPr>
            <a:r>
              <a:rPr lang="es-AR" sz="2400" dirty="0" smtClean="0"/>
              <a:t>Como </a:t>
            </a:r>
            <a:r>
              <a:rPr lang="es-AR" sz="2400" dirty="0"/>
              <a:t>resultado, el objeto </a:t>
            </a:r>
            <a:r>
              <a:rPr lang="es-AR" sz="2400" dirty="0" err="1"/>
              <a:t>PreparedStatement</a:t>
            </a:r>
            <a:r>
              <a:rPr lang="es-AR" sz="2400" dirty="0"/>
              <a:t> contiene una sentencia SQL que ha sido </a:t>
            </a:r>
            <a:r>
              <a:rPr lang="es-AR" sz="2400" dirty="0" err="1"/>
              <a:t>precompilada</a:t>
            </a:r>
            <a:r>
              <a:rPr lang="es-AR" sz="2400" dirty="0"/>
              <a:t>, esto significa que cuando el </a:t>
            </a:r>
            <a:r>
              <a:rPr lang="es-AR" sz="2400" dirty="0" err="1"/>
              <a:t>PreparedStatement</a:t>
            </a:r>
            <a:r>
              <a:rPr lang="es-AR" sz="2400" dirty="0"/>
              <a:t> es ejecutado, el DBMS puede simplemente correr la sentencia SQL sin tener que compilarla primero.</a:t>
            </a:r>
          </a:p>
        </p:txBody>
      </p:sp>
    </p:spTree>
    <p:extLst>
      <p:ext uri="{BB962C8B-B14F-4D97-AF65-F5344CB8AC3E}">
        <p14:creationId xmlns:p14="http://schemas.microsoft.com/office/powerpoint/2010/main" val="373473383"/>
      </p:ext>
    </p:extLst>
  </p:cSld>
  <p:clrMapOvr>
    <a:overrideClrMapping bg1="lt1" tx1="dk1" bg2="lt2" tx2="dk2" accent1="accent1" accent2="accent2" accent3="accent3" accent4="accent4" accent5="accent5" accent6="accent6" hlink="hlink" folHlink="folHlink"/>
  </p:clrMapOvr>
  <p:transition/>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CuadroTexto 1"/>
          <p:cNvSpPr txBox="1"/>
          <p:nvPr/>
        </p:nvSpPr>
        <p:spPr>
          <a:xfrm>
            <a:off x="0" y="-39757"/>
            <a:ext cx="9144000" cy="369332"/>
          </a:xfrm>
          <a:prstGeom prst="rect">
            <a:avLst/>
          </a:prstGeom>
          <a:gradFill flip="none" rotWithShape="1">
            <a:gsLst>
              <a:gs pos="0">
                <a:schemeClr val="accent1">
                  <a:lumMod val="75000"/>
                </a:schemeClr>
              </a:gs>
              <a:gs pos="48000">
                <a:schemeClr val="accent2">
                  <a:lumMod val="97000"/>
                  <a:lumOff val="3000"/>
                </a:schemeClr>
              </a:gs>
              <a:gs pos="100000">
                <a:schemeClr val="accent2">
                  <a:lumMod val="60000"/>
                  <a:lumOff val="40000"/>
                </a:schemeClr>
              </a:gs>
            </a:gsLst>
            <a:lin ang="16200000" scaled="1"/>
            <a:tileRect/>
          </a:gradFill>
        </p:spPr>
        <p:txBody>
          <a:bodyPr wrap="square" rtlCol="0">
            <a:spAutoFit/>
          </a:bodyPr>
          <a:lstStyle/>
          <a:p>
            <a:pPr algn="ctr"/>
            <a:r>
              <a:rPr lang="es-AR" dirty="0">
                <a:solidFill>
                  <a:schemeClr val="bg1"/>
                </a:solidFill>
                <a:latin typeface="Trebuchet MS" panose="020B0603020202020204" pitchFamily="34" charset="0"/>
              </a:rPr>
              <a:t>Clase </a:t>
            </a:r>
            <a:r>
              <a:rPr lang="es-AR" dirty="0" err="1" smtClean="0">
                <a:solidFill>
                  <a:schemeClr val="bg1"/>
                </a:solidFill>
                <a:latin typeface="Trebuchet MS" panose="020B0603020202020204" pitchFamily="34" charset="0"/>
              </a:rPr>
              <a:t>PreparedStatement</a:t>
            </a:r>
            <a:r>
              <a:rPr lang="es-AR" dirty="0" smtClean="0">
                <a:solidFill>
                  <a:schemeClr val="bg1"/>
                </a:solidFill>
                <a:latin typeface="Trebuchet MS" panose="020B0603020202020204" pitchFamily="34" charset="0"/>
              </a:rPr>
              <a:t> (2/2)  </a:t>
            </a:r>
            <a:endParaRPr lang="es-AR" dirty="0">
              <a:solidFill>
                <a:schemeClr val="bg1"/>
              </a:solidFill>
              <a:latin typeface="Trebuchet MS" panose="020B0603020202020204" pitchFamily="34" charset="0"/>
            </a:endParaRPr>
          </a:p>
        </p:txBody>
      </p:sp>
      <p:sp>
        <p:nvSpPr>
          <p:cNvPr id="3" name="Rectángulo 2"/>
          <p:cNvSpPr/>
          <p:nvPr/>
        </p:nvSpPr>
        <p:spPr>
          <a:xfrm>
            <a:off x="323528" y="620688"/>
            <a:ext cx="8496944" cy="2793842"/>
          </a:xfrm>
          <a:prstGeom prst="rect">
            <a:avLst/>
          </a:prstGeom>
        </p:spPr>
        <p:txBody>
          <a:bodyPr wrap="square">
            <a:spAutoFit/>
          </a:bodyPr>
          <a:lstStyle/>
          <a:p>
            <a:pPr marL="342900" indent="-342900">
              <a:lnSpc>
                <a:spcPct val="150000"/>
              </a:lnSpc>
              <a:buFont typeface="Arial" panose="020B0604020202020204" pitchFamily="34" charset="0"/>
              <a:buChar char="•"/>
            </a:pPr>
            <a:r>
              <a:rPr lang="es-AR" sz="2400" dirty="0"/>
              <a:t>Si bien esta clase puede ser utilizada para ejecutar sentencias sin parámetros, otra de sus grandes ventajas es la posibilidad de elaborar una sentencia que recibe parámetros facilitando la reutilización del código y la utilización de diferentes tipos de datos.</a:t>
            </a:r>
          </a:p>
        </p:txBody>
      </p:sp>
    </p:spTree>
    <p:extLst>
      <p:ext uri="{BB962C8B-B14F-4D97-AF65-F5344CB8AC3E}">
        <p14:creationId xmlns:p14="http://schemas.microsoft.com/office/powerpoint/2010/main" val="3076834537"/>
      </p:ext>
    </p:extLst>
  </p:cSld>
  <p:clrMapOvr>
    <a:overrideClrMapping bg1="lt1" tx1="dk1" bg2="lt2" tx2="dk2" accent1="accent1" accent2="accent2" accent3="accent3" accent4="accent4" accent5="accent5" accent6="accent6" hlink="hlink" folHlink="folHlink"/>
  </p:clrMapOvr>
  <p:transition/>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CuadroTexto 1"/>
          <p:cNvSpPr txBox="1"/>
          <p:nvPr/>
        </p:nvSpPr>
        <p:spPr>
          <a:xfrm>
            <a:off x="0" y="-39757"/>
            <a:ext cx="9144000" cy="369332"/>
          </a:xfrm>
          <a:prstGeom prst="rect">
            <a:avLst/>
          </a:prstGeom>
          <a:gradFill flip="none" rotWithShape="1">
            <a:gsLst>
              <a:gs pos="0">
                <a:schemeClr val="accent1">
                  <a:lumMod val="75000"/>
                </a:schemeClr>
              </a:gs>
              <a:gs pos="48000">
                <a:schemeClr val="accent2">
                  <a:lumMod val="97000"/>
                  <a:lumOff val="3000"/>
                </a:schemeClr>
              </a:gs>
              <a:gs pos="100000">
                <a:schemeClr val="accent2">
                  <a:lumMod val="60000"/>
                  <a:lumOff val="40000"/>
                </a:schemeClr>
              </a:gs>
            </a:gsLst>
            <a:lin ang="16200000" scaled="1"/>
            <a:tileRect/>
          </a:gradFill>
        </p:spPr>
        <p:txBody>
          <a:bodyPr wrap="square" rtlCol="0">
            <a:spAutoFit/>
          </a:bodyPr>
          <a:lstStyle/>
          <a:p>
            <a:pPr algn="ctr"/>
            <a:r>
              <a:rPr lang="es-AR" dirty="0">
                <a:solidFill>
                  <a:schemeClr val="bg1"/>
                </a:solidFill>
                <a:latin typeface="Trebuchet MS" panose="020B0603020202020204" pitchFamily="34" charset="0"/>
              </a:rPr>
              <a:t>Clase </a:t>
            </a:r>
            <a:r>
              <a:rPr lang="es-AR" dirty="0" err="1">
                <a:solidFill>
                  <a:schemeClr val="bg1"/>
                </a:solidFill>
                <a:latin typeface="Trebuchet MS" panose="020B0603020202020204" pitchFamily="34" charset="0"/>
              </a:rPr>
              <a:t>PreparedStatement</a:t>
            </a:r>
            <a:r>
              <a:rPr lang="es-AR" dirty="0">
                <a:solidFill>
                  <a:schemeClr val="bg1"/>
                </a:solidFill>
                <a:latin typeface="Trebuchet MS" panose="020B0603020202020204" pitchFamily="34" charset="0"/>
              </a:rPr>
              <a:t> - </a:t>
            </a:r>
            <a:r>
              <a:rPr lang="es-AR" dirty="0" smtClean="0">
                <a:solidFill>
                  <a:schemeClr val="bg1"/>
                </a:solidFill>
                <a:latin typeface="Trebuchet MS" panose="020B0603020202020204" pitchFamily="34" charset="0"/>
              </a:rPr>
              <a:t>Ejemplo</a:t>
            </a:r>
            <a:endParaRPr lang="es-AR" dirty="0">
              <a:solidFill>
                <a:schemeClr val="bg1"/>
              </a:solidFill>
              <a:latin typeface="Trebuchet MS" panose="020B0603020202020204" pitchFamily="34" charset="0"/>
            </a:endParaRPr>
          </a:p>
        </p:txBody>
      </p:sp>
      <p:sp>
        <p:nvSpPr>
          <p:cNvPr id="3" name="Rectángulo 2"/>
          <p:cNvSpPr/>
          <p:nvPr/>
        </p:nvSpPr>
        <p:spPr>
          <a:xfrm>
            <a:off x="323528" y="344950"/>
            <a:ext cx="8496944" cy="5863144"/>
          </a:xfrm>
          <a:prstGeom prst="rect">
            <a:avLst/>
          </a:prstGeom>
        </p:spPr>
        <p:txBody>
          <a:bodyPr wrap="square">
            <a:spAutoFit/>
          </a:bodyPr>
          <a:lstStyle/>
          <a:p>
            <a:r>
              <a:rPr lang="es-AR" sz="1500" dirty="0"/>
              <a:t>// Define la </a:t>
            </a:r>
            <a:r>
              <a:rPr lang="es-AR" sz="1500" dirty="0" err="1"/>
              <a:t>conexion</a:t>
            </a:r>
            <a:endParaRPr lang="es-AR" sz="1500" dirty="0"/>
          </a:p>
          <a:p>
            <a:r>
              <a:rPr lang="es-AR" sz="1500" dirty="0" err="1"/>
              <a:t>Connection</a:t>
            </a:r>
            <a:r>
              <a:rPr lang="es-AR" sz="1500" dirty="0"/>
              <a:t> </a:t>
            </a:r>
            <a:r>
              <a:rPr lang="es-AR" sz="1500" dirty="0" err="1"/>
              <a:t>laConexion</a:t>
            </a:r>
            <a:r>
              <a:rPr lang="es-AR" sz="1500" dirty="0"/>
              <a:t> = </a:t>
            </a:r>
            <a:r>
              <a:rPr lang="es-AR" sz="1500" dirty="0" err="1"/>
              <a:t>AdministradorDeConexiones.getConnection</a:t>
            </a:r>
            <a:r>
              <a:rPr lang="es-AR" sz="1500" dirty="0"/>
              <a:t>();   </a:t>
            </a:r>
          </a:p>
          <a:p>
            <a:endParaRPr lang="es-AR" sz="1500" dirty="0"/>
          </a:p>
          <a:p>
            <a:r>
              <a:rPr lang="es-AR" sz="1500" dirty="0"/>
              <a:t>// Arma la sentencia de inserción y la ejecuta</a:t>
            </a:r>
          </a:p>
          <a:p>
            <a:r>
              <a:rPr lang="es-AR" sz="1500" dirty="0" err="1"/>
              <a:t>String</a:t>
            </a:r>
            <a:r>
              <a:rPr lang="es-AR" sz="1500" dirty="0"/>
              <a:t> </a:t>
            </a:r>
            <a:r>
              <a:rPr lang="es-AR" sz="1500" dirty="0" err="1"/>
              <a:t>laInsercion</a:t>
            </a:r>
            <a:r>
              <a:rPr lang="es-AR" sz="1500" dirty="0"/>
              <a:t> = "INSERT INTO alumnos (</a:t>
            </a:r>
            <a:r>
              <a:rPr lang="es-AR" sz="1500" dirty="0" err="1"/>
              <a:t>alu_id</a:t>
            </a:r>
            <a:r>
              <a:rPr lang="es-AR" sz="1500" dirty="0"/>
              <a:t>, </a:t>
            </a:r>
            <a:r>
              <a:rPr lang="es-AR" sz="1500" dirty="0" err="1"/>
              <a:t>alu_nombre</a:t>
            </a:r>
            <a:r>
              <a:rPr lang="es-AR" sz="1500" dirty="0"/>
              <a:t>,</a:t>
            </a:r>
          </a:p>
          <a:p>
            <a:r>
              <a:rPr lang="es-AR" sz="1500" dirty="0" err="1"/>
              <a:t>alu_apellido</a:t>
            </a:r>
            <a:r>
              <a:rPr lang="es-AR" sz="1500" dirty="0"/>
              <a:t>) VALUES (?,?,?)";</a:t>
            </a:r>
          </a:p>
          <a:p>
            <a:endParaRPr lang="es-AR" sz="1500" dirty="0"/>
          </a:p>
          <a:p>
            <a:r>
              <a:rPr lang="es-AR" sz="1500" dirty="0" err="1"/>
              <a:t>PreparedStatement</a:t>
            </a:r>
            <a:r>
              <a:rPr lang="es-AR" sz="1500" dirty="0"/>
              <a:t> </a:t>
            </a:r>
            <a:r>
              <a:rPr lang="es-AR" sz="1500" dirty="0" err="1"/>
              <a:t>stmtInsercion</a:t>
            </a:r>
            <a:r>
              <a:rPr lang="es-AR" sz="1500" dirty="0"/>
              <a:t> = </a:t>
            </a:r>
            <a:r>
              <a:rPr lang="es-AR" sz="1500" dirty="0" err="1"/>
              <a:t>laConexion.prepareStatement</a:t>
            </a:r>
            <a:r>
              <a:rPr lang="es-AR" sz="1500" dirty="0"/>
              <a:t>(</a:t>
            </a:r>
            <a:r>
              <a:rPr lang="es-AR" sz="1500" dirty="0" err="1"/>
              <a:t>lainsercion</a:t>
            </a:r>
            <a:r>
              <a:rPr lang="es-AR" sz="1500" dirty="0"/>
              <a:t>);</a:t>
            </a:r>
          </a:p>
          <a:p>
            <a:endParaRPr lang="es-AR" sz="1500" dirty="0"/>
          </a:p>
          <a:p>
            <a:r>
              <a:rPr lang="es-AR" sz="1500" dirty="0"/>
              <a:t>// La cantidad de </a:t>
            </a:r>
            <a:r>
              <a:rPr lang="es-AR" sz="1500" dirty="0" err="1"/>
              <a:t>parametros</a:t>
            </a:r>
            <a:r>
              <a:rPr lang="es-AR" sz="1500" dirty="0"/>
              <a:t> debe ser igual a la cantidad de signos de pregunta en el </a:t>
            </a:r>
            <a:r>
              <a:rPr lang="es-AR" sz="1500" dirty="0" err="1"/>
              <a:t>string</a:t>
            </a:r>
            <a:r>
              <a:rPr lang="es-AR" sz="1500" dirty="0"/>
              <a:t> predefinido para la sentencia.</a:t>
            </a:r>
          </a:p>
          <a:p>
            <a:r>
              <a:rPr lang="es-AR" sz="1500" dirty="0" err="1"/>
              <a:t>stmtInsercion.setInt</a:t>
            </a:r>
            <a:r>
              <a:rPr lang="es-AR" sz="1500" dirty="0"/>
              <a:t>(1,101); // El primer parámetro de este método es la </a:t>
            </a:r>
            <a:r>
              <a:rPr lang="es-AR" sz="1500" dirty="0" err="1"/>
              <a:t>posicion</a:t>
            </a:r>
            <a:r>
              <a:rPr lang="es-AR" sz="1500" dirty="0"/>
              <a:t> en la que el valor debe ser ubicado.</a:t>
            </a:r>
          </a:p>
          <a:p>
            <a:r>
              <a:rPr lang="es-AR" sz="1500" dirty="0" err="1"/>
              <a:t>stmtInsercion.setString</a:t>
            </a:r>
            <a:r>
              <a:rPr lang="es-AR" sz="1500" dirty="0"/>
              <a:t>(2,”Manuel”);</a:t>
            </a:r>
          </a:p>
          <a:p>
            <a:r>
              <a:rPr lang="es-AR" sz="1500" dirty="0" err="1"/>
              <a:t>stmtInsercion.setString</a:t>
            </a:r>
            <a:r>
              <a:rPr lang="es-AR" sz="1500" dirty="0"/>
              <a:t>(3,”Santos”);</a:t>
            </a:r>
          </a:p>
          <a:p>
            <a:endParaRPr lang="es-AR" sz="1500" dirty="0"/>
          </a:p>
          <a:p>
            <a:r>
              <a:rPr lang="es-AR" sz="1500" dirty="0"/>
              <a:t>// Hay un </a:t>
            </a:r>
            <a:r>
              <a:rPr lang="es-AR" sz="1500" dirty="0" err="1"/>
              <a:t>metodo</a:t>
            </a:r>
            <a:r>
              <a:rPr lang="es-AR" sz="1500" dirty="0"/>
              <a:t> set para cada tipo de dato.</a:t>
            </a:r>
          </a:p>
          <a:p>
            <a:r>
              <a:rPr lang="es-AR" sz="1500" dirty="0" err="1"/>
              <a:t>stmtInsercion.execute</a:t>
            </a:r>
            <a:r>
              <a:rPr lang="es-AR" sz="1500" dirty="0"/>
              <a:t>();</a:t>
            </a:r>
          </a:p>
          <a:p>
            <a:endParaRPr lang="es-AR" sz="1500" dirty="0"/>
          </a:p>
          <a:p>
            <a:r>
              <a:rPr lang="es-AR" sz="1500" dirty="0"/>
              <a:t>// Cierra el </a:t>
            </a:r>
            <a:r>
              <a:rPr lang="es-AR" sz="1500" dirty="0" err="1"/>
              <a:t>Statement</a:t>
            </a:r>
            <a:r>
              <a:rPr lang="es-AR" sz="1500" dirty="0"/>
              <a:t> y la </a:t>
            </a:r>
            <a:r>
              <a:rPr lang="es-AR" sz="1500" dirty="0" err="1"/>
              <a:t>Connection</a:t>
            </a:r>
            <a:endParaRPr lang="es-AR" sz="1500" dirty="0"/>
          </a:p>
          <a:p>
            <a:r>
              <a:rPr lang="es-AR" sz="1500" dirty="0" err="1"/>
              <a:t>stmtInsercion.close</a:t>
            </a:r>
            <a:r>
              <a:rPr lang="es-AR" sz="1500" dirty="0"/>
              <a:t>();</a:t>
            </a:r>
          </a:p>
          <a:p>
            <a:r>
              <a:rPr lang="es-AR" sz="1500" dirty="0" err="1"/>
              <a:t>laConexion.close</a:t>
            </a:r>
            <a:r>
              <a:rPr lang="es-AR" sz="1500" dirty="0"/>
              <a:t>();</a:t>
            </a:r>
          </a:p>
          <a:p>
            <a:endParaRPr lang="es-AR" sz="1500" dirty="0"/>
          </a:p>
          <a:p>
            <a:r>
              <a:rPr lang="es-AR" sz="1500" dirty="0"/>
              <a:t>// Informa que la inserción ha sido realizada con éxito</a:t>
            </a:r>
          </a:p>
          <a:p>
            <a:r>
              <a:rPr lang="es-AR" sz="1500" dirty="0" err="1"/>
              <a:t>System.out.println</a:t>
            </a:r>
            <a:r>
              <a:rPr lang="es-AR" sz="1500" dirty="0"/>
              <a:t>("La inserción ha sido realizada con éxito...");</a:t>
            </a:r>
            <a:endParaRPr lang="es-AR" sz="1500" dirty="0"/>
          </a:p>
        </p:txBody>
      </p:sp>
    </p:spTree>
    <p:extLst>
      <p:ext uri="{BB962C8B-B14F-4D97-AF65-F5344CB8AC3E}">
        <p14:creationId xmlns:p14="http://schemas.microsoft.com/office/powerpoint/2010/main" val="729768883"/>
      </p:ext>
    </p:extLst>
  </p:cSld>
  <p:clrMapOvr>
    <a:overrideClrMapping bg1="lt1" tx1="dk1" bg2="lt2" tx2="dk2" accent1="accent1" accent2="accent2" accent3="accent3" accent4="accent4" accent5="accent5" accent6="accent6" hlink="hlink" folHlink="folHlink"/>
  </p:clrMapOvr>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CuadroTexto 1"/>
          <p:cNvSpPr txBox="1"/>
          <p:nvPr/>
        </p:nvSpPr>
        <p:spPr>
          <a:xfrm>
            <a:off x="0" y="-39757"/>
            <a:ext cx="9144000" cy="369332"/>
          </a:xfrm>
          <a:prstGeom prst="rect">
            <a:avLst/>
          </a:prstGeom>
          <a:gradFill flip="none" rotWithShape="1">
            <a:gsLst>
              <a:gs pos="0">
                <a:schemeClr val="accent1">
                  <a:lumMod val="75000"/>
                </a:schemeClr>
              </a:gs>
              <a:gs pos="48000">
                <a:schemeClr val="accent2">
                  <a:lumMod val="97000"/>
                  <a:lumOff val="3000"/>
                </a:schemeClr>
              </a:gs>
              <a:gs pos="100000">
                <a:schemeClr val="accent2">
                  <a:lumMod val="60000"/>
                  <a:lumOff val="40000"/>
                </a:schemeClr>
              </a:gs>
            </a:gsLst>
            <a:lin ang="16200000" scaled="1"/>
            <a:tileRect/>
          </a:gradFill>
        </p:spPr>
        <p:txBody>
          <a:bodyPr wrap="square" rtlCol="0">
            <a:spAutoFit/>
          </a:bodyPr>
          <a:lstStyle/>
          <a:p>
            <a:pPr algn="ctr"/>
            <a:r>
              <a:rPr lang="es-AR" dirty="0" smtClean="0">
                <a:solidFill>
                  <a:schemeClr val="bg1"/>
                </a:solidFill>
                <a:latin typeface="Trebuchet MS" panose="020B0603020202020204" pitchFamily="34" charset="0"/>
              </a:rPr>
              <a:t>JDBC – Que es?</a:t>
            </a:r>
            <a:endParaRPr lang="es-AR" dirty="0">
              <a:solidFill>
                <a:schemeClr val="bg1"/>
              </a:solidFill>
              <a:latin typeface="Trebuchet MS" panose="020B0603020202020204" pitchFamily="34" charset="0"/>
            </a:endParaRPr>
          </a:p>
        </p:txBody>
      </p:sp>
      <p:sp>
        <p:nvSpPr>
          <p:cNvPr id="3" name="Rectángulo 2"/>
          <p:cNvSpPr/>
          <p:nvPr/>
        </p:nvSpPr>
        <p:spPr>
          <a:xfrm>
            <a:off x="323528" y="692696"/>
            <a:ext cx="8496944" cy="5078313"/>
          </a:xfrm>
          <a:prstGeom prst="rect">
            <a:avLst/>
          </a:prstGeom>
        </p:spPr>
        <p:txBody>
          <a:bodyPr wrap="square">
            <a:spAutoFit/>
          </a:bodyPr>
          <a:lstStyle/>
          <a:p>
            <a:pPr marL="342900" indent="-342900">
              <a:lnSpc>
                <a:spcPct val="150000"/>
              </a:lnSpc>
              <a:buFont typeface="Arial" panose="020B0604020202020204" pitchFamily="34" charset="0"/>
              <a:buChar char="•"/>
            </a:pPr>
            <a:r>
              <a:rPr lang="es-AR" sz="2400" dirty="0"/>
              <a:t>JDBC es el acrónimo de Java </a:t>
            </a:r>
            <a:r>
              <a:rPr lang="es-AR" sz="2400" dirty="0" err="1"/>
              <a:t>Database</a:t>
            </a:r>
            <a:r>
              <a:rPr lang="es-AR" sz="2400" dirty="0"/>
              <a:t> </a:t>
            </a:r>
            <a:r>
              <a:rPr lang="es-AR" sz="2400" dirty="0" err="1"/>
              <a:t>Connectivity</a:t>
            </a:r>
            <a:r>
              <a:rPr lang="es-AR" sz="2400" dirty="0"/>
              <a:t>, una API que permite la ejecución de operaciones sobre bases de datos desde el lenguaje de programación Java independientemente del sistema operativo donde se ejecute o de la base de datos a la cual se accede utilizando el lenguaje SQL del modelo de base de datos que se utilice.</a:t>
            </a:r>
          </a:p>
          <a:p>
            <a:pPr marL="342900" indent="-342900">
              <a:lnSpc>
                <a:spcPct val="150000"/>
              </a:lnSpc>
              <a:buFont typeface="Arial" panose="020B0604020202020204" pitchFamily="34" charset="0"/>
              <a:buChar char="•"/>
            </a:pPr>
            <a:r>
              <a:rPr lang="es-AR" sz="2400" dirty="0"/>
              <a:t>Esta conformada por diversas clases e interfaces ubicadas en el paquete </a:t>
            </a:r>
            <a:r>
              <a:rPr lang="es-AR" sz="2400" b="1" dirty="0" err="1"/>
              <a:t>java.sql</a:t>
            </a:r>
            <a:r>
              <a:rPr lang="es-AR" sz="2400" dirty="0"/>
              <a:t>.</a:t>
            </a:r>
          </a:p>
        </p:txBody>
      </p:sp>
    </p:spTree>
    <p:extLst>
      <p:ext uri="{BB962C8B-B14F-4D97-AF65-F5344CB8AC3E}">
        <p14:creationId xmlns:p14="http://schemas.microsoft.com/office/powerpoint/2010/main" val="188020163"/>
      </p:ext>
    </p:extLst>
  </p:cSld>
  <p:clrMapOvr>
    <a:overrideClrMapping bg1="lt1" tx1="dk1" bg2="lt2" tx2="dk2" accent1="accent1" accent2="accent2" accent3="accent3" accent4="accent4" accent5="accent5" accent6="accent6" hlink="hlink" folHlink="folHlink"/>
  </p:clrMapOvr>
  <p:transition/>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CuadroTexto 1"/>
          <p:cNvSpPr txBox="1"/>
          <p:nvPr/>
        </p:nvSpPr>
        <p:spPr>
          <a:xfrm>
            <a:off x="0" y="-39757"/>
            <a:ext cx="9144000" cy="369332"/>
          </a:xfrm>
          <a:prstGeom prst="rect">
            <a:avLst/>
          </a:prstGeom>
          <a:gradFill flip="none" rotWithShape="1">
            <a:gsLst>
              <a:gs pos="0">
                <a:schemeClr val="accent1">
                  <a:lumMod val="75000"/>
                </a:schemeClr>
              </a:gs>
              <a:gs pos="48000">
                <a:schemeClr val="accent2">
                  <a:lumMod val="97000"/>
                  <a:lumOff val="3000"/>
                </a:schemeClr>
              </a:gs>
              <a:gs pos="100000">
                <a:schemeClr val="accent2">
                  <a:lumMod val="60000"/>
                  <a:lumOff val="40000"/>
                </a:schemeClr>
              </a:gs>
            </a:gsLst>
            <a:lin ang="16200000" scaled="1"/>
            <a:tileRect/>
          </a:gradFill>
        </p:spPr>
        <p:txBody>
          <a:bodyPr wrap="square" rtlCol="0">
            <a:spAutoFit/>
          </a:bodyPr>
          <a:lstStyle/>
          <a:p>
            <a:pPr algn="ctr"/>
            <a:r>
              <a:rPr lang="es-AR" dirty="0" smtClean="0">
                <a:solidFill>
                  <a:schemeClr val="bg1"/>
                </a:solidFill>
                <a:latin typeface="Trebuchet MS" panose="020B0603020202020204" pitchFamily="34" charset="0"/>
              </a:rPr>
              <a:t>Laboratorios</a:t>
            </a:r>
            <a:endParaRPr lang="es-AR" dirty="0">
              <a:solidFill>
                <a:schemeClr val="bg1"/>
              </a:solidFill>
              <a:latin typeface="Trebuchet MS" panose="020B0603020202020204" pitchFamily="34" charset="0"/>
            </a:endParaRPr>
          </a:p>
        </p:txBody>
      </p:sp>
    </p:spTree>
    <p:extLst>
      <p:ext uri="{BB962C8B-B14F-4D97-AF65-F5344CB8AC3E}">
        <p14:creationId xmlns:p14="http://schemas.microsoft.com/office/powerpoint/2010/main" val="2676435490"/>
      </p:ext>
    </p:extLst>
  </p:cSld>
  <p:clrMapOvr>
    <a:overrideClrMapping bg1="lt1" tx1="dk1" bg2="lt2" tx2="dk2" accent1="accent1" accent2="accent2" accent3="accent3" accent4="accent4" accent5="accent5" accent6="accent6" hlink="hlink" folHlink="folHlink"/>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CuadroTexto 1"/>
          <p:cNvSpPr txBox="1"/>
          <p:nvPr/>
        </p:nvSpPr>
        <p:spPr>
          <a:xfrm>
            <a:off x="0" y="-39757"/>
            <a:ext cx="9144000" cy="369332"/>
          </a:xfrm>
          <a:prstGeom prst="rect">
            <a:avLst/>
          </a:prstGeom>
          <a:gradFill flip="none" rotWithShape="1">
            <a:gsLst>
              <a:gs pos="0">
                <a:schemeClr val="accent1">
                  <a:lumMod val="75000"/>
                </a:schemeClr>
              </a:gs>
              <a:gs pos="48000">
                <a:schemeClr val="accent2">
                  <a:lumMod val="97000"/>
                  <a:lumOff val="3000"/>
                </a:schemeClr>
              </a:gs>
              <a:gs pos="100000">
                <a:schemeClr val="accent2">
                  <a:lumMod val="60000"/>
                  <a:lumOff val="40000"/>
                </a:schemeClr>
              </a:gs>
            </a:gsLst>
            <a:lin ang="16200000" scaled="1"/>
            <a:tileRect/>
          </a:gradFill>
        </p:spPr>
        <p:txBody>
          <a:bodyPr wrap="square" rtlCol="0">
            <a:spAutoFit/>
          </a:bodyPr>
          <a:lstStyle/>
          <a:p>
            <a:pPr algn="ctr"/>
            <a:r>
              <a:rPr lang="es-AR" dirty="0" smtClean="0">
                <a:solidFill>
                  <a:schemeClr val="bg1"/>
                </a:solidFill>
                <a:latin typeface="Trebuchet MS" panose="020B0603020202020204" pitchFamily="34" charset="0"/>
              </a:rPr>
              <a:t>JDBC - Drivers</a:t>
            </a:r>
            <a:endParaRPr lang="es-AR" dirty="0">
              <a:solidFill>
                <a:schemeClr val="bg1"/>
              </a:solidFill>
              <a:latin typeface="Trebuchet MS" panose="020B0603020202020204" pitchFamily="34" charset="0"/>
            </a:endParaRPr>
          </a:p>
        </p:txBody>
      </p:sp>
      <p:sp>
        <p:nvSpPr>
          <p:cNvPr id="3" name="Rectángulo 2"/>
          <p:cNvSpPr/>
          <p:nvPr/>
        </p:nvSpPr>
        <p:spPr>
          <a:xfrm>
            <a:off x="323528" y="620688"/>
            <a:ext cx="8496944" cy="5632311"/>
          </a:xfrm>
          <a:prstGeom prst="rect">
            <a:avLst/>
          </a:prstGeom>
        </p:spPr>
        <p:txBody>
          <a:bodyPr wrap="square">
            <a:spAutoFit/>
          </a:bodyPr>
          <a:lstStyle/>
          <a:p>
            <a:pPr marL="342900" indent="-342900">
              <a:lnSpc>
                <a:spcPct val="150000"/>
              </a:lnSpc>
              <a:buFont typeface="Arial" panose="020B0604020202020204" pitchFamily="34" charset="0"/>
              <a:buChar char="•"/>
            </a:pPr>
            <a:r>
              <a:rPr lang="es-AR" sz="2400" dirty="0"/>
              <a:t>Al trabajar con JDBC resulta necesario agregar un </a:t>
            </a:r>
            <a:r>
              <a:rPr lang="es-AR" sz="2400" dirty="0" smtClean="0"/>
              <a:t>.</a:t>
            </a:r>
            <a:r>
              <a:rPr lang="es-AR" sz="2400" dirty="0" err="1" smtClean="0"/>
              <a:t>jar</a:t>
            </a:r>
            <a:r>
              <a:rPr lang="es-AR" sz="2400" dirty="0" smtClean="0"/>
              <a:t> </a:t>
            </a:r>
            <a:r>
              <a:rPr lang="es-AR" sz="2400" dirty="0"/>
              <a:t>al proyecto que contiene las clases necesarias que se utilizan para “dialogar” con un DBMS. </a:t>
            </a:r>
            <a:endParaRPr lang="es-AR" sz="2400" dirty="0" smtClean="0"/>
          </a:p>
          <a:p>
            <a:pPr marL="342900" indent="-342900">
              <a:lnSpc>
                <a:spcPct val="150000"/>
              </a:lnSpc>
              <a:buFont typeface="Arial" panose="020B0604020202020204" pitchFamily="34" charset="0"/>
              <a:buChar char="•"/>
            </a:pPr>
            <a:r>
              <a:rPr lang="es-AR" sz="2400" dirty="0" smtClean="0"/>
              <a:t>Cada </a:t>
            </a:r>
            <a:r>
              <a:rPr lang="es-AR" sz="2400" dirty="0"/>
              <a:t>DBMS tiene su propio archivo </a:t>
            </a:r>
            <a:r>
              <a:rPr lang="es-AR" sz="2400" dirty="0" err="1"/>
              <a:t>jar</a:t>
            </a:r>
            <a:r>
              <a:rPr lang="es-AR" sz="2400" dirty="0"/>
              <a:t>. </a:t>
            </a:r>
            <a:endParaRPr lang="es-AR" sz="2400" dirty="0" smtClean="0"/>
          </a:p>
          <a:p>
            <a:pPr marL="342900" indent="-342900">
              <a:lnSpc>
                <a:spcPct val="150000"/>
              </a:lnSpc>
              <a:buFont typeface="Arial" panose="020B0604020202020204" pitchFamily="34" charset="0"/>
              <a:buChar char="•"/>
            </a:pPr>
            <a:r>
              <a:rPr lang="es-AR" sz="2400" dirty="0" smtClean="0"/>
              <a:t>Estos </a:t>
            </a:r>
            <a:r>
              <a:rPr lang="es-AR" sz="2400" dirty="0"/>
              <a:t>archivos se pueden obtener de:</a:t>
            </a:r>
          </a:p>
          <a:p>
            <a:pPr marL="342900" indent="-342900">
              <a:lnSpc>
                <a:spcPct val="150000"/>
              </a:lnSpc>
              <a:buFont typeface="Arial" panose="020B0604020202020204" pitchFamily="34" charset="0"/>
              <a:buChar char="•"/>
            </a:pPr>
            <a:r>
              <a:rPr lang="es-AR" sz="2400" dirty="0">
                <a:hlinkClick r:id="rId3"/>
              </a:rPr>
              <a:t> </a:t>
            </a:r>
            <a:r>
              <a:rPr lang="es-AR" sz="2400" u="sng" dirty="0">
                <a:hlinkClick r:id="rId4"/>
              </a:rPr>
              <a:t>http://developers.sun.com/product/jdbc/drivers</a:t>
            </a:r>
            <a:endParaRPr lang="es-AR" sz="2400" dirty="0"/>
          </a:p>
          <a:p>
            <a:pPr marL="342900" indent="-342900">
              <a:lnSpc>
                <a:spcPct val="150000"/>
              </a:lnSpc>
              <a:buFont typeface="Arial" panose="020B0604020202020204" pitchFamily="34" charset="0"/>
              <a:buChar char="•"/>
            </a:pPr>
            <a:r>
              <a:rPr lang="es-AR" sz="2400" dirty="0" smtClean="0"/>
              <a:t>También </a:t>
            </a:r>
            <a:r>
              <a:rPr lang="es-AR" sz="2400" dirty="0"/>
              <a:t>es posible conseguir estos archivos </a:t>
            </a:r>
            <a:r>
              <a:rPr lang="es-AR" sz="2400" dirty="0" smtClean="0"/>
              <a:t>.</a:t>
            </a:r>
            <a:r>
              <a:rPr lang="es-AR" sz="2400" dirty="0" err="1" smtClean="0"/>
              <a:t>jar</a:t>
            </a:r>
            <a:r>
              <a:rPr lang="es-AR" sz="2400" dirty="0" smtClean="0"/>
              <a:t> </a:t>
            </a:r>
            <a:r>
              <a:rPr lang="es-AR" sz="2400" dirty="0"/>
              <a:t>en la pagina web correspondiente a cada DBMS, por ejemplo, en caso de usar un DMBS Oracle es posible buscarlo en la pagina de Oracle:</a:t>
            </a:r>
            <a:r>
              <a:rPr lang="es-AR" sz="2400" dirty="0">
                <a:hlinkClick r:id="rId5"/>
              </a:rPr>
              <a:t> </a:t>
            </a:r>
            <a:r>
              <a:rPr lang="es-AR" sz="2400" u="sng" dirty="0">
                <a:hlinkClick r:id="rId5"/>
              </a:rPr>
              <a:t>www.oracle.com</a:t>
            </a:r>
            <a:endParaRPr lang="es-AR" sz="2400" dirty="0"/>
          </a:p>
        </p:txBody>
      </p:sp>
    </p:spTree>
    <p:extLst>
      <p:ext uri="{BB962C8B-B14F-4D97-AF65-F5344CB8AC3E}">
        <p14:creationId xmlns:p14="http://schemas.microsoft.com/office/powerpoint/2010/main" val="3260577438"/>
      </p:ext>
    </p:extLst>
  </p:cSld>
  <p:clrMapOvr>
    <a:overrideClrMapping bg1="lt1" tx1="dk1" bg2="lt2" tx2="dk2" accent1="accent1" accent2="accent2" accent3="accent3" accent4="accent4" accent5="accent5" accent6="accent6" hlink="hlink" folHlink="folHlink"/>
  </p:clrMapOvr>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CuadroTexto 1"/>
          <p:cNvSpPr txBox="1"/>
          <p:nvPr/>
        </p:nvSpPr>
        <p:spPr>
          <a:xfrm>
            <a:off x="0" y="-39757"/>
            <a:ext cx="9144000" cy="369332"/>
          </a:xfrm>
          <a:prstGeom prst="rect">
            <a:avLst/>
          </a:prstGeom>
          <a:gradFill flip="none" rotWithShape="1">
            <a:gsLst>
              <a:gs pos="0">
                <a:schemeClr val="accent1">
                  <a:lumMod val="75000"/>
                </a:schemeClr>
              </a:gs>
              <a:gs pos="48000">
                <a:schemeClr val="accent2">
                  <a:lumMod val="97000"/>
                  <a:lumOff val="3000"/>
                </a:schemeClr>
              </a:gs>
              <a:gs pos="100000">
                <a:schemeClr val="accent2">
                  <a:lumMod val="60000"/>
                  <a:lumOff val="40000"/>
                </a:schemeClr>
              </a:gs>
            </a:gsLst>
            <a:lin ang="16200000" scaled="1"/>
            <a:tileRect/>
          </a:gradFill>
        </p:spPr>
        <p:txBody>
          <a:bodyPr wrap="square" rtlCol="0">
            <a:spAutoFit/>
          </a:bodyPr>
          <a:lstStyle/>
          <a:p>
            <a:pPr algn="ctr"/>
            <a:r>
              <a:rPr lang="es-AR" dirty="0" smtClean="0">
                <a:solidFill>
                  <a:schemeClr val="bg1"/>
                </a:solidFill>
                <a:latin typeface="Trebuchet MS" panose="020B0603020202020204" pitchFamily="34" charset="0"/>
              </a:rPr>
              <a:t>Interfaz </a:t>
            </a:r>
            <a:r>
              <a:rPr lang="es-AR" dirty="0" err="1">
                <a:solidFill>
                  <a:schemeClr val="bg1"/>
                </a:solidFill>
                <a:latin typeface="Trebuchet MS" panose="020B0603020202020204" pitchFamily="34" charset="0"/>
              </a:rPr>
              <a:t>Connection</a:t>
            </a:r>
            <a:endParaRPr lang="es-AR" dirty="0">
              <a:solidFill>
                <a:schemeClr val="bg1"/>
              </a:solidFill>
              <a:latin typeface="Trebuchet MS" panose="020B0603020202020204" pitchFamily="34" charset="0"/>
            </a:endParaRPr>
          </a:p>
        </p:txBody>
      </p:sp>
      <p:sp>
        <p:nvSpPr>
          <p:cNvPr id="3" name="Rectángulo 2"/>
          <p:cNvSpPr/>
          <p:nvPr/>
        </p:nvSpPr>
        <p:spPr>
          <a:xfrm>
            <a:off x="323528" y="980728"/>
            <a:ext cx="8496944" cy="3244158"/>
          </a:xfrm>
          <a:prstGeom prst="rect">
            <a:avLst/>
          </a:prstGeom>
        </p:spPr>
        <p:txBody>
          <a:bodyPr wrap="square">
            <a:spAutoFit/>
          </a:bodyPr>
          <a:lstStyle/>
          <a:p>
            <a:pPr marL="457200" indent="-457200">
              <a:lnSpc>
                <a:spcPct val="150000"/>
              </a:lnSpc>
              <a:buFont typeface="Arial" panose="020B0604020202020204" pitchFamily="34" charset="0"/>
              <a:buChar char="•"/>
            </a:pPr>
            <a:r>
              <a:rPr lang="es-AR" sz="2800" dirty="0"/>
              <a:t>Para poder trabajar con una base de datos, el punto de partida siempre es conseguir una conexión, es decir un objeto del tipo </a:t>
            </a:r>
            <a:r>
              <a:rPr lang="es-AR" sz="2800" dirty="0" err="1" smtClean="0"/>
              <a:t>Connection</a:t>
            </a:r>
            <a:r>
              <a:rPr lang="es-AR" sz="2800" dirty="0"/>
              <a:t>.</a:t>
            </a:r>
            <a:endParaRPr lang="es-AR" sz="2800" dirty="0" smtClean="0"/>
          </a:p>
          <a:p>
            <a:pPr marL="457200" indent="-457200">
              <a:lnSpc>
                <a:spcPct val="150000"/>
              </a:lnSpc>
              <a:buFont typeface="Arial" panose="020B0604020202020204" pitchFamily="34" charset="0"/>
              <a:buChar char="•"/>
            </a:pPr>
            <a:r>
              <a:rPr lang="es-AR" sz="2800" dirty="0" smtClean="0"/>
              <a:t>Este </a:t>
            </a:r>
            <a:r>
              <a:rPr lang="es-AR" sz="2800" dirty="0"/>
              <a:t>objeto pertenece a una clase que implementa la interfaz </a:t>
            </a:r>
            <a:r>
              <a:rPr lang="es-AR" sz="2800" dirty="0" err="1" smtClean="0"/>
              <a:t>Connection</a:t>
            </a:r>
            <a:r>
              <a:rPr lang="es-AR" sz="2800" dirty="0" smtClean="0"/>
              <a:t>.</a:t>
            </a:r>
            <a:endParaRPr lang="es-AR" sz="2800" dirty="0"/>
          </a:p>
        </p:txBody>
      </p:sp>
    </p:spTree>
    <p:extLst>
      <p:ext uri="{BB962C8B-B14F-4D97-AF65-F5344CB8AC3E}">
        <p14:creationId xmlns:p14="http://schemas.microsoft.com/office/powerpoint/2010/main" val="1336668190"/>
      </p:ext>
    </p:extLst>
  </p:cSld>
  <p:clrMapOvr>
    <a:overrideClrMapping bg1="lt1" tx1="dk1" bg2="lt2" tx2="dk2" accent1="accent1" accent2="accent2" accent3="accent3" accent4="accent4" accent5="accent5" accent6="accent6" hlink="hlink" folHlink="folHlink"/>
  </p:clrMapOvr>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CuadroTexto 1"/>
          <p:cNvSpPr txBox="1"/>
          <p:nvPr/>
        </p:nvSpPr>
        <p:spPr>
          <a:xfrm>
            <a:off x="0" y="-39757"/>
            <a:ext cx="9144000" cy="369332"/>
          </a:xfrm>
          <a:prstGeom prst="rect">
            <a:avLst/>
          </a:prstGeom>
          <a:gradFill flip="none" rotWithShape="1">
            <a:gsLst>
              <a:gs pos="0">
                <a:schemeClr val="accent1">
                  <a:lumMod val="75000"/>
                </a:schemeClr>
              </a:gs>
              <a:gs pos="48000">
                <a:schemeClr val="accent2">
                  <a:lumMod val="97000"/>
                  <a:lumOff val="3000"/>
                </a:schemeClr>
              </a:gs>
              <a:gs pos="100000">
                <a:schemeClr val="accent2">
                  <a:lumMod val="60000"/>
                  <a:lumOff val="40000"/>
                </a:schemeClr>
              </a:gs>
            </a:gsLst>
            <a:lin ang="16200000" scaled="1"/>
            <a:tileRect/>
          </a:gradFill>
        </p:spPr>
        <p:txBody>
          <a:bodyPr wrap="square" rtlCol="0">
            <a:spAutoFit/>
          </a:bodyPr>
          <a:lstStyle/>
          <a:p>
            <a:pPr algn="ctr"/>
            <a:r>
              <a:rPr lang="es-AR" dirty="0" smtClean="0">
                <a:solidFill>
                  <a:schemeClr val="bg1"/>
                </a:solidFill>
                <a:latin typeface="Trebuchet MS" panose="020B0603020202020204" pitchFamily="34" charset="0"/>
              </a:rPr>
              <a:t>Interfaz </a:t>
            </a:r>
            <a:r>
              <a:rPr lang="es-AR" dirty="0" err="1">
                <a:solidFill>
                  <a:schemeClr val="bg1"/>
                </a:solidFill>
                <a:latin typeface="Trebuchet MS" panose="020B0603020202020204" pitchFamily="34" charset="0"/>
              </a:rPr>
              <a:t>Connection</a:t>
            </a:r>
            <a:endParaRPr lang="es-AR" dirty="0">
              <a:solidFill>
                <a:schemeClr val="bg1"/>
              </a:solidFill>
              <a:latin typeface="Trebuchet MS" panose="020B0603020202020204" pitchFamily="34" charset="0"/>
            </a:endParaRPr>
          </a:p>
        </p:txBody>
      </p:sp>
      <p:sp>
        <p:nvSpPr>
          <p:cNvPr id="3" name="Rectángulo 2"/>
          <p:cNvSpPr/>
          <p:nvPr/>
        </p:nvSpPr>
        <p:spPr>
          <a:xfrm>
            <a:off x="323528" y="548680"/>
            <a:ext cx="8496944" cy="5262979"/>
          </a:xfrm>
          <a:prstGeom prst="rect">
            <a:avLst/>
          </a:prstGeom>
        </p:spPr>
        <p:txBody>
          <a:bodyPr wrap="square">
            <a:spAutoFit/>
          </a:bodyPr>
          <a:lstStyle/>
          <a:p>
            <a:pPr>
              <a:lnSpc>
                <a:spcPct val="150000"/>
              </a:lnSpc>
            </a:pPr>
            <a:r>
              <a:rPr lang="es-AR" sz="2800" dirty="0"/>
              <a:t>Para poder obtener una conexión, </a:t>
            </a:r>
            <a:r>
              <a:rPr lang="es-AR" sz="2800" dirty="0" smtClean="0"/>
              <a:t>de una </a:t>
            </a:r>
            <a:r>
              <a:rPr lang="es-AR" sz="2800" dirty="0"/>
              <a:t>forma simple y cómoda de trabajar es armar una clase llamada, por </a:t>
            </a:r>
            <a:r>
              <a:rPr lang="es-AR" sz="2800" dirty="0"/>
              <a:t>ejemplo, </a:t>
            </a:r>
            <a:r>
              <a:rPr lang="es-AR" sz="2800" dirty="0" err="1"/>
              <a:t>AdministradorDeConexiones</a:t>
            </a:r>
            <a:r>
              <a:rPr lang="es-AR" sz="2800" dirty="0"/>
              <a:t>, que</a:t>
            </a:r>
            <a:r>
              <a:rPr lang="es-AR" sz="2800" dirty="0" smtClean="0"/>
              <a:t> contenga </a:t>
            </a:r>
            <a:r>
              <a:rPr lang="es-AR" sz="2800" dirty="0"/>
              <a:t>dentro de un método </a:t>
            </a:r>
            <a:r>
              <a:rPr lang="es-AR" sz="2800" dirty="0" err="1"/>
              <a:t>obtenerConexion</a:t>
            </a:r>
            <a:r>
              <a:rPr lang="es-AR" sz="2800" dirty="0"/>
              <a:t>() el código </a:t>
            </a:r>
            <a:r>
              <a:rPr lang="es-AR" sz="2800" dirty="0" smtClean="0"/>
              <a:t>necesario </a:t>
            </a:r>
            <a:r>
              <a:rPr lang="es-AR" sz="2800" dirty="0"/>
              <a:t>para obtenerla. </a:t>
            </a:r>
            <a:endParaRPr lang="es-AR" sz="2800" dirty="0" smtClean="0"/>
          </a:p>
          <a:p>
            <a:pPr>
              <a:lnSpc>
                <a:spcPct val="150000"/>
              </a:lnSpc>
            </a:pPr>
            <a:r>
              <a:rPr lang="es-AR" sz="2800" dirty="0" smtClean="0"/>
              <a:t>A </a:t>
            </a:r>
            <a:r>
              <a:rPr lang="es-AR" sz="2800" dirty="0"/>
              <a:t>continuación se presenta un ejemplo de la clase con su correspondiente método:</a:t>
            </a:r>
          </a:p>
        </p:txBody>
      </p:sp>
    </p:spTree>
    <p:extLst>
      <p:ext uri="{BB962C8B-B14F-4D97-AF65-F5344CB8AC3E}">
        <p14:creationId xmlns:p14="http://schemas.microsoft.com/office/powerpoint/2010/main" val="1639976420"/>
      </p:ext>
    </p:extLst>
  </p:cSld>
  <p:clrMapOvr>
    <a:overrideClrMapping bg1="lt1" tx1="dk1" bg2="lt2" tx2="dk2" accent1="accent1" accent2="accent2" accent3="accent3" accent4="accent4" accent5="accent5" accent6="accent6" hlink="hlink" folHlink="folHlink"/>
  </p:clrMapOvr>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CuadroTexto 1"/>
          <p:cNvSpPr txBox="1"/>
          <p:nvPr/>
        </p:nvSpPr>
        <p:spPr>
          <a:xfrm>
            <a:off x="0" y="-39757"/>
            <a:ext cx="9144000" cy="369332"/>
          </a:xfrm>
          <a:prstGeom prst="rect">
            <a:avLst/>
          </a:prstGeom>
          <a:gradFill flip="none" rotWithShape="1">
            <a:gsLst>
              <a:gs pos="0">
                <a:schemeClr val="accent1">
                  <a:lumMod val="75000"/>
                </a:schemeClr>
              </a:gs>
              <a:gs pos="48000">
                <a:schemeClr val="accent2">
                  <a:lumMod val="97000"/>
                  <a:lumOff val="3000"/>
                </a:schemeClr>
              </a:gs>
              <a:gs pos="100000">
                <a:schemeClr val="accent2">
                  <a:lumMod val="60000"/>
                  <a:lumOff val="40000"/>
                </a:schemeClr>
              </a:gs>
            </a:gsLst>
            <a:lin ang="16200000" scaled="1"/>
            <a:tileRect/>
          </a:gradFill>
        </p:spPr>
        <p:txBody>
          <a:bodyPr wrap="square" rtlCol="0">
            <a:spAutoFit/>
          </a:bodyPr>
          <a:lstStyle/>
          <a:p>
            <a:pPr algn="ctr"/>
            <a:r>
              <a:rPr lang="es-AR" dirty="0" smtClean="0">
                <a:solidFill>
                  <a:schemeClr val="bg1"/>
                </a:solidFill>
                <a:latin typeface="Trebuchet MS" panose="020B0603020202020204" pitchFamily="34" charset="0"/>
              </a:rPr>
              <a:t>Interfaz </a:t>
            </a:r>
            <a:r>
              <a:rPr lang="es-AR" dirty="0" err="1" smtClean="0">
                <a:solidFill>
                  <a:schemeClr val="bg1"/>
                </a:solidFill>
                <a:latin typeface="Trebuchet MS" panose="020B0603020202020204" pitchFamily="34" charset="0"/>
              </a:rPr>
              <a:t>Connection</a:t>
            </a:r>
            <a:r>
              <a:rPr lang="es-AR" dirty="0" smtClean="0">
                <a:solidFill>
                  <a:schemeClr val="bg1"/>
                </a:solidFill>
                <a:latin typeface="Trebuchet MS" panose="020B0603020202020204" pitchFamily="34" charset="0"/>
              </a:rPr>
              <a:t> - Ejemplo</a:t>
            </a:r>
            <a:endParaRPr lang="es-AR" dirty="0">
              <a:solidFill>
                <a:schemeClr val="bg1"/>
              </a:solidFill>
              <a:latin typeface="Trebuchet MS" panose="020B0603020202020204" pitchFamily="34" charset="0"/>
            </a:endParaRPr>
          </a:p>
        </p:txBody>
      </p:sp>
      <p:sp>
        <p:nvSpPr>
          <p:cNvPr id="3" name="Rectángulo 2"/>
          <p:cNvSpPr/>
          <p:nvPr/>
        </p:nvSpPr>
        <p:spPr>
          <a:xfrm>
            <a:off x="323528" y="476672"/>
            <a:ext cx="8496944" cy="5755422"/>
          </a:xfrm>
          <a:prstGeom prst="rect">
            <a:avLst/>
          </a:prstGeom>
        </p:spPr>
        <p:txBody>
          <a:bodyPr wrap="square">
            <a:spAutoFit/>
          </a:bodyPr>
          <a:lstStyle/>
          <a:p>
            <a:r>
              <a:rPr lang="es-AR" sz="1600" dirty="0"/>
              <a:t>public </a:t>
            </a:r>
            <a:r>
              <a:rPr lang="es-AR" sz="1600" dirty="0" err="1"/>
              <a:t>abstract</a:t>
            </a:r>
            <a:r>
              <a:rPr lang="es-AR" sz="1600" dirty="0"/>
              <a:t> </a:t>
            </a:r>
            <a:r>
              <a:rPr lang="es-AR" sz="1600" dirty="0" err="1"/>
              <a:t>class</a:t>
            </a:r>
            <a:r>
              <a:rPr lang="es-AR" sz="1600" dirty="0"/>
              <a:t> </a:t>
            </a:r>
            <a:r>
              <a:rPr lang="es-AR" sz="1600" dirty="0" err="1"/>
              <a:t>AdministradorDeConexiones</a:t>
            </a:r>
            <a:r>
              <a:rPr lang="es-AR" sz="1600" dirty="0"/>
              <a:t> {</a:t>
            </a:r>
          </a:p>
          <a:p>
            <a:endParaRPr lang="es-AR" sz="1600" dirty="0"/>
          </a:p>
          <a:p>
            <a:r>
              <a:rPr lang="es-AR" sz="1600" dirty="0"/>
              <a:t>public </a:t>
            </a:r>
            <a:r>
              <a:rPr lang="es-AR" sz="1600" dirty="0" err="1"/>
              <a:t>static</a:t>
            </a:r>
            <a:r>
              <a:rPr lang="es-AR" sz="1600" dirty="0"/>
              <a:t> </a:t>
            </a:r>
            <a:r>
              <a:rPr lang="es-AR" sz="1600" dirty="0" err="1"/>
              <a:t>Connection</a:t>
            </a:r>
            <a:r>
              <a:rPr lang="es-AR" sz="1600" dirty="0"/>
              <a:t> </a:t>
            </a:r>
            <a:r>
              <a:rPr lang="es-AR" sz="1600" dirty="0" err="1"/>
              <a:t>obtenerConexion</a:t>
            </a:r>
            <a:r>
              <a:rPr lang="es-AR" sz="1600" dirty="0"/>
              <a:t>() </a:t>
            </a:r>
            <a:r>
              <a:rPr lang="es-AR" sz="1600" dirty="0" err="1"/>
              <a:t>throws</a:t>
            </a:r>
            <a:r>
              <a:rPr lang="es-AR" sz="1600" dirty="0"/>
              <a:t> </a:t>
            </a:r>
            <a:r>
              <a:rPr lang="es-AR" sz="1600" dirty="0" err="1"/>
              <a:t>Exception</a:t>
            </a:r>
            <a:r>
              <a:rPr lang="es-AR" sz="1600" dirty="0"/>
              <a:t>{</a:t>
            </a:r>
          </a:p>
          <a:p>
            <a:endParaRPr lang="es-AR" sz="1600" dirty="0"/>
          </a:p>
          <a:p>
            <a:r>
              <a:rPr lang="es-AR" sz="1600" dirty="0"/>
              <a:t>        // Establece el nombre del driver a utilizar</a:t>
            </a:r>
          </a:p>
          <a:p>
            <a:r>
              <a:rPr lang="es-AR" sz="1600" dirty="0"/>
              <a:t>        </a:t>
            </a:r>
            <a:r>
              <a:rPr lang="es-AR" sz="1600" dirty="0" err="1"/>
              <a:t>String</a:t>
            </a:r>
            <a:r>
              <a:rPr lang="es-AR" sz="1600" dirty="0"/>
              <a:t> </a:t>
            </a:r>
            <a:r>
              <a:rPr lang="es-AR" sz="1600" dirty="0" err="1"/>
              <a:t>dbDriver</a:t>
            </a:r>
            <a:r>
              <a:rPr lang="es-AR" sz="1600" dirty="0"/>
              <a:t> = "</a:t>
            </a:r>
            <a:r>
              <a:rPr lang="es-AR" sz="1600" dirty="0" err="1"/>
              <a:t>com.mysql.jdbc.Driver</a:t>
            </a:r>
            <a:r>
              <a:rPr lang="es-AR" sz="1600" dirty="0"/>
              <a:t>";            </a:t>
            </a:r>
          </a:p>
          <a:p>
            <a:endParaRPr lang="es-AR" sz="1600" dirty="0"/>
          </a:p>
          <a:p>
            <a:r>
              <a:rPr lang="es-AR" sz="1600" dirty="0"/>
              <a:t>        // Establece la </a:t>
            </a:r>
            <a:r>
              <a:rPr lang="es-AR" sz="1600" dirty="0" err="1"/>
              <a:t>conexion</a:t>
            </a:r>
            <a:r>
              <a:rPr lang="es-AR" sz="1600" dirty="0"/>
              <a:t> a utilizar</a:t>
            </a:r>
          </a:p>
          <a:p>
            <a:r>
              <a:rPr lang="es-AR" sz="1600" dirty="0"/>
              <a:t>        </a:t>
            </a:r>
            <a:r>
              <a:rPr lang="es-AR" sz="1600" dirty="0" err="1"/>
              <a:t>String</a:t>
            </a:r>
            <a:r>
              <a:rPr lang="es-AR" sz="1600" dirty="0"/>
              <a:t> </a:t>
            </a:r>
            <a:r>
              <a:rPr lang="es-AR" sz="1600" dirty="0" err="1"/>
              <a:t>dbConnString</a:t>
            </a:r>
            <a:r>
              <a:rPr lang="es-AR" sz="1600" dirty="0"/>
              <a:t> = "</a:t>
            </a:r>
            <a:r>
              <a:rPr lang="es-AR" sz="1600" dirty="0" err="1"/>
              <a:t>jdbc:mysql</a:t>
            </a:r>
            <a:r>
              <a:rPr lang="es-AR" sz="1600" dirty="0"/>
              <a:t>://</a:t>
            </a:r>
            <a:r>
              <a:rPr lang="es-AR" sz="1600" dirty="0" err="1"/>
              <a:t>localhost</a:t>
            </a:r>
            <a:r>
              <a:rPr lang="es-AR" sz="1600" dirty="0"/>
              <a:t>/</a:t>
            </a:r>
            <a:r>
              <a:rPr lang="es-AR" sz="1600" dirty="0" err="1"/>
              <a:t>baseDatos</a:t>
            </a:r>
            <a:r>
              <a:rPr lang="es-AR" sz="1600" dirty="0"/>
              <a:t>";</a:t>
            </a:r>
          </a:p>
          <a:p>
            <a:endParaRPr lang="es-AR" sz="1600" dirty="0"/>
          </a:p>
          <a:p>
            <a:r>
              <a:rPr lang="es-AR" sz="1600" dirty="0"/>
              <a:t>        // Establece el usuario de la base de datos</a:t>
            </a:r>
          </a:p>
          <a:p>
            <a:r>
              <a:rPr lang="es-AR" sz="1600" dirty="0"/>
              <a:t>        </a:t>
            </a:r>
            <a:r>
              <a:rPr lang="es-AR" sz="1600" dirty="0" err="1"/>
              <a:t>String</a:t>
            </a:r>
            <a:r>
              <a:rPr lang="es-AR" sz="1600" dirty="0"/>
              <a:t> </a:t>
            </a:r>
            <a:r>
              <a:rPr lang="es-AR" sz="1600" dirty="0" err="1"/>
              <a:t>dbUser</a:t>
            </a:r>
            <a:r>
              <a:rPr lang="es-AR" sz="1600" dirty="0"/>
              <a:t> = "</a:t>
            </a:r>
            <a:r>
              <a:rPr lang="es-AR" sz="1600" dirty="0" err="1"/>
              <a:t>root</a:t>
            </a:r>
            <a:r>
              <a:rPr lang="es-AR" sz="1600" dirty="0"/>
              <a:t>";</a:t>
            </a:r>
          </a:p>
          <a:p>
            <a:endParaRPr lang="es-AR" sz="1600" dirty="0"/>
          </a:p>
          <a:p>
            <a:r>
              <a:rPr lang="es-AR" sz="1600" dirty="0"/>
              <a:t>        // Establece la contraseña de la base de datos</a:t>
            </a:r>
          </a:p>
          <a:p>
            <a:r>
              <a:rPr lang="es-AR" sz="1600" dirty="0"/>
              <a:t>        </a:t>
            </a:r>
            <a:r>
              <a:rPr lang="es-AR" sz="1600" dirty="0" err="1"/>
              <a:t>String</a:t>
            </a:r>
            <a:r>
              <a:rPr lang="es-AR" sz="1600" dirty="0"/>
              <a:t> </a:t>
            </a:r>
            <a:r>
              <a:rPr lang="es-AR" sz="1600" dirty="0" err="1"/>
              <a:t>dbPassword</a:t>
            </a:r>
            <a:r>
              <a:rPr lang="es-AR" sz="1600" dirty="0"/>
              <a:t> = "";</a:t>
            </a:r>
          </a:p>
          <a:p>
            <a:endParaRPr lang="es-AR" sz="1600" dirty="0"/>
          </a:p>
          <a:p>
            <a:r>
              <a:rPr lang="es-AR" sz="1600" dirty="0"/>
              <a:t>        // Establece el driver de </a:t>
            </a:r>
            <a:r>
              <a:rPr lang="es-AR" sz="1600" dirty="0" err="1"/>
              <a:t>conexion</a:t>
            </a:r>
            <a:endParaRPr lang="es-AR" sz="1600" dirty="0"/>
          </a:p>
          <a:p>
            <a:r>
              <a:rPr lang="es-AR" sz="1600" dirty="0"/>
              <a:t>        </a:t>
            </a:r>
            <a:r>
              <a:rPr lang="es-AR" sz="1600" dirty="0" err="1"/>
              <a:t>Class.forName</a:t>
            </a:r>
            <a:r>
              <a:rPr lang="es-AR" sz="1600" dirty="0"/>
              <a:t>(</a:t>
            </a:r>
            <a:r>
              <a:rPr lang="es-AR" sz="1600" dirty="0" err="1"/>
              <a:t>dbDriver</a:t>
            </a:r>
            <a:r>
              <a:rPr lang="es-AR" sz="1600" dirty="0"/>
              <a:t>).</a:t>
            </a:r>
            <a:r>
              <a:rPr lang="es-AR" sz="1600" dirty="0" err="1"/>
              <a:t>newInstance</a:t>
            </a:r>
            <a:r>
              <a:rPr lang="es-AR" sz="1600" dirty="0"/>
              <a:t>();</a:t>
            </a:r>
          </a:p>
          <a:p>
            <a:endParaRPr lang="es-AR" sz="1600" dirty="0"/>
          </a:p>
          <a:p>
            <a:r>
              <a:rPr lang="es-AR" sz="1600" dirty="0"/>
              <a:t>        // Retorna la </a:t>
            </a:r>
            <a:r>
              <a:rPr lang="es-AR" sz="1600" dirty="0" err="1"/>
              <a:t>conexion</a:t>
            </a:r>
            <a:endParaRPr lang="es-AR" sz="1600" dirty="0"/>
          </a:p>
          <a:p>
            <a:endParaRPr lang="es-AR" sz="1600" dirty="0"/>
          </a:p>
          <a:p>
            <a:r>
              <a:rPr lang="es-AR" sz="1600" dirty="0"/>
              <a:t>        </a:t>
            </a:r>
            <a:r>
              <a:rPr lang="es-AR" sz="1600" dirty="0" err="1"/>
              <a:t>return</a:t>
            </a:r>
            <a:r>
              <a:rPr lang="es-AR" sz="1600" dirty="0"/>
              <a:t> </a:t>
            </a:r>
            <a:r>
              <a:rPr lang="es-AR" sz="1600" dirty="0" err="1"/>
              <a:t>DriverManager.getConnection</a:t>
            </a:r>
            <a:r>
              <a:rPr lang="es-AR" sz="1600" dirty="0"/>
              <a:t>(</a:t>
            </a:r>
            <a:r>
              <a:rPr lang="es-AR" sz="1600" dirty="0" err="1"/>
              <a:t>dbConnString</a:t>
            </a:r>
            <a:r>
              <a:rPr lang="es-AR" sz="1600" dirty="0"/>
              <a:t>, </a:t>
            </a:r>
            <a:r>
              <a:rPr lang="es-AR" sz="1600" dirty="0" err="1"/>
              <a:t>dbUser</a:t>
            </a:r>
            <a:r>
              <a:rPr lang="es-AR" sz="1600" dirty="0"/>
              <a:t>, </a:t>
            </a:r>
            <a:r>
              <a:rPr lang="es-AR" sz="1600" dirty="0" err="1"/>
              <a:t>dbPassword</a:t>
            </a:r>
            <a:r>
              <a:rPr lang="es-AR" sz="1600" dirty="0"/>
              <a:t>);</a:t>
            </a:r>
          </a:p>
          <a:p>
            <a:r>
              <a:rPr lang="es-AR" sz="1600" dirty="0"/>
              <a:t>        </a:t>
            </a:r>
            <a:r>
              <a:rPr lang="es-AR" sz="1600" dirty="0" smtClean="0"/>
              <a:t>}}</a:t>
            </a:r>
            <a:endParaRPr lang="es-AR" sz="1600" dirty="0"/>
          </a:p>
        </p:txBody>
      </p:sp>
    </p:spTree>
    <p:extLst>
      <p:ext uri="{BB962C8B-B14F-4D97-AF65-F5344CB8AC3E}">
        <p14:creationId xmlns:p14="http://schemas.microsoft.com/office/powerpoint/2010/main" val="1243919081"/>
      </p:ext>
    </p:extLst>
  </p:cSld>
  <p:clrMapOvr>
    <a:overrideClrMapping bg1="lt1" tx1="dk1" bg2="lt2" tx2="dk2" accent1="accent1" accent2="accent2" accent3="accent3" accent4="accent4" accent5="accent5" accent6="accent6" hlink="hlink" folHlink="folHlink"/>
  </p:clrMapOvr>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CuadroTexto 1"/>
          <p:cNvSpPr txBox="1"/>
          <p:nvPr/>
        </p:nvSpPr>
        <p:spPr>
          <a:xfrm>
            <a:off x="0" y="-39757"/>
            <a:ext cx="9144000" cy="369332"/>
          </a:xfrm>
          <a:prstGeom prst="rect">
            <a:avLst/>
          </a:prstGeom>
          <a:gradFill flip="none" rotWithShape="1">
            <a:gsLst>
              <a:gs pos="0">
                <a:schemeClr val="accent1">
                  <a:lumMod val="75000"/>
                </a:schemeClr>
              </a:gs>
              <a:gs pos="48000">
                <a:schemeClr val="accent2">
                  <a:lumMod val="97000"/>
                  <a:lumOff val="3000"/>
                </a:schemeClr>
              </a:gs>
              <a:gs pos="100000">
                <a:schemeClr val="accent2">
                  <a:lumMod val="60000"/>
                  <a:lumOff val="40000"/>
                </a:schemeClr>
              </a:gs>
            </a:gsLst>
            <a:lin ang="16200000" scaled="1"/>
            <a:tileRect/>
          </a:gradFill>
        </p:spPr>
        <p:txBody>
          <a:bodyPr wrap="square" rtlCol="0">
            <a:spAutoFit/>
          </a:bodyPr>
          <a:lstStyle/>
          <a:p>
            <a:pPr algn="ctr"/>
            <a:r>
              <a:rPr lang="es-AR" dirty="0" smtClean="0">
                <a:solidFill>
                  <a:schemeClr val="bg1"/>
                </a:solidFill>
                <a:latin typeface="Trebuchet MS" panose="020B0603020202020204" pitchFamily="34" charset="0"/>
              </a:rPr>
              <a:t>Consultar Datos (1/2)</a:t>
            </a:r>
            <a:endParaRPr lang="es-AR" dirty="0">
              <a:solidFill>
                <a:schemeClr val="bg1"/>
              </a:solidFill>
              <a:latin typeface="Trebuchet MS" panose="020B0603020202020204" pitchFamily="34" charset="0"/>
            </a:endParaRPr>
          </a:p>
        </p:txBody>
      </p:sp>
      <p:sp>
        <p:nvSpPr>
          <p:cNvPr id="3" name="Rectángulo 2"/>
          <p:cNvSpPr/>
          <p:nvPr/>
        </p:nvSpPr>
        <p:spPr>
          <a:xfrm>
            <a:off x="323528" y="620688"/>
            <a:ext cx="8496944" cy="5201424"/>
          </a:xfrm>
          <a:prstGeom prst="rect">
            <a:avLst/>
          </a:prstGeom>
        </p:spPr>
        <p:txBody>
          <a:bodyPr wrap="square">
            <a:spAutoFit/>
          </a:bodyPr>
          <a:lstStyle/>
          <a:p>
            <a:r>
              <a:rPr lang="es-AR" sz="2800" b="1" dirty="0"/>
              <a:t>El </a:t>
            </a:r>
            <a:r>
              <a:rPr lang="es-AR" sz="2800" b="1" dirty="0" err="1"/>
              <a:t>metodo</a:t>
            </a:r>
            <a:r>
              <a:rPr lang="es-AR" sz="2800" b="1" dirty="0"/>
              <a:t> </a:t>
            </a:r>
            <a:r>
              <a:rPr lang="es-AR" sz="2800" b="1" dirty="0" err="1"/>
              <a:t>createStatement</a:t>
            </a:r>
            <a:r>
              <a:rPr lang="es-AR" sz="2800" b="1" dirty="0"/>
              <a:t>()</a:t>
            </a:r>
            <a:r>
              <a:rPr lang="es-AR" sz="1600" b="1" dirty="0"/>
              <a:t> </a:t>
            </a:r>
            <a:endParaRPr lang="es-AR" sz="1600" b="1" dirty="0" smtClean="0"/>
          </a:p>
          <a:p>
            <a:endParaRPr lang="es-AR" sz="1600" b="1" dirty="0"/>
          </a:p>
          <a:p>
            <a:pPr marL="342900" indent="-342900">
              <a:lnSpc>
                <a:spcPct val="150000"/>
              </a:lnSpc>
              <a:buFont typeface="Arial" panose="020B0604020202020204" pitchFamily="34" charset="0"/>
              <a:buChar char="•"/>
            </a:pPr>
            <a:r>
              <a:rPr lang="es-AR" sz="2400" dirty="0"/>
              <a:t>El método </a:t>
            </a:r>
            <a:r>
              <a:rPr lang="es-AR" sz="2400" dirty="0" err="1"/>
              <a:t>createStatement</a:t>
            </a:r>
            <a:r>
              <a:rPr lang="es-AR" sz="2400" dirty="0"/>
              <a:t>() se utiliza para crear un objeto que modela a una sentencia SQL. </a:t>
            </a:r>
            <a:endParaRPr lang="es-AR" sz="2400" dirty="0" smtClean="0"/>
          </a:p>
          <a:p>
            <a:pPr marL="342900" indent="-342900">
              <a:lnSpc>
                <a:spcPct val="150000"/>
              </a:lnSpc>
              <a:buFont typeface="Arial" panose="020B0604020202020204" pitchFamily="34" charset="0"/>
              <a:buChar char="•"/>
            </a:pPr>
            <a:r>
              <a:rPr lang="es-AR" sz="2400" dirty="0" smtClean="0"/>
              <a:t>Es </a:t>
            </a:r>
            <a:r>
              <a:rPr lang="es-AR" sz="2400" dirty="0"/>
              <a:t>un objeto del tipo de una clase que implementa la interfaz </a:t>
            </a:r>
            <a:r>
              <a:rPr lang="es-AR" sz="2400" dirty="0" err="1"/>
              <a:t>Statement</a:t>
            </a:r>
            <a:r>
              <a:rPr lang="es-AR" sz="2400" dirty="0"/>
              <a:t>, y provee la infraestructura para ejecutar sentencias SQL sobre una conexión con una base de datos.</a:t>
            </a:r>
          </a:p>
          <a:p>
            <a:pPr marL="342900" indent="-342900">
              <a:lnSpc>
                <a:spcPct val="150000"/>
              </a:lnSpc>
              <a:buFont typeface="Arial" panose="020B0604020202020204" pitchFamily="34" charset="0"/>
              <a:buChar char="•"/>
            </a:pPr>
            <a:r>
              <a:rPr lang="es-AR" sz="2400" dirty="0"/>
              <a:t>La forma de construir un objeto de este tipo es:</a:t>
            </a:r>
          </a:p>
          <a:p>
            <a:pPr>
              <a:lnSpc>
                <a:spcPct val="150000"/>
              </a:lnSpc>
            </a:pPr>
            <a:r>
              <a:rPr lang="es-AR" sz="2400" b="1" dirty="0" err="1"/>
              <a:t>Statement</a:t>
            </a:r>
            <a:r>
              <a:rPr lang="es-AR" sz="2400" b="1" dirty="0"/>
              <a:t> </a:t>
            </a:r>
            <a:r>
              <a:rPr lang="es-AR" sz="2400" b="1" dirty="0" err="1"/>
              <a:t>stmtConsulta</a:t>
            </a:r>
            <a:r>
              <a:rPr lang="es-AR" sz="2400" b="1" dirty="0"/>
              <a:t> = </a:t>
            </a:r>
            <a:r>
              <a:rPr lang="es-AR" sz="2400" b="1" dirty="0" err="1"/>
              <a:t>laConexion.createStatement</a:t>
            </a:r>
            <a:r>
              <a:rPr lang="es-AR" sz="2400" b="1" dirty="0"/>
              <a:t>();</a:t>
            </a:r>
          </a:p>
        </p:txBody>
      </p:sp>
    </p:spTree>
    <p:extLst>
      <p:ext uri="{BB962C8B-B14F-4D97-AF65-F5344CB8AC3E}">
        <p14:creationId xmlns:p14="http://schemas.microsoft.com/office/powerpoint/2010/main" val="884827299"/>
      </p:ext>
    </p:extLst>
  </p:cSld>
  <p:clrMapOvr>
    <a:overrideClrMapping bg1="lt1" tx1="dk1" bg2="lt2" tx2="dk2" accent1="accent1" accent2="accent2" accent3="accent3" accent4="accent4" accent5="accent5" accent6="accent6" hlink="hlink" folHlink="folHlink"/>
  </p:clrMapOvr>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CuadroTexto 1"/>
          <p:cNvSpPr txBox="1"/>
          <p:nvPr/>
        </p:nvSpPr>
        <p:spPr>
          <a:xfrm>
            <a:off x="0" y="-39757"/>
            <a:ext cx="9144000" cy="369332"/>
          </a:xfrm>
          <a:prstGeom prst="rect">
            <a:avLst/>
          </a:prstGeom>
          <a:gradFill flip="none" rotWithShape="1">
            <a:gsLst>
              <a:gs pos="0">
                <a:schemeClr val="accent1">
                  <a:lumMod val="75000"/>
                </a:schemeClr>
              </a:gs>
              <a:gs pos="48000">
                <a:schemeClr val="accent2">
                  <a:lumMod val="97000"/>
                  <a:lumOff val="3000"/>
                </a:schemeClr>
              </a:gs>
              <a:gs pos="100000">
                <a:schemeClr val="accent2">
                  <a:lumMod val="60000"/>
                  <a:lumOff val="40000"/>
                </a:schemeClr>
              </a:gs>
            </a:gsLst>
            <a:lin ang="16200000" scaled="1"/>
            <a:tileRect/>
          </a:gradFill>
        </p:spPr>
        <p:txBody>
          <a:bodyPr wrap="square" rtlCol="0">
            <a:spAutoFit/>
          </a:bodyPr>
          <a:lstStyle/>
          <a:p>
            <a:pPr algn="ctr"/>
            <a:r>
              <a:rPr lang="es-AR" dirty="0" smtClean="0">
                <a:solidFill>
                  <a:schemeClr val="bg1"/>
                </a:solidFill>
                <a:latin typeface="Trebuchet MS" panose="020B0603020202020204" pitchFamily="34" charset="0"/>
              </a:rPr>
              <a:t>Consultar Datos (2/2)</a:t>
            </a:r>
            <a:endParaRPr lang="es-AR" dirty="0">
              <a:solidFill>
                <a:schemeClr val="bg1"/>
              </a:solidFill>
              <a:latin typeface="Trebuchet MS" panose="020B0603020202020204" pitchFamily="34" charset="0"/>
            </a:endParaRPr>
          </a:p>
        </p:txBody>
      </p:sp>
      <p:sp>
        <p:nvSpPr>
          <p:cNvPr id="3" name="Rectángulo 2"/>
          <p:cNvSpPr/>
          <p:nvPr/>
        </p:nvSpPr>
        <p:spPr>
          <a:xfrm>
            <a:off x="323528" y="548680"/>
            <a:ext cx="8496944" cy="5632311"/>
          </a:xfrm>
          <a:prstGeom prst="rect">
            <a:avLst/>
          </a:prstGeom>
        </p:spPr>
        <p:txBody>
          <a:bodyPr wrap="square">
            <a:spAutoFit/>
          </a:bodyPr>
          <a:lstStyle/>
          <a:p>
            <a:r>
              <a:rPr lang="es-AR" sz="2800" b="1" dirty="0"/>
              <a:t>El </a:t>
            </a:r>
            <a:r>
              <a:rPr lang="es-AR" sz="2800" b="1" dirty="0" err="1"/>
              <a:t>metodo</a:t>
            </a:r>
            <a:r>
              <a:rPr lang="es-AR" sz="2800" b="1" dirty="0"/>
              <a:t> </a:t>
            </a:r>
            <a:r>
              <a:rPr lang="es-AR" sz="2800" b="1" dirty="0" err="1"/>
              <a:t>executeQuery</a:t>
            </a:r>
            <a:r>
              <a:rPr lang="es-AR" sz="2800" b="1" dirty="0"/>
              <a:t>() </a:t>
            </a:r>
          </a:p>
          <a:p>
            <a:endParaRPr lang="es-AR" sz="2800" dirty="0" smtClean="0"/>
          </a:p>
          <a:p>
            <a:pPr marL="457200" indent="-457200">
              <a:buFont typeface="Arial" panose="020B0604020202020204" pitchFamily="34" charset="0"/>
              <a:buChar char="•"/>
            </a:pPr>
            <a:r>
              <a:rPr lang="es-AR" sz="2800" dirty="0" smtClean="0"/>
              <a:t>El </a:t>
            </a:r>
            <a:r>
              <a:rPr lang="es-AR" sz="2800" dirty="0"/>
              <a:t>método </a:t>
            </a:r>
            <a:r>
              <a:rPr lang="es-AR" sz="2800" dirty="0" err="1"/>
              <a:t>executeQuery</a:t>
            </a:r>
            <a:r>
              <a:rPr lang="es-AR" sz="2800" dirty="0"/>
              <a:t>() se utiliza para ejecutar una sentencia SQL y obtener el resultado correspondiente dentro de un objeto del tipo </a:t>
            </a:r>
            <a:r>
              <a:rPr lang="es-AR" sz="2800" dirty="0" err="1"/>
              <a:t>ResultSet</a:t>
            </a:r>
            <a:r>
              <a:rPr lang="es-AR" sz="2800" dirty="0"/>
              <a:t>. </a:t>
            </a:r>
            <a:endParaRPr lang="es-AR" sz="2800" dirty="0" smtClean="0"/>
          </a:p>
          <a:p>
            <a:pPr marL="457200" indent="-457200">
              <a:buFont typeface="Arial" panose="020B0604020202020204" pitchFamily="34" charset="0"/>
              <a:buChar char="•"/>
            </a:pPr>
            <a:r>
              <a:rPr lang="es-AR" sz="2800" dirty="0" smtClean="0"/>
              <a:t>Este </a:t>
            </a:r>
            <a:r>
              <a:rPr lang="es-AR" sz="2800" dirty="0"/>
              <a:t>objeto representa un conjunto de resultados que se obtienen como consecuencia de ejecutar la sentencia SQL del tipo SELECT a </a:t>
            </a:r>
            <a:r>
              <a:rPr lang="es-AR" sz="2800" dirty="0" smtClean="0"/>
              <a:t>través </a:t>
            </a:r>
            <a:r>
              <a:rPr lang="es-AR" sz="2800" dirty="0"/>
              <a:t>de la conexión.</a:t>
            </a:r>
          </a:p>
          <a:p>
            <a:pPr marL="457200" indent="-457200">
              <a:buFont typeface="Arial" panose="020B0604020202020204" pitchFamily="34" charset="0"/>
              <a:buChar char="•"/>
            </a:pPr>
            <a:r>
              <a:rPr lang="es-AR" sz="2800" dirty="0"/>
              <a:t>La forma de generar un objeto de este tipo es:</a:t>
            </a:r>
          </a:p>
          <a:p>
            <a:pPr lvl="1"/>
            <a:r>
              <a:rPr lang="es-AR" sz="2600" b="1" dirty="0" err="1"/>
              <a:t>ResultSet</a:t>
            </a:r>
            <a:r>
              <a:rPr lang="es-AR" sz="2600" b="1" dirty="0"/>
              <a:t> </a:t>
            </a:r>
            <a:r>
              <a:rPr lang="es-AR" sz="2600" b="1" dirty="0" err="1"/>
              <a:t>rs</a:t>
            </a:r>
            <a:r>
              <a:rPr lang="es-AR" sz="2600" b="1" dirty="0"/>
              <a:t> = </a:t>
            </a:r>
            <a:r>
              <a:rPr lang="es-AR" sz="2600" b="1" dirty="0" err="1"/>
              <a:t>stmtConsulta.executeQuery</a:t>
            </a:r>
            <a:r>
              <a:rPr lang="es-AR" sz="2600" b="1" dirty="0"/>
              <a:t>(</a:t>
            </a:r>
            <a:r>
              <a:rPr lang="es-AR" sz="2600" b="1" dirty="0" err="1"/>
              <a:t>laConsulta</a:t>
            </a:r>
            <a:r>
              <a:rPr lang="es-AR" sz="2600" b="1" dirty="0"/>
              <a:t>);</a:t>
            </a:r>
          </a:p>
        </p:txBody>
      </p:sp>
    </p:spTree>
    <p:extLst>
      <p:ext uri="{BB962C8B-B14F-4D97-AF65-F5344CB8AC3E}">
        <p14:creationId xmlns:p14="http://schemas.microsoft.com/office/powerpoint/2010/main" val="3806114528"/>
      </p:ext>
    </p:extLst>
  </p:cSld>
  <p:clrMapOvr>
    <a:overrideClrMapping bg1="lt1" tx1="dk1" bg2="lt2" tx2="dk2" accent1="accent1" accent2="accent2" accent3="accent3" accent4="accent4" accent5="accent5" accent6="accent6" hlink="hlink" folHlink="folHlink"/>
  </p:clrMapOvr>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CuadroTexto 1"/>
          <p:cNvSpPr txBox="1"/>
          <p:nvPr/>
        </p:nvSpPr>
        <p:spPr>
          <a:xfrm>
            <a:off x="0" y="-39757"/>
            <a:ext cx="9144000" cy="369332"/>
          </a:xfrm>
          <a:prstGeom prst="rect">
            <a:avLst/>
          </a:prstGeom>
          <a:gradFill flip="none" rotWithShape="1">
            <a:gsLst>
              <a:gs pos="0">
                <a:schemeClr val="accent1">
                  <a:lumMod val="75000"/>
                </a:schemeClr>
              </a:gs>
              <a:gs pos="48000">
                <a:schemeClr val="accent2">
                  <a:lumMod val="97000"/>
                  <a:lumOff val="3000"/>
                </a:schemeClr>
              </a:gs>
              <a:gs pos="100000">
                <a:schemeClr val="accent2">
                  <a:lumMod val="60000"/>
                  <a:lumOff val="40000"/>
                </a:schemeClr>
              </a:gs>
            </a:gsLst>
            <a:lin ang="16200000" scaled="1"/>
            <a:tileRect/>
          </a:gradFill>
        </p:spPr>
        <p:txBody>
          <a:bodyPr wrap="square" rtlCol="0">
            <a:spAutoFit/>
          </a:bodyPr>
          <a:lstStyle/>
          <a:p>
            <a:pPr algn="ctr"/>
            <a:r>
              <a:rPr lang="es-AR" dirty="0" smtClean="0">
                <a:solidFill>
                  <a:schemeClr val="bg1"/>
                </a:solidFill>
                <a:latin typeface="Trebuchet MS" panose="020B0603020202020204" pitchFamily="34" charset="0"/>
              </a:rPr>
              <a:t>Consultar Datos - Ejemplo</a:t>
            </a:r>
            <a:endParaRPr lang="es-AR" dirty="0">
              <a:solidFill>
                <a:schemeClr val="bg1"/>
              </a:solidFill>
              <a:latin typeface="Trebuchet MS" panose="020B0603020202020204" pitchFamily="34" charset="0"/>
            </a:endParaRPr>
          </a:p>
        </p:txBody>
      </p:sp>
      <p:sp>
        <p:nvSpPr>
          <p:cNvPr id="3" name="Rectángulo 2"/>
          <p:cNvSpPr/>
          <p:nvPr/>
        </p:nvSpPr>
        <p:spPr>
          <a:xfrm>
            <a:off x="323528" y="548680"/>
            <a:ext cx="8496944" cy="5755422"/>
          </a:xfrm>
          <a:prstGeom prst="rect">
            <a:avLst/>
          </a:prstGeom>
        </p:spPr>
        <p:txBody>
          <a:bodyPr wrap="square">
            <a:spAutoFit/>
          </a:bodyPr>
          <a:lstStyle/>
          <a:p>
            <a:r>
              <a:rPr lang="es-AR" sz="1600" dirty="0" err="1"/>
              <a:t>package</a:t>
            </a:r>
            <a:r>
              <a:rPr lang="es-AR" sz="1600" dirty="0"/>
              <a:t> </a:t>
            </a:r>
            <a:r>
              <a:rPr lang="es-AR" sz="1600" dirty="0" err="1"/>
              <a:t>ar.com.educacionit.database</a:t>
            </a:r>
            <a:r>
              <a:rPr lang="es-AR" sz="1600" dirty="0"/>
              <a:t>;</a:t>
            </a:r>
          </a:p>
          <a:p>
            <a:r>
              <a:rPr lang="es-AR" sz="1600" dirty="0" err="1"/>
              <a:t>import</a:t>
            </a:r>
            <a:r>
              <a:rPr lang="es-AR" sz="1600" dirty="0"/>
              <a:t> </a:t>
            </a:r>
            <a:r>
              <a:rPr lang="es-AR" sz="1600" dirty="0" err="1"/>
              <a:t>java.sql.Connection</a:t>
            </a:r>
            <a:r>
              <a:rPr lang="es-AR" sz="1600" dirty="0"/>
              <a:t>;</a:t>
            </a:r>
          </a:p>
          <a:p>
            <a:r>
              <a:rPr lang="es-AR" sz="1600" dirty="0" err="1"/>
              <a:t>import</a:t>
            </a:r>
            <a:r>
              <a:rPr lang="es-AR" sz="1600" dirty="0"/>
              <a:t> </a:t>
            </a:r>
            <a:r>
              <a:rPr lang="es-AR" sz="1600" dirty="0" err="1"/>
              <a:t>java.sql.DriverManager</a:t>
            </a:r>
            <a:r>
              <a:rPr lang="es-AR" sz="1600" dirty="0"/>
              <a:t>;</a:t>
            </a:r>
          </a:p>
          <a:p>
            <a:r>
              <a:rPr lang="es-AR" sz="1600" dirty="0"/>
              <a:t>// Define la </a:t>
            </a:r>
            <a:r>
              <a:rPr lang="es-AR" sz="1600" dirty="0" err="1"/>
              <a:t>conexion</a:t>
            </a:r>
            <a:endParaRPr lang="es-AR" sz="1600" dirty="0"/>
          </a:p>
          <a:p>
            <a:endParaRPr lang="es-AR" sz="1600" dirty="0"/>
          </a:p>
          <a:p>
            <a:r>
              <a:rPr lang="es-AR" sz="1600" dirty="0" err="1"/>
              <a:t>Connection</a:t>
            </a:r>
            <a:r>
              <a:rPr lang="es-AR" sz="1600" dirty="0"/>
              <a:t> </a:t>
            </a:r>
            <a:r>
              <a:rPr lang="es-AR" sz="1600" dirty="0" err="1"/>
              <a:t>laConexion</a:t>
            </a:r>
            <a:r>
              <a:rPr lang="es-AR" sz="1600" dirty="0"/>
              <a:t> = </a:t>
            </a:r>
            <a:r>
              <a:rPr lang="es-AR" sz="1600" dirty="0" err="1"/>
              <a:t>AdministradorDeConexiones.getConnection</a:t>
            </a:r>
            <a:r>
              <a:rPr lang="es-AR" sz="1600" dirty="0"/>
              <a:t>();</a:t>
            </a:r>
          </a:p>
          <a:p>
            <a:endParaRPr lang="es-AR" sz="1600" dirty="0"/>
          </a:p>
          <a:p>
            <a:r>
              <a:rPr lang="es-AR" sz="1600" dirty="0"/>
              <a:t>// Arma la consulta y la ejecuta</a:t>
            </a:r>
          </a:p>
          <a:p>
            <a:endParaRPr lang="es-AR" sz="1600" dirty="0"/>
          </a:p>
          <a:p>
            <a:r>
              <a:rPr lang="es-AR" sz="1600" dirty="0" err="1"/>
              <a:t>String</a:t>
            </a:r>
            <a:r>
              <a:rPr lang="es-AR" sz="1600" dirty="0"/>
              <a:t> </a:t>
            </a:r>
            <a:r>
              <a:rPr lang="es-AR" sz="1600" dirty="0" err="1"/>
              <a:t>laConsulta</a:t>
            </a:r>
            <a:r>
              <a:rPr lang="es-AR" sz="1600" dirty="0"/>
              <a:t> = "SELECT * FROM alumnos";</a:t>
            </a:r>
          </a:p>
          <a:p>
            <a:r>
              <a:rPr lang="es-AR" sz="1600" dirty="0" err="1"/>
              <a:t>Statement</a:t>
            </a:r>
            <a:r>
              <a:rPr lang="es-AR" sz="1600" dirty="0"/>
              <a:t> </a:t>
            </a:r>
            <a:r>
              <a:rPr lang="es-AR" sz="1600" dirty="0" err="1"/>
              <a:t>stmtConsulta</a:t>
            </a:r>
            <a:r>
              <a:rPr lang="es-AR" sz="1600" dirty="0"/>
              <a:t> = </a:t>
            </a:r>
            <a:r>
              <a:rPr lang="es-AR" sz="1600" dirty="0" err="1"/>
              <a:t>laConexion.createStatement</a:t>
            </a:r>
            <a:r>
              <a:rPr lang="es-AR" sz="1600" dirty="0"/>
              <a:t>();</a:t>
            </a:r>
          </a:p>
          <a:p>
            <a:r>
              <a:rPr lang="es-AR" sz="1600" dirty="0" err="1"/>
              <a:t>ResultSet</a:t>
            </a:r>
            <a:r>
              <a:rPr lang="es-AR" sz="1600" dirty="0"/>
              <a:t> </a:t>
            </a:r>
            <a:r>
              <a:rPr lang="es-AR" sz="1600" dirty="0" err="1"/>
              <a:t>rs</a:t>
            </a:r>
            <a:r>
              <a:rPr lang="es-AR" sz="1600" dirty="0"/>
              <a:t> = </a:t>
            </a:r>
            <a:r>
              <a:rPr lang="es-AR" sz="1600" dirty="0" err="1"/>
              <a:t>stmtConsulta.executeQuery</a:t>
            </a:r>
            <a:r>
              <a:rPr lang="es-AR" sz="1600" dirty="0"/>
              <a:t>(</a:t>
            </a:r>
            <a:r>
              <a:rPr lang="es-AR" sz="1600" dirty="0" err="1"/>
              <a:t>laConsulta</a:t>
            </a:r>
            <a:r>
              <a:rPr lang="es-AR" sz="1600" dirty="0"/>
              <a:t>);            </a:t>
            </a:r>
          </a:p>
          <a:p>
            <a:endParaRPr lang="es-AR" sz="1600" dirty="0"/>
          </a:p>
          <a:p>
            <a:r>
              <a:rPr lang="es-AR" sz="1600" dirty="0"/>
              <a:t>// Muestra los datos</a:t>
            </a:r>
          </a:p>
          <a:p>
            <a:r>
              <a:rPr lang="es-AR" sz="1600" dirty="0" err="1"/>
              <a:t>while</a:t>
            </a:r>
            <a:r>
              <a:rPr lang="es-AR" sz="1600" dirty="0"/>
              <a:t>( </a:t>
            </a:r>
            <a:r>
              <a:rPr lang="es-AR" sz="1600" dirty="0" err="1"/>
              <a:t>rs.next</a:t>
            </a:r>
            <a:r>
              <a:rPr lang="es-AR" sz="1600" dirty="0"/>
              <a:t>() ){</a:t>
            </a:r>
          </a:p>
          <a:p>
            <a:r>
              <a:rPr lang="es-AR" sz="1600" dirty="0" err="1"/>
              <a:t>System.out.println</a:t>
            </a:r>
            <a:r>
              <a:rPr lang="es-AR" sz="1600" dirty="0"/>
              <a:t>( "ID: " + </a:t>
            </a:r>
            <a:r>
              <a:rPr lang="es-AR" sz="1600" dirty="0" err="1"/>
              <a:t>rs.getInt</a:t>
            </a:r>
            <a:r>
              <a:rPr lang="es-AR" sz="1600" dirty="0"/>
              <a:t>("</a:t>
            </a:r>
            <a:r>
              <a:rPr lang="es-AR" sz="1600" dirty="0" err="1"/>
              <a:t>alu_id</a:t>
            </a:r>
            <a:r>
              <a:rPr lang="es-AR" sz="1600" dirty="0"/>
              <a:t>") + " -- " +</a:t>
            </a:r>
          </a:p>
          <a:p>
            <a:r>
              <a:rPr lang="es-AR" sz="1600" dirty="0"/>
              <a:t>"Nombre: " + </a:t>
            </a:r>
            <a:r>
              <a:rPr lang="es-AR" sz="1600" dirty="0" err="1"/>
              <a:t>rs.getString</a:t>
            </a:r>
            <a:r>
              <a:rPr lang="es-AR" sz="1600" dirty="0"/>
              <a:t>("</a:t>
            </a:r>
            <a:r>
              <a:rPr lang="es-AR" sz="1600" dirty="0" err="1"/>
              <a:t>alu_nombre</a:t>
            </a:r>
            <a:r>
              <a:rPr lang="es-AR" sz="1600" dirty="0"/>
              <a:t>") + " -- " + “Apellido: " + </a:t>
            </a:r>
          </a:p>
          <a:p>
            <a:r>
              <a:rPr lang="es-AR" sz="1600" dirty="0" err="1"/>
              <a:t>rs.getString</a:t>
            </a:r>
            <a:r>
              <a:rPr lang="es-AR" sz="1600" dirty="0"/>
              <a:t>("</a:t>
            </a:r>
            <a:r>
              <a:rPr lang="es-AR" sz="1600" dirty="0" err="1"/>
              <a:t>alu_apellido</a:t>
            </a:r>
            <a:r>
              <a:rPr lang="es-AR" sz="1600" dirty="0"/>
              <a:t>") );</a:t>
            </a:r>
          </a:p>
          <a:p>
            <a:r>
              <a:rPr lang="es-AR" sz="1600" dirty="0"/>
              <a:t>}</a:t>
            </a:r>
          </a:p>
          <a:p>
            <a:endParaRPr lang="es-AR" sz="1600" dirty="0"/>
          </a:p>
          <a:p>
            <a:r>
              <a:rPr lang="es-AR" sz="1600" dirty="0"/>
              <a:t>// Cierra el </a:t>
            </a:r>
            <a:r>
              <a:rPr lang="es-AR" sz="1600" dirty="0" err="1"/>
              <a:t>Statement</a:t>
            </a:r>
            <a:r>
              <a:rPr lang="es-AR" sz="1600" dirty="0"/>
              <a:t> y la </a:t>
            </a:r>
            <a:r>
              <a:rPr lang="es-AR" sz="1600" dirty="0" err="1"/>
              <a:t>Connection</a:t>
            </a:r>
            <a:endParaRPr lang="es-AR" sz="1600" dirty="0"/>
          </a:p>
          <a:p>
            <a:r>
              <a:rPr lang="es-AR" sz="1600" dirty="0" err="1"/>
              <a:t>stmtConsulta.close</a:t>
            </a:r>
            <a:r>
              <a:rPr lang="es-AR" sz="1600" dirty="0"/>
              <a:t>();</a:t>
            </a:r>
          </a:p>
          <a:p>
            <a:r>
              <a:rPr lang="es-AR" sz="1600" dirty="0" err="1"/>
              <a:t>laConexion.close</a:t>
            </a:r>
            <a:r>
              <a:rPr lang="es-AR" sz="1600" dirty="0"/>
              <a:t>();</a:t>
            </a:r>
            <a:endParaRPr lang="es-AR" sz="1600" dirty="0"/>
          </a:p>
        </p:txBody>
      </p:sp>
    </p:spTree>
    <p:extLst>
      <p:ext uri="{BB962C8B-B14F-4D97-AF65-F5344CB8AC3E}">
        <p14:creationId xmlns:p14="http://schemas.microsoft.com/office/powerpoint/2010/main" val="2339778650"/>
      </p:ext>
    </p:extLst>
  </p:cSld>
  <p:clrMapOvr>
    <a:overrideClrMapping bg1="lt1" tx1="dk1" bg2="lt2" tx2="dk2" accent1="accent1" accent2="accent2" accent3="accent3" accent4="accent4" accent5="accent5" accent6="accent6" hlink="hlink" folHlink="folHlink"/>
  </p:clrMapOvr>
  <p:transition/>
</p:sld>
</file>

<file path=ppt/theme/theme1.xml><?xml version="1.0" encoding="utf-8"?>
<a:theme xmlns:a="http://schemas.openxmlformats.org/drawingml/2006/main" name="Diseño personalizado">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10.xml><?xml version="1.0" encoding="utf-8"?>
<a:themeOverride xmlns:a="http://schemas.openxmlformats.org/drawingml/2006/main">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11.xml><?xml version="1.0" encoding="utf-8"?>
<a:themeOverride xmlns:a="http://schemas.openxmlformats.org/drawingml/2006/main">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12.xml><?xml version="1.0" encoding="utf-8"?>
<a:themeOverride xmlns:a="http://schemas.openxmlformats.org/drawingml/2006/main">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13.xml><?xml version="1.0" encoding="utf-8"?>
<a:themeOverride xmlns:a="http://schemas.openxmlformats.org/drawingml/2006/main">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14.xml><?xml version="1.0" encoding="utf-8"?>
<a:themeOverride xmlns:a="http://schemas.openxmlformats.org/drawingml/2006/main">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15.xml><?xml version="1.0" encoding="utf-8"?>
<a:themeOverride xmlns:a="http://schemas.openxmlformats.org/drawingml/2006/main">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16.xml><?xml version="1.0" encoding="utf-8"?>
<a:themeOverride xmlns:a="http://schemas.openxmlformats.org/drawingml/2006/main">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17.xml><?xml version="1.0" encoding="utf-8"?>
<a:themeOverride xmlns:a="http://schemas.openxmlformats.org/drawingml/2006/main">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18.xml><?xml version="1.0" encoding="utf-8"?>
<a:themeOverride xmlns:a="http://schemas.openxmlformats.org/drawingml/2006/main">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19.xml><?xml version="1.0" encoding="utf-8"?>
<a:themeOverride xmlns:a="http://schemas.openxmlformats.org/drawingml/2006/main">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2.xml><?xml version="1.0" encoding="utf-8"?>
<a:themeOverride xmlns:a="http://schemas.openxmlformats.org/drawingml/2006/main">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3.xml><?xml version="1.0" encoding="utf-8"?>
<a:themeOverride xmlns:a="http://schemas.openxmlformats.org/drawingml/2006/main">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4.xml><?xml version="1.0" encoding="utf-8"?>
<a:themeOverride xmlns:a="http://schemas.openxmlformats.org/drawingml/2006/main">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5.xml><?xml version="1.0" encoding="utf-8"?>
<a:themeOverride xmlns:a="http://schemas.openxmlformats.org/drawingml/2006/main">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6.xml><?xml version="1.0" encoding="utf-8"?>
<a:themeOverride xmlns:a="http://schemas.openxmlformats.org/drawingml/2006/main">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7.xml><?xml version="1.0" encoding="utf-8"?>
<a:themeOverride xmlns:a="http://schemas.openxmlformats.org/drawingml/2006/main">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8.xml><?xml version="1.0" encoding="utf-8"?>
<a:themeOverride xmlns:a="http://schemas.openxmlformats.org/drawingml/2006/main">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9.xml><?xml version="1.0" encoding="utf-8"?>
<a:themeOverride xmlns:a="http://schemas.openxmlformats.org/drawingml/2006/main">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docProps/app.xml><?xml version="1.0" encoding="utf-8"?>
<Properties xmlns="http://schemas.openxmlformats.org/officeDocument/2006/extended-properties" xmlns:vt="http://schemas.openxmlformats.org/officeDocument/2006/docPropsVTypes">
  <Template/>
  <TotalTime>14177</TotalTime>
  <Words>931</Words>
  <Application>Microsoft Office PowerPoint</Application>
  <PresentationFormat>Presentación en pantalla (4:3)</PresentationFormat>
  <Paragraphs>204</Paragraphs>
  <Slides>20</Slides>
  <Notes>0</Notes>
  <HiddenSlides>0</HiddenSlides>
  <MMClips>0</MMClips>
  <ScaleCrop>false</ScaleCrop>
  <HeadingPairs>
    <vt:vector size="6" baseType="variant">
      <vt:variant>
        <vt:lpstr>Fuentes usadas</vt:lpstr>
      </vt:variant>
      <vt:variant>
        <vt:i4>4</vt:i4>
      </vt:variant>
      <vt:variant>
        <vt:lpstr>Tema</vt:lpstr>
      </vt:variant>
      <vt:variant>
        <vt:i4>2</vt:i4>
      </vt:variant>
      <vt:variant>
        <vt:lpstr>Títulos de diapositiva</vt:lpstr>
      </vt:variant>
      <vt:variant>
        <vt:i4>20</vt:i4>
      </vt:variant>
    </vt:vector>
  </HeadingPairs>
  <TitlesOfParts>
    <vt:vector size="26" baseType="lpstr">
      <vt:lpstr>Arial</vt:lpstr>
      <vt:lpstr>Calibri</vt:lpstr>
      <vt:lpstr>Calibri Light</vt:lpstr>
      <vt:lpstr>Trebuchet MS</vt:lpstr>
      <vt:lpstr>Diseño personalizado</vt:lpstr>
      <vt:lpstr>Default Design</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Educacion IT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Ibarra, Rafael Dante</cp:lastModifiedBy>
  <cp:revision>498</cp:revision>
  <dcterms:created xsi:type="dcterms:W3CDTF">2010-06-24T21:40:01Z</dcterms:created>
  <dcterms:modified xsi:type="dcterms:W3CDTF">2019-05-06T21:05:05Z</dcterms:modified>
</cp:coreProperties>
</file>