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 Herança –Animal - JAVA POO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Rafael Rodrigues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6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1º Identifique na UML as setas que indicam herança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79" y="2349863"/>
            <a:ext cx="6683602" cy="3598863"/>
          </a:xfrm>
        </p:spPr>
      </p:pic>
      <p:sp>
        <p:nvSpPr>
          <p:cNvPr id="5" name="CaixaDeTexto 4"/>
          <p:cNvSpPr txBox="1"/>
          <p:nvPr/>
        </p:nvSpPr>
        <p:spPr>
          <a:xfrm>
            <a:off x="6923314" y="6002758"/>
            <a:ext cx="5052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 herança todas as classes têm </a:t>
            </a:r>
            <a:r>
              <a:rPr lang="pt-BR" dirty="0" smtClean="0"/>
              <a:t>Construtor;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Somente as classes filhas têm </a:t>
            </a:r>
            <a:r>
              <a:rPr lang="pt-BR" dirty="0" err="1" smtClean="0"/>
              <a:t>toString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49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Ao identificar </a:t>
            </a:r>
            <a:r>
              <a:rPr lang="pt-BR" dirty="0" smtClean="0"/>
              <a:t>a </a:t>
            </a:r>
            <a:r>
              <a:rPr lang="pt-BR" dirty="0"/>
              <a:t>classe mãe, implemente-a no </a:t>
            </a:r>
            <a:r>
              <a:rPr lang="pt-BR" dirty="0" err="1"/>
              <a:t>NetBeans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3674" r="132" b="15689"/>
          <a:stretch/>
        </p:blipFill>
        <p:spPr>
          <a:xfrm>
            <a:off x="966650" y="2495006"/>
            <a:ext cx="9731829" cy="3383280"/>
          </a:xfrm>
        </p:spPr>
      </p:pic>
    </p:spTree>
    <p:extLst>
      <p:ext uri="{BB962C8B-B14F-4D97-AF65-F5344CB8AC3E}">
        <p14:creationId xmlns:p14="http://schemas.microsoft.com/office/powerpoint/2010/main" val="220180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Após a Mãe, </a:t>
            </a:r>
            <a:r>
              <a:rPr lang="pt-BR" dirty="0" smtClean="0"/>
              <a:t>implemente a </a:t>
            </a:r>
            <a:r>
              <a:rPr lang="pt-BR" dirty="0"/>
              <a:t>classe </a:t>
            </a:r>
            <a:r>
              <a:rPr lang="pt-BR" dirty="0" smtClean="0"/>
              <a:t>filha Cachorro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3745" b="14481"/>
          <a:stretch/>
        </p:blipFill>
        <p:spPr>
          <a:xfrm>
            <a:off x="1071153" y="2521131"/>
            <a:ext cx="9755633" cy="3422469"/>
          </a:xfrm>
        </p:spPr>
      </p:pic>
    </p:spTree>
    <p:extLst>
      <p:ext uri="{BB962C8B-B14F-4D97-AF65-F5344CB8AC3E}">
        <p14:creationId xmlns:p14="http://schemas.microsoft.com/office/powerpoint/2010/main" val="330869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4º Implemente a classe </a:t>
            </a:r>
            <a:r>
              <a:rPr lang="pt-BR" dirty="0" smtClean="0"/>
              <a:t>filha Gato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t="4315" r="1687" b="10603"/>
          <a:stretch/>
        </p:blipFill>
        <p:spPr>
          <a:xfrm>
            <a:off x="1214847" y="2455817"/>
            <a:ext cx="9692640" cy="3605349"/>
          </a:xfrm>
        </p:spPr>
      </p:pic>
    </p:spTree>
    <p:extLst>
      <p:ext uri="{BB962C8B-B14F-4D97-AF65-F5344CB8AC3E}">
        <p14:creationId xmlns:p14="http://schemas.microsoft.com/office/powerpoint/2010/main" val="168321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5º </a:t>
            </a:r>
            <a:r>
              <a:rPr lang="pt-BR" dirty="0"/>
              <a:t>Implemente a classe </a:t>
            </a:r>
            <a:r>
              <a:rPr lang="pt-BR" dirty="0" smtClean="0"/>
              <a:t>filha </a:t>
            </a:r>
            <a:r>
              <a:rPr lang="pt-BR" dirty="0" err="1" smtClean="0"/>
              <a:t>PicaPau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3916" b="8410"/>
          <a:stretch/>
        </p:blipFill>
        <p:spPr>
          <a:xfrm>
            <a:off x="1097280" y="2586445"/>
            <a:ext cx="9196902" cy="3278777"/>
          </a:xfrm>
        </p:spPr>
      </p:pic>
    </p:spTree>
    <p:extLst>
      <p:ext uri="{BB962C8B-B14F-4D97-AF65-F5344CB8AC3E}">
        <p14:creationId xmlns:p14="http://schemas.microsoft.com/office/powerpoint/2010/main" val="158776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Classe </a:t>
            </a:r>
            <a:r>
              <a:rPr lang="pt-BR" dirty="0" err="1" smtClean="0"/>
              <a:t>Main</a:t>
            </a:r>
            <a:r>
              <a:rPr lang="pt-BR" dirty="0" smtClean="0"/>
              <a:t> - Teste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87" y="2578372"/>
            <a:ext cx="6663327" cy="3556342"/>
          </a:xfrm>
        </p:spPr>
      </p:pic>
    </p:spTree>
    <p:extLst>
      <p:ext uri="{BB962C8B-B14F-4D97-AF65-F5344CB8AC3E}">
        <p14:creationId xmlns:p14="http://schemas.microsoft.com/office/powerpoint/2010/main" val="60656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84" y="2314803"/>
            <a:ext cx="4938621" cy="4178833"/>
          </a:xfrm>
        </p:spPr>
      </p:pic>
    </p:spTree>
    <p:extLst>
      <p:ext uri="{BB962C8B-B14F-4D97-AF65-F5344CB8AC3E}">
        <p14:creationId xmlns:p14="http://schemas.microsoft.com/office/powerpoint/2010/main" val="25374564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30</TotalTime>
  <Words>70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Exercício Herança –Animal - JAVA POO </vt:lpstr>
      <vt:lpstr>1º Identifique na UML as setas que indicam herança</vt:lpstr>
      <vt:lpstr>2º Ao identificar a classe mãe, implemente-a no NetBeans</vt:lpstr>
      <vt:lpstr>3º Após a Mãe, implemente a classe filha Cachorro</vt:lpstr>
      <vt:lpstr>4º Implemente a classe filha Gato</vt:lpstr>
      <vt:lpstr>5º Implemente a classe filha PicaPau</vt:lpstr>
      <vt:lpstr>Classe Main - Teste</vt:lpstr>
      <vt:lpstr>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Herança Animal JAVA POO</dc:title>
  <dc:creator>rafaeelrodrigs</dc:creator>
  <cp:lastModifiedBy>rafaeelrodrigs</cp:lastModifiedBy>
  <cp:revision>3</cp:revision>
  <dcterms:created xsi:type="dcterms:W3CDTF">2018-09-09T03:21:02Z</dcterms:created>
  <dcterms:modified xsi:type="dcterms:W3CDTF">2018-09-09T03:51:39Z</dcterms:modified>
</cp:coreProperties>
</file>