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5" r:id="rId11"/>
    <p:sldId id="285" r:id="rId12"/>
    <p:sldId id="266" r:id="rId13"/>
    <p:sldId id="268" r:id="rId14"/>
    <p:sldId id="269" r:id="rId15"/>
    <p:sldId id="270" r:id="rId16"/>
    <p:sldId id="272" r:id="rId17"/>
    <p:sldId id="273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4" r:id="rId27"/>
    <p:sldId id="286" r:id="rId28"/>
    <p:sldId id="283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1859-0CB6-4B4A-9C62-E28D07775262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938A-E034-4D77-B4B3-E155C2FF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06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1859-0CB6-4B4A-9C62-E28D07775262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938A-E034-4D77-B4B3-E155C2FF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18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1859-0CB6-4B4A-9C62-E28D07775262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938A-E034-4D77-B4B3-E155C2FF29B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13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1859-0CB6-4B4A-9C62-E28D07775262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938A-E034-4D77-B4B3-E155C2FF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465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1859-0CB6-4B4A-9C62-E28D07775262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938A-E034-4D77-B4B3-E155C2FF29B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6582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1859-0CB6-4B4A-9C62-E28D07775262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938A-E034-4D77-B4B3-E155C2FF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604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1859-0CB6-4B4A-9C62-E28D07775262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938A-E034-4D77-B4B3-E155C2FF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18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1859-0CB6-4B4A-9C62-E28D07775262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938A-E034-4D77-B4B3-E155C2FF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26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1859-0CB6-4B4A-9C62-E28D07775262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938A-E034-4D77-B4B3-E155C2FF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55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1859-0CB6-4B4A-9C62-E28D07775262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938A-E034-4D77-B4B3-E155C2FF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1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1859-0CB6-4B4A-9C62-E28D07775262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938A-E034-4D77-B4B3-E155C2FF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9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1859-0CB6-4B4A-9C62-E28D07775262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938A-E034-4D77-B4B3-E155C2FF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36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1859-0CB6-4B4A-9C62-E28D07775262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938A-E034-4D77-B4B3-E155C2FF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8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1859-0CB6-4B4A-9C62-E28D07775262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938A-E034-4D77-B4B3-E155C2FF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73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1859-0CB6-4B4A-9C62-E28D07775262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938A-E034-4D77-B4B3-E155C2FF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51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938A-E034-4D77-B4B3-E155C2FF29B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1859-0CB6-4B4A-9C62-E28D07775262}" type="datetimeFigureOut">
              <a:rPr lang="pt-BR" smtClean="0"/>
              <a:t>26/06/2022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85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1859-0CB6-4B4A-9C62-E28D07775262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56938A-E034-4D77-B4B3-E155C2FF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4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remock.org/docs/running-standalone/" TargetMode="External"/><Relationship Id="rId2" Type="http://schemas.openxmlformats.org/officeDocument/2006/relationships/hyperlink" Target="http://one.wiremock.org/proxying.html#browser-proxy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iremock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Pessoas andando na calçada&#10;&#10;Descrição gerada automaticamente">
            <a:extLst>
              <a:ext uri="{FF2B5EF4-FFF2-40B4-BE49-F238E27FC236}">
                <a16:creationId xmlns:a16="http://schemas.microsoft.com/office/drawing/2014/main" id="{08D15BC6-117C-404B-82BC-08DC54827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90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B1E8B16-F0E6-422E-A6A6-0422A773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30CBBCD0-ED2A-4FC8-AB71-E3C2738F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7B311-D760-4C87-BE5E-921FFB4E8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913202-1810-4FA2-987B-A7B98049C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95EFBC61-02DC-4AEA-AA2D-A9EABA467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5637DFC4-70BC-4CB4-85D2-651A7C6A5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8F1E9F4-66ED-4E73-8C2E-51B11EA77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BA8AAA-24F3-4861-BB95-E315F2B20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297" y="656141"/>
            <a:ext cx="3259667" cy="2369131"/>
          </a:xfrm>
        </p:spPr>
        <p:txBody>
          <a:bodyPr>
            <a:normAutofit/>
          </a:bodyPr>
          <a:lstStyle/>
          <a:p>
            <a:r>
              <a:rPr lang="pt-BR" dirty="0"/>
              <a:t>APMANOS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39951F-7085-4EE5-AC00-7C646E433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212" y="3025272"/>
            <a:ext cx="1456805" cy="1096899"/>
          </a:xfrm>
        </p:spPr>
        <p:txBody>
          <a:bodyPr>
            <a:normAutofit/>
          </a:bodyPr>
          <a:lstStyle/>
          <a:p>
            <a:r>
              <a:rPr lang="pt-BR" dirty="0"/>
              <a:t>Apresenta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95E7D3-D974-4307-92D4-E3ECEFDF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90443617-0A78-4C2C-9996-D143BCDB9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ACFC544A-BD13-4C3C-8C9E-C35DEE8A4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29A9DD4-BE93-4516-8B95-26B91B44B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079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Baixando o </a:t>
            </a:r>
            <a:r>
              <a:rPr lang="pt-BR" b="1" dirty="0" err="1"/>
              <a:t>WireMock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372"/>
            <a:ext cx="8596668" cy="74638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Clique em </a:t>
            </a:r>
            <a:r>
              <a:rPr lang="pt-BR" dirty="0" err="1"/>
              <a:t>downloaded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standalone</a:t>
            </a:r>
            <a:r>
              <a:rPr lang="pt-BR" dirty="0"/>
              <a:t> JAR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7D6DA7-A379-4D82-BE88-2D31818B2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103727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772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Verificando o </a:t>
            </a:r>
            <a:r>
              <a:rPr lang="pt-BR" b="1" dirty="0" err="1"/>
              <a:t>WireMock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372"/>
            <a:ext cx="8596668" cy="74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Assim que o download for concluído, sugiro colocar o arquivo </a:t>
            </a:r>
            <a:r>
              <a:rPr lang="pt-BR" dirty="0" err="1"/>
              <a:t>jar</a:t>
            </a:r>
            <a:r>
              <a:rPr lang="pt-BR" dirty="0"/>
              <a:t> dentro de uma pasta nomeada </a:t>
            </a:r>
            <a:r>
              <a:rPr lang="pt-BR" dirty="0" err="1"/>
              <a:t>Wiremock</a:t>
            </a:r>
            <a:r>
              <a:rPr lang="pt-BR" dirty="0"/>
              <a:t> para melhor organização.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5513F31-86F8-43AB-96A9-48D1CECF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15111"/>
            <a:ext cx="8312758" cy="33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697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Verificando o </a:t>
            </a:r>
            <a:r>
              <a:rPr lang="pt-BR" b="1" dirty="0" err="1"/>
              <a:t>WireMock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372"/>
            <a:ext cx="8596668" cy="74638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WireMock</a:t>
            </a:r>
            <a:r>
              <a:rPr lang="pt-BR" dirty="0"/>
              <a:t> será inicializado através do prompt de comando. Abra o </a:t>
            </a:r>
            <a:r>
              <a:rPr lang="pt-BR" dirty="0" err="1"/>
              <a:t>cmd</a:t>
            </a:r>
            <a:r>
              <a:rPr lang="pt-BR" dirty="0"/>
              <a:t> na pasta onde está o </a:t>
            </a:r>
            <a:r>
              <a:rPr lang="pt-BR" dirty="0" err="1"/>
              <a:t>WireMock</a:t>
            </a:r>
            <a:r>
              <a:rPr lang="pt-BR" dirty="0"/>
              <a:t>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1EE926C-3A61-485D-9E59-B431870D1077}"/>
              </a:ext>
            </a:extLst>
          </p:cNvPr>
          <p:cNvSpPr txBox="1">
            <a:spLocks/>
          </p:cNvSpPr>
          <p:nvPr/>
        </p:nvSpPr>
        <p:spPr>
          <a:xfrm>
            <a:off x="677334" y="6322404"/>
            <a:ext cx="8596668" cy="74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1600" dirty="0"/>
              <a:t>Dica: No local onde está o </a:t>
            </a:r>
            <a:r>
              <a:rPr lang="pt-BR" sz="1600" dirty="0" err="1"/>
              <a:t>WireMock</a:t>
            </a:r>
            <a:r>
              <a:rPr lang="pt-BR" sz="1600" dirty="0"/>
              <a:t>, clique na barra de endereço, apague e digite “</a:t>
            </a:r>
            <a:r>
              <a:rPr lang="pt-BR" sz="1600" dirty="0" err="1"/>
              <a:t>cmd</a:t>
            </a:r>
            <a:r>
              <a:rPr lang="pt-BR" sz="1600" dirty="0"/>
              <a:t>”, após isso aperte </a:t>
            </a:r>
            <a:r>
              <a:rPr lang="pt-BR" sz="1600" dirty="0" err="1"/>
              <a:t>Enter</a:t>
            </a:r>
            <a:r>
              <a:rPr lang="pt-BR" sz="1600" dirty="0"/>
              <a:t>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4065B5-BFCA-40B3-87DE-76E76D01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52309"/>
            <a:ext cx="7946623" cy="41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346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Iniciando o </a:t>
            </a:r>
            <a:r>
              <a:rPr lang="pt-BR" b="1" dirty="0" err="1"/>
              <a:t>WireMock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371"/>
            <a:ext cx="8596668" cy="1456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Digite “</a:t>
            </a:r>
            <a:r>
              <a:rPr lang="pt-BR" dirty="0" err="1"/>
              <a:t>java</a:t>
            </a:r>
            <a:r>
              <a:rPr lang="pt-BR" dirty="0"/>
              <a:t> -</a:t>
            </a:r>
            <a:r>
              <a:rPr lang="pt-BR" dirty="0" err="1"/>
              <a:t>jar</a:t>
            </a:r>
            <a:r>
              <a:rPr lang="pt-BR" dirty="0"/>
              <a:t> wiremock-jre8-standalone-2.32.0.jar”</a:t>
            </a:r>
            <a:br>
              <a:rPr lang="pt-BR" dirty="0"/>
            </a:br>
            <a:r>
              <a:rPr lang="pt-BR" dirty="0"/>
              <a:t>Observe que por padrão o </a:t>
            </a:r>
            <a:r>
              <a:rPr lang="pt-BR" dirty="0" err="1"/>
              <a:t>WireMock</a:t>
            </a:r>
            <a:r>
              <a:rPr lang="pt-BR" dirty="0"/>
              <a:t> utiliza a porta 8080</a:t>
            </a:r>
            <a:br>
              <a:rPr lang="pt-BR" dirty="0"/>
            </a:br>
            <a:br>
              <a:rPr lang="pt-BR" dirty="0"/>
            </a:br>
            <a:r>
              <a:rPr lang="pt-BR" sz="1600" dirty="0"/>
              <a:t>(A porta 8080 pode estar sendo utilizada por outra ferramenta e acaba bloqueando a inicialização do </a:t>
            </a:r>
            <a:r>
              <a:rPr lang="pt-BR" sz="1600" dirty="0" err="1"/>
              <a:t>WireMock</a:t>
            </a:r>
            <a:r>
              <a:rPr lang="pt-BR" sz="1600" dirty="0"/>
              <a:t>, para isso, utilizaremos outra porta)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3C67079-5880-46FD-9642-E43C517A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11815"/>
            <a:ext cx="103155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4930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Opções na linha de comando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7730"/>
            <a:ext cx="9203645" cy="5220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--</a:t>
            </a:r>
            <a:r>
              <a:rPr lang="pt-BR" dirty="0" err="1"/>
              <a:t>port</a:t>
            </a:r>
            <a:r>
              <a:rPr lang="pt-BR" dirty="0"/>
              <a:t>: Define a porta HTTP </a:t>
            </a:r>
            <a:r>
              <a:rPr lang="pt-BR" sz="1600" dirty="0"/>
              <a:t>(</a:t>
            </a:r>
            <a:r>
              <a:rPr lang="pt-BR" sz="1600" dirty="0" err="1"/>
              <a:t>Ex</a:t>
            </a:r>
            <a:r>
              <a:rPr lang="pt-BR" sz="1600" dirty="0"/>
              <a:t>: --</a:t>
            </a:r>
            <a:r>
              <a:rPr lang="pt-BR" sz="1600" dirty="0" err="1"/>
              <a:t>port</a:t>
            </a:r>
            <a:r>
              <a:rPr lang="pt-BR" sz="1600" dirty="0"/>
              <a:t> 9999)</a:t>
            </a:r>
            <a:r>
              <a:rPr lang="pt-BR" dirty="0"/>
              <a:t> </a:t>
            </a:r>
            <a:r>
              <a:rPr lang="pt-BR" sz="1000" dirty="0"/>
              <a:t>”--</a:t>
            </a:r>
            <a:r>
              <a:rPr lang="pt-BR" sz="1000" dirty="0" err="1"/>
              <a:t>port</a:t>
            </a:r>
            <a:r>
              <a:rPr lang="pt-BR" sz="1000" dirty="0"/>
              <a:t> 0” a porta é determinada dinamicamente.</a:t>
            </a:r>
            <a:br>
              <a:rPr lang="pt-BR" sz="1000" dirty="0"/>
            </a:br>
            <a:br>
              <a:rPr lang="pt-BR" sz="1000" dirty="0"/>
            </a:br>
            <a:r>
              <a:rPr lang="pt-BR" dirty="0"/>
              <a:t>--root-</a:t>
            </a:r>
            <a:r>
              <a:rPr lang="pt-BR" dirty="0" err="1"/>
              <a:t>dir</a:t>
            </a:r>
            <a:r>
              <a:rPr lang="pt-BR" dirty="0"/>
              <a:t>: Define o diretório raiz das pastas do </a:t>
            </a:r>
            <a:r>
              <a:rPr lang="pt-BR" dirty="0" err="1"/>
              <a:t>WireMock</a:t>
            </a:r>
            <a:r>
              <a:rPr lang="pt-BR" dirty="0"/>
              <a:t> </a:t>
            </a:r>
            <a:r>
              <a:rPr lang="pt-BR" sz="1600" dirty="0"/>
              <a:t>(</a:t>
            </a:r>
            <a:r>
              <a:rPr lang="pt-BR" sz="1600" dirty="0" err="1"/>
              <a:t>Ex</a:t>
            </a:r>
            <a:r>
              <a:rPr lang="pt-BR" sz="1600" dirty="0"/>
              <a:t>: --root-</a:t>
            </a:r>
            <a:r>
              <a:rPr lang="pt-BR" sz="1600" dirty="0" err="1"/>
              <a:t>dir</a:t>
            </a:r>
            <a:r>
              <a:rPr lang="pt-BR" sz="1600" dirty="0"/>
              <a:t> c:\Users\Rafael)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--</a:t>
            </a:r>
            <a:r>
              <a:rPr lang="pt-BR" dirty="0" err="1"/>
              <a:t>verbose</a:t>
            </a:r>
            <a:r>
              <a:rPr lang="pt-BR" dirty="0"/>
              <a:t>: Ativa log detalhado no terminal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--</a:t>
            </a:r>
            <a:r>
              <a:rPr lang="pt-BR" dirty="0" err="1"/>
              <a:t>enable</a:t>
            </a:r>
            <a:r>
              <a:rPr lang="pt-BR" dirty="0"/>
              <a:t>-browser-</a:t>
            </a:r>
            <a:r>
              <a:rPr lang="pt-BR" dirty="0" err="1"/>
              <a:t>proxying</a:t>
            </a:r>
            <a:r>
              <a:rPr lang="pt-BR" dirty="0"/>
              <a:t>: Executa o WM como um proxy de navegador. </a:t>
            </a:r>
            <a:r>
              <a:rPr lang="pt-BR" sz="1400" dirty="0">
                <a:hlinkClick r:id="rId2"/>
              </a:rPr>
              <a:t>Detalhes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--</a:t>
            </a:r>
            <a:r>
              <a:rPr lang="pt-BR" dirty="0" err="1"/>
              <a:t>disable-gzip</a:t>
            </a:r>
            <a:r>
              <a:rPr lang="pt-BR" dirty="0"/>
              <a:t>: Impede que os corpos de resposta sejam compactados com </a:t>
            </a:r>
            <a:r>
              <a:rPr lang="pt-BR" dirty="0" err="1"/>
              <a:t>gzip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--</a:t>
            </a:r>
            <a:r>
              <a:rPr lang="pt-BR" dirty="0" err="1"/>
              <a:t>enable-stub-cors</a:t>
            </a:r>
            <a:r>
              <a:rPr lang="pt-BR" dirty="0"/>
              <a:t>: Habilita o envio automático de cabeçalhos de resposta de origem cruzada (CORS).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--help: Mostrar ajuda na linha de comando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Todas as opções estão disponíveis no link </a:t>
            </a:r>
            <a:r>
              <a:rPr lang="pt-BR" dirty="0">
                <a:hlinkClick r:id="rId3"/>
              </a:rPr>
              <a:t>aqui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5476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Iniciando o </a:t>
            </a:r>
            <a:r>
              <a:rPr lang="pt-BR" b="1" dirty="0" err="1"/>
              <a:t>WireMock</a:t>
            </a:r>
            <a:r>
              <a:rPr lang="pt-BR" b="1" dirty="0"/>
              <a:t> com opções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372"/>
            <a:ext cx="8596668" cy="163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Aperte </a:t>
            </a:r>
            <a:r>
              <a:rPr lang="pt-BR" b="1" i="1" dirty="0" err="1"/>
              <a:t>ctrl</a:t>
            </a:r>
            <a:r>
              <a:rPr lang="pt-BR" b="1" i="1" dirty="0"/>
              <a:t> + c </a:t>
            </a:r>
            <a:r>
              <a:rPr lang="pt-BR" dirty="0"/>
              <a:t>para encerrar o </a:t>
            </a:r>
            <a:r>
              <a:rPr lang="pt-BR" dirty="0" err="1"/>
              <a:t>WireMock</a:t>
            </a:r>
            <a:r>
              <a:rPr lang="pt-BR" dirty="0"/>
              <a:t> atual e digite “</a:t>
            </a:r>
            <a:r>
              <a:rPr lang="pt-BR" dirty="0" err="1"/>
              <a:t>java</a:t>
            </a:r>
            <a:r>
              <a:rPr lang="pt-BR" dirty="0"/>
              <a:t> -</a:t>
            </a:r>
            <a:r>
              <a:rPr lang="pt-BR" dirty="0" err="1"/>
              <a:t>jar</a:t>
            </a:r>
            <a:r>
              <a:rPr lang="pt-BR" dirty="0"/>
              <a:t> wiremock-jre8-standalone-2.32.0.jar --</a:t>
            </a:r>
            <a:r>
              <a:rPr lang="pt-BR" dirty="0" err="1"/>
              <a:t>port</a:t>
            </a:r>
            <a:r>
              <a:rPr lang="pt-BR" dirty="0"/>
              <a:t> 9999 --</a:t>
            </a:r>
            <a:r>
              <a:rPr lang="pt-BR" dirty="0" err="1"/>
              <a:t>verbose</a:t>
            </a:r>
            <a:r>
              <a:rPr lang="pt-BR" dirty="0"/>
              <a:t>“ para inicia-lo com a porta desejável.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B07558-583F-427B-AD46-32F58619B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09967"/>
            <a:ext cx="10481418" cy="523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9600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Pastas </a:t>
            </a:r>
            <a:r>
              <a:rPr lang="pt-BR" b="1" dirty="0" err="1"/>
              <a:t>WireMock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372"/>
            <a:ext cx="8596668" cy="230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Assim que inicializa, o </a:t>
            </a:r>
            <a:r>
              <a:rPr lang="pt-BR" dirty="0" err="1"/>
              <a:t>WireMock</a:t>
            </a:r>
            <a:r>
              <a:rPr lang="pt-BR" dirty="0"/>
              <a:t> cria 2 pastas: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mappings – Local onde fica as regras de requisição; </a:t>
            </a:r>
            <a:r>
              <a:rPr lang="pt-BR" dirty="0" err="1"/>
              <a:t>url</a:t>
            </a:r>
            <a:r>
              <a:rPr lang="pt-BR" dirty="0"/>
              <a:t> e status </a:t>
            </a:r>
            <a:r>
              <a:rPr lang="pt-BR" dirty="0" err="1"/>
              <a:t>code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files = Local onde fica os arquivos </a:t>
            </a:r>
            <a:r>
              <a:rPr lang="pt-BR" dirty="0" err="1"/>
              <a:t>json</a:t>
            </a:r>
            <a:r>
              <a:rPr lang="pt-BR" dirty="0"/>
              <a:t> de resposta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EC4E6E-6F1B-4C7B-9AD2-D315046CF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8" y="3291840"/>
            <a:ext cx="11812123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1675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Abrindo VSC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372"/>
            <a:ext cx="8596668" cy="230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Aperte </a:t>
            </a:r>
            <a:r>
              <a:rPr lang="pt-BR" b="1" i="1" dirty="0" err="1"/>
              <a:t>ctrl</a:t>
            </a:r>
            <a:r>
              <a:rPr lang="pt-BR" b="1" i="1" dirty="0"/>
              <a:t> + c </a:t>
            </a:r>
            <a:r>
              <a:rPr lang="pt-BR" dirty="0"/>
              <a:t>para encerrar o </a:t>
            </a:r>
            <a:r>
              <a:rPr lang="pt-BR" dirty="0" err="1"/>
              <a:t>WireMock</a:t>
            </a:r>
            <a:r>
              <a:rPr lang="pt-BR" dirty="0"/>
              <a:t> e após isso digite “</a:t>
            </a:r>
            <a:r>
              <a:rPr lang="pt-BR" b="1" i="1" dirty="0" err="1"/>
              <a:t>code</a:t>
            </a:r>
            <a:r>
              <a:rPr lang="pt-BR" b="1" i="1" dirty="0"/>
              <a:t> .” </a:t>
            </a:r>
            <a:r>
              <a:rPr lang="pt-BR" dirty="0"/>
              <a:t>para abrir o Visual Studio </a:t>
            </a:r>
            <a:r>
              <a:rPr lang="pt-BR" dirty="0" err="1"/>
              <a:t>Code</a:t>
            </a:r>
            <a:r>
              <a:rPr lang="pt-BR" dirty="0"/>
              <a:t> na pasta do </a:t>
            </a:r>
            <a:r>
              <a:rPr lang="pt-BR" dirty="0" err="1"/>
              <a:t>WireMock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870CE5E-FFFE-4AFE-AEAF-B6968F1A9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1" y="4872477"/>
            <a:ext cx="8995187" cy="198552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9993B05-D163-45BD-B64C-0810815AD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431" y="2192581"/>
            <a:ext cx="5434063" cy="1985523"/>
          </a:xfrm>
          <a:prstGeom prst="rect">
            <a:avLst/>
          </a:prstGeom>
        </p:spPr>
      </p:pic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1E0EA426-C3D3-40BE-87FE-D52370F820D7}"/>
              </a:ext>
            </a:extLst>
          </p:cNvPr>
          <p:cNvSpPr/>
          <p:nvPr/>
        </p:nvSpPr>
        <p:spPr>
          <a:xfrm>
            <a:off x="4797074" y="4282183"/>
            <a:ext cx="357187" cy="486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23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regra de requisição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372"/>
            <a:ext cx="8596668" cy="195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Criar dentro da pasta mappings um arquivo </a:t>
            </a:r>
            <a:r>
              <a:rPr lang="pt-BR" dirty="0" err="1"/>
              <a:t>json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9708B8-7F3E-4658-94C7-51DC98510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79" y="2330640"/>
            <a:ext cx="4368377" cy="35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5796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regra de requisição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372"/>
            <a:ext cx="8596668" cy="195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No site do </a:t>
            </a:r>
            <a:r>
              <a:rPr lang="pt-BR" dirty="0" err="1"/>
              <a:t>WireMock</a:t>
            </a:r>
            <a:r>
              <a:rPr lang="pt-BR" dirty="0"/>
              <a:t>, clique na opção </a:t>
            </a:r>
            <a:r>
              <a:rPr lang="pt-BR" dirty="0" err="1"/>
              <a:t>Stubbing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9A8B7D-CB54-4B31-A5CB-67BF6D88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75313"/>
            <a:ext cx="107823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046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41DC778F-EF1A-4C1B-B1AD-BA37A74E5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3FCDB4-670C-4568-96EE-093382A9E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5A42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ockeando como nunca con WireMock">
            <a:extLst>
              <a:ext uri="{FF2B5EF4-FFF2-40B4-BE49-F238E27FC236}">
                <a16:creationId xmlns:a16="http://schemas.microsoft.com/office/drawing/2014/main" id="{F165FB12-8A8F-4BA2-A797-A3F920E1A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r="-1" b="-1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02676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regra de requisição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372"/>
            <a:ext cx="8596668" cy="195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Descendo a página, encontramos o nosso exemplo de arquivo mapping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D8B7FF-7BDE-454F-A03E-C7A58FF0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1" y="2061210"/>
            <a:ext cx="10928339" cy="4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8958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regra de requisição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0456"/>
            <a:ext cx="8596668" cy="195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Copie o exemplo no arquivo </a:t>
            </a:r>
            <a:r>
              <a:rPr lang="pt-BR" dirty="0" err="1"/>
              <a:t>json</a:t>
            </a:r>
            <a:r>
              <a:rPr lang="pt-BR" dirty="0"/>
              <a:t> criado no VSC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237C50-F1AE-43B5-BA38-24C79741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9994"/>
            <a:ext cx="10219142" cy="467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8087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749AEB-57B8-4F1D-9971-5FA4FF5DBADD}"/>
              </a:ext>
            </a:extLst>
          </p:cNvPr>
          <p:cNvSpPr/>
          <p:nvPr/>
        </p:nvSpPr>
        <p:spPr>
          <a:xfrm>
            <a:off x="3080825" y="2208628"/>
            <a:ext cx="2166424" cy="351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A65E3A7-60ED-4096-9E40-DBA6D6DA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57" y="614362"/>
            <a:ext cx="7839075" cy="562927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376F7E2-8855-4DF9-9B79-BF2AC4F97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302" y="4307398"/>
            <a:ext cx="2571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0736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Fazendo a requisição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39" y="1468304"/>
            <a:ext cx="8596668" cy="195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Inicie o </a:t>
            </a:r>
            <a:r>
              <a:rPr lang="pt-BR" dirty="0" err="1"/>
              <a:t>WireMock</a:t>
            </a:r>
            <a:r>
              <a:rPr lang="pt-BR" dirty="0"/>
              <a:t> e abra o </a:t>
            </a:r>
            <a:r>
              <a:rPr lang="pt-BR" dirty="0" err="1"/>
              <a:t>Postman</a:t>
            </a:r>
            <a:r>
              <a:rPr lang="pt-BR" dirty="0"/>
              <a:t>. Preencha a requisição no </a:t>
            </a:r>
            <a:r>
              <a:rPr lang="pt-BR" dirty="0" err="1"/>
              <a:t>Postman</a:t>
            </a:r>
            <a:r>
              <a:rPr lang="pt-BR" dirty="0"/>
              <a:t> igual o arquivo </a:t>
            </a:r>
            <a:r>
              <a:rPr lang="pt-BR" dirty="0" err="1"/>
              <a:t>json</a:t>
            </a:r>
            <a:r>
              <a:rPr lang="pt-BR" dirty="0"/>
              <a:t> (</a:t>
            </a:r>
            <a:r>
              <a:rPr lang="pt-BR" b="0" i="0" dirty="0">
                <a:solidFill>
                  <a:srgbClr val="505050"/>
                </a:solidFill>
                <a:effectLst/>
              </a:rPr>
              <a:t>localhost:9999/some/</a:t>
            </a:r>
            <a:r>
              <a:rPr lang="pt-BR" b="0" i="0" dirty="0" err="1">
                <a:solidFill>
                  <a:srgbClr val="505050"/>
                </a:solidFill>
                <a:effectLst/>
              </a:rPr>
              <a:t>thing</a:t>
            </a:r>
            <a:r>
              <a:rPr lang="pt-BR" b="0" i="0" dirty="0">
                <a:solidFill>
                  <a:srgbClr val="505050"/>
                </a:solidFill>
                <a:effectLst/>
              </a:rPr>
              <a:t>)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662C1CC-BC9C-46DE-B50E-DD8BA5C3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86000"/>
            <a:ext cx="87058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997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#ValeLembrar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>
                <a:solidFill>
                  <a:schemeClr val="bg1"/>
                </a:solidFill>
              </a:rPr>
              <a:t>Qualquer alteração que é feita nos arquivos json do WireMock, além de salva-los, é necessário reiniciar o WireMock.</a:t>
            </a:r>
          </a:p>
        </p:txBody>
      </p:sp>
      <p:pic>
        <p:nvPicPr>
          <p:cNvPr id="2050" name="Picture 2" descr="Remember Stock Illustrations – 43,896 Remember Stock Illustrations, Vectors  &amp;amp; Clipart - Dreamstime">
            <a:extLst>
              <a:ext uri="{FF2B5EF4-FFF2-40B4-BE49-F238E27FC236}">
                <a16:creationId xmlns:a16="http://schemas.microsoft.com/office/drawing/2014/main" id="{15E6FB2F-68DB-44B9-AF61-F09667A0E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136867"/>
            <a:ext cx="5143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5144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Organizando pastas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2617"/>
            <a:ext cx="8596668" cy="195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Deixe as regras de requisição na pasta </a:t>
            </a:r>
            <a:r>
              <a:rPr lang="pt-BR" i="1" dirty="0"/>
              <a:t>mapping</a:t>
            </a:r>
            <a:r>
              <a:rPr lang="pt-BR" dirty="0"/>
              <a:t> e crie um </a:t>
            </a:r>
            <a:r>
              <a:rPr lang="pt-BR" dirty="0" err="1"/>
              <a:t>json</a:t>
            </a:r>
            <a:r>
              <a:rPr lang="pt-BR" dirty="0"/>
              <a:t> de resposta na pasta </a:t>
            </a:r>
            <a:r>
              <a:rPr lang="pt-BR" i="1" dirty="0"/>
              <a:t>file</a:t>
            </a:r>
            <a:r>
              <a:rPr lang="pt-BR" dirty="0"/>
              <a:t>. Coloque um texto para ser exibido, se atentando a formatação </a:t>
            </a:r>
            <a:r>
              <a:rPr lang="pt-BR" dirty="0" err="1"/>
              <a:t>json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F0B709-795D-4240-8BF0-61F4F6E1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9" y="2789104"/>
            <a:ext cx="9821342" cy="27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4560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Organizando pastas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2617"/>
            <a:ext cx="8596668" cy="195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Altere o body do arquivo de regras para que ele aponte o novo arquivo com a resposta.  (“</a:t>
            </a:r>
            <a:r>
              <a:rPr lang="pt-BR" dirty="0" err="1"/>
              <a:t>bodyFileName</a:t>
            </a:r>
            <a:r>
              <a:rPr lang="pt-BR" dirty="0"/>
              <a:t>” : “</a:t>
            </a:r>
            <a:r>
              <a:rPr lang="pt-BR" dirty="0" err="1"/>
              <a:t>nomeDoArquivo.json</a:t>
            </a:r>
            <a:r>
              <a:rPr lang="pt-BR" dirty="0"/>
              <a:t>”). Salve e reinicie o </a:t>
            </a:r>
            <a:r>
              <a:rPr lang="pt-BR" dirty="0" err="1"/>
              <a:t>WireMock</a:t>
            </a:r>
            <a:r>
              <a:rPr lang="pt-BR" dirty="0"/>
              <a:t>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271C66-44FD-4384-9E17-3FED8A69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01843"/>
            <a:ext cx="6583851" cy="425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5953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Refazendo a requisição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2617"/>
            <a:ext cx="8596668" cy="195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Teste a requisição com o </a:t>
            </a:r>
            <a:r>
              <a:rPr lang="pt-BR" dirty="0" err="1"/>
              <a:t>postman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D8F575-BAC9-4130-BF27-4BCBDEFE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52700"/>
            <a:ext cx="89344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213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#ValeCitar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4203045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Caso a conexão com internet não seja um problema, também existe o </a:t>
            </a:r>
            <a:r>
              <a:rPr lang="pt-BR" dirty="0" err="1">
                <a:solidFill>
                  <a:schemeClr val="bg1"/>
                </a:solidFill>
              </a:rPr>
              <a:t>MockLab</a:t>
            </a:r>
            <a:r>
              <a:rPr lang="pt-BR" dirty="0">
                <a:solidFill>
                  <a:schemeClr val="bg1"/>
                </a:solidFill>
              </a:rPr>
              <a:t> que funciona como um </a:t>
            </a:r>
            <a:r>
              <a:rPr lang="pt-BR" dirty="0" err="1">
                <a:solidFill>
                  <a:schemeClr val="bg1"/>
                </a:solidFill>
              </a:rPr>
              <a:t>WireMock</a:t>
            </a:r>
            <a:r>
              <a:rPr lang="pt-BR" dirty="0">
                <a:solidFill>
                  <a:schemeClr val="bg1"/>
                </a:solidFill>
              </a:rPr>
              <a:t> Web, possuindo uma interface de usuário.</a:t>
            </a:r>
          </a:p>
        </p:txBody>
      </p:sp>
      <p:pic>
        <p:nvPicPr>
          <p:cNvPr id="2050" name="Picture 2" descr="Getting Started | MockLab">
            <a:extLst>
              <a:ext uri="{FF2B5EF4-FFF2-40B4-BE49-F238E27FC236}">
                <a16:creationId xmlns:a16="http://schemas.microsoft.com/office/drawing/2014/main" id="{A861AB01-7459-48E4-8D5D-742F0A5F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0720" y="1566522"/>
            <a:ext cx="6182547" cy="307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1424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806" y="2768600"/>
            <a:ext cx="6104388" cy="1320800"/>
          </a:xfrm>
        </p:spPr>
        <p:txBody>
          <a:bodyPr/>
          <a:lstStyle/>
          <a:p>
            <a:r>
              <a:rPr lang="pt-BR" b="1" dirty="0"/>
              <a:t>Obrigado e até a próxima </a:t>
            </a:r>
          </a:p>
        </p:txBody>
      </p:sp>
    </p:spTree>
    <p:extLst>
      <p:ext uri="{BB962C8B-B14F-4D97-AF65-F5344CB8AC3E}">
        <p14:creationId xmlns:p14="http://schemas.microsoft.com/office/powerpoint/2010/main" val="19731325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etting Started with Service Virtualization using WireMock (Part 3) -  TestProject">
            <a:extLst>
              <a:ext uri="{FF2B5EF4-FFF2-40B4-BE49-F238E27FC236}">
                <a16:creationId xmlns:a16="http://schemas.microsoft.com/office/drawing/2014/main" id="{772B3681-171E-4752-9BCE-E40367551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r="25578" b="-1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8B5F45-024F-4BF0-ACD8-BC2CA326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339122"/>
            <a:ext cx="5291132" cy="1320800"/>
          </a:xfrm>
        </p:spPr>
        <p:txBody>
          <a:bodyPr>
            <a:normAutofit/>
          </a:bodyPr>
          <a:lstStyle/>
          <a:p>
            <a:r>
              <a:rPr lang="pt-BR" b="1" dirty="0"/>
              <a:t>O que é o </a:t>
            </a:r>
            <a:r>
              <a:rPr lang="pt-BR" b="1" dirty="0" err="1"/>
              <a:t>WireMock</a:t>
            </a:r>
            <a:r>
              <a:rPr lang="pt-BR" b="1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E7A920-C28C-49B9-80B7-13E6AFB6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24" y="1668388"/>
            <a:ext cx="507843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O </a:t>
            </a:r>
            <a:r>
              <a:rPr lang="pt-BR" b="1" dirty="0" err="1"/>
              <a:t>WireMock</a:t>
            </a:r>
            <a:r>
              <a:rPr lang="pt-BR" b="1" dirty="0"/>
              <a:t> é um servidor HTTP que consegue dar respostas prontas a solicitações específicas. Com ele é possível determinar qual resposta retornar dado um </a:t>
            </a:r>
            <a:r>
              <a:rPr lang="pt-BR" b="1" dirty="0" err="1"/>
              <a:t>request</a:t>
            </a:r>
            <a:r>
              <a:rPr lang="pt-BR" b="1" dirty="0"/>
              <a:t>. </a:t>
            </a:r>
            <a:br>
              <a:rPr lang="pt-BR" b="1" dirty="0"/>
            </a:b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Simplificando: O </a:t>
            </a:r>
            <a:r>
              <a:rPr lang="pt-BR" b="1" dirty="0" err="1"/>
              <a:t>WireMock</a:t>
            </a:r>
            <a:r>
              <a:rPr lang="pt-BR" b="1" dirty="0"/>
              <a:t> consegue simular uma API, que dada uma requisição, ele irá devolver uma resposta.</a:t>
            </a:r>
          </a:p>
        </p:txBody>
      </p:sp>
      <p:cxnSp>
        <p:nvCxnSpPr>
          <p:cNvPr id="3076" name="Straight Connector 7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62205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7CC0B-1CB0-4CAF-8C65-7BFE7F82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Por que usar o </a:t>
            </a:r>
            <a:r>
              <a:rPr lang="pt-BR" b="1" dirty="0" err="1"/>
              <a:t>WireMock</a:t>
            </a:r>
            <a:r>
              <a:rPr lang="pt-BR" b="1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E7936-5A75-452D-978E-0CD1C826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67" y="1903330"/>
            <a:ext cx="7088032" cy="10470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000" b="1" dirty="0"/>
              <a:t>Simples de usar </a:t>
            </a:r>
            <a:r>
              <a:rPr lang="pt-BR" b="1" dirty="0"/>
              <a:t>-</a:t>
            </a:r>
            <a:r>
              <a:rPr lang="pt-BR" dirty="0"/>
              <a:t> O </a:t>
            </a:r>
            <a:r>
              <a:rPr lang="pt-BR" dirty="0" err="1"/>
              <a:t>WireMock</a:t>
            </a:r>
            <a:r>
              <a:rPr lang="pt-BR" dirty="0"/>
              <a:t> é um arquivo </a:t>
            </a:r>
            <a:r>
              <a:rPr lang="pt-BR" i="1" dirty="0" err="1"/>
              <a:t>jar</a:t>
            </a:r>
            <a:r>
              <a:rPr lang="pt-BR" dirty="0"/>
              <a:t>, ou seja, possuindo </a:t>
            </a:r>
            <a:r>
              <a:rPr lang="pt-BR" dirty="0" err="1"/>
              <a:t>java</a:t>
            </a:r>
            <a:r>
              <a:rPr lang="pt-BR" dirty="0"/>
              <a:t> na máquina, basta baixa-lo e executar.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098" name="Picture 2" descr="Java Unable To Access Jarfile On Windows 10 - How To Fix?">
            <a:extLst>
              <a:ext uri="{FF2B5EF4-FFF2-40B4-BE49-F238E27FC236}">
                <a16:creationId xmlns:a16="http://schemas.microsoft.com/office/drawing/2014/main" id="{6F6B86FF-4CA8-4B11-BBA4-DF27F2903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843" y="1613391"/>
            <a:ext cx="1193954" cy="119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rganização - ícones de o negócio grátis">
            <a:extLst>
              <a:ext uri="{FF2B5EF4-FFF2-40B4-BE49-F238E27FC236}">
                <a16:creationId xmlns:a16="http://schemas.microsoft.com/office/drawing/2014/main" id="{DE654BC0-3E32-4467-9462-1915C6D07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439" y="3134057"/>
            <a:ext cx="1193954" cy="119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03968CA-57F9-49A7-9C80-2AF07D75DD50}"/>
              </a:ext>
            </a:extLst>
          </p:cNvPr>
          <p:cNvSpPr txBox="1">
            <a:spLocks/>
          </p:cNvSpPr>
          <p:nvPr/>
        </p:nvSpPr>
        <p:spPr>
          <a:xfrm>
            <a:off x="731067" y="3384040"/>
            <a:ext cx="7088032" cy="1047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000" b="1" dirty="0"/>
              <a:t>Organização </a:t>
            </a:r>
            <a:r>
              <a:rPr lang="pt-BR" b="1" dirty="0"/>
              <a:t>-</a:t>
            </a:r>
            <a:r>
              <a:rPr lang="pt-BR" dirty="0"/>
              <a:t> Duas pastas separadas, onde uma tem as regras da requisição e outra com os </a:t>
            </a:r>
            <a:r>
              <a:rPr lang="pt-BR" dirty="0" err="1"/>
              <a:t>JSONs</a:t>
            </a:r>
            <a:r>
              <a:rPr lang="pt-BR" dirty="0"/>
              <a:t> de resposta.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1CDDA0A-3BF4-4C53-84FC-DA5A3E42FA30}"/>
              </a:ext>
            </a:extLst>
          </p:cNvPr>
          <p:cNvSpPr txBox="1">
            <a:spLocks/>
          </p:cNvSpPr>
          <p:nvPr/>
        </p:nvSpPr>
        <p:spPr>
          <a:xfrm>
            <a:off x="731067" y="4864750"/>
            <a:ext cx="7088032" cy="1047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/>
              <a:t>Funcionalidade </a:t>
            </a:r>
            <a:r>
              <a:rPr lang="pt-BR" b="1" dirty="0"/>
              <a:t>-</a:t>
            </a:r>
            <a:r>
              <a:rPr lang="pt-BR" dirty="0"/>
              <a:t> Quando estamos desenvolvendo uma aplicação que ainda não possui todas as interligações prontas e funcionais.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104" name="Picture 8" descr="Trabalho Engrenagem PNG -">
            <a:extLst>
              <a:ext uri="{FF2B5EF4-FFF2-40B4-BE49-F238E27FC236}">
                <a16:creationId xmlns:a16="http://schemas.microsoft.com/office/drawing/2014/main" id="{15A9D424-0062-4AAC-A62D-17CBAEC59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579" y="4654723"/>
            <a:ext cx="1373423" cy="13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67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essoa cozinhando na churrasqueira&#10;&#10;Descrição gerada automaticamente com confiança média">
            <a:extLst>
              <a:ext uri="{FF2B5EF4-FFF2-40B4-BE49-F238E27FC236}">
                <a16:creationId xmlns:a16="http://schemas.microsoft.com/office/drawing/2014/main" id="{7D70ADE6-C5C6-4E97-8FCB-FACA49862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149" y="0"/>
            <a:ext cx="14322802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C266543-3FC4-494B-AECC-68920BE29EFA}"/>
              </a:ext>
            </a:extLst>
          </p:cNvPr>
          <p:cNvSpPr/>
          <p:nvPr/>
        </p:nvSpPr>
        <p:spPr>
          <a:xfrm>
            <a:off x="2494162" y="1261365"/>
            <a:ext cx="64178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Mão na massa</a:t>
            </a:r>
          </a:p>
        </p:txBody>
      </p:sp>
    </p:spTree>
    <p:extLst>
      <p:ext uri="{BB962C8B-B14F-4D97-AF65-F5344CB8AC3E}">
        <p14:creationId xmlns:p14="http://schemas.microsoft.com/office/powerpoint/2010/main" val="35275996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7CC0B-1CB0-4CAF-8C65-7BFE7F82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precisamos?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E7936-5A75-452D-978E-0CD1C826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67" y="1903330"/>
            <a:ext cx="7088032" cy="4345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- </a:t>
            </a:r>
            <a:r>
              <a:rPr lang="pt-BR" sz="2000" b="1" dirty="0" err="1"/>
              <a:t>WireMock</a:t>
            </a:r>
            <a:br>
              <a:rPr lang="pt-BR" sz="2000" b="1" dirty="0"/>
            </a:br>
            <a:br>
              <a:rPr lang="pt-BR" sz="2000" b="1" dirty="0"/>
            </a:br>
            <a:r>
              <a:rPr lang="pt-BR" sz="2000" b="1" dirty="0"/>
              <a:t>- </a:t>
            </a:r>
            <a:r>
              <a:rPr lang="pt-BR" sz="2000" b="1" dirty="0" err="1"/>
              <a:t>Postman</a:t>
            </a:r>
            <a:br>
              <a:rPr lang="pt-BR" sz="2000" b="1" dirty="0"/>
            </a:br>
            <a:br>
              <a:rPr lang="pt-BR" sz="2000" b="1" dirty="0"/>
            </a:br>
            <a:r>
              <a:rPr lang="pt-BR" sz="2000" b="1" dirty="0"/>
              <a:t>- Visual Studio </a:t>
            </a:r>
            <a:r>
              <a:rPr lang="pt-BR" sz="2000" b="1" dirty="0" err="1"/>
              <a:t>Code</a:t>
            </a:r>
            <a:br>
              <a:rPr lang="pt-BR" sz="2000" b="1" dirty="0"/>
            </a:br>
            <a:br>
              <a:rPr lang="pt-BR" sz="2000" b="1" dirty="0"/>
            </a:br>
            <a:r>
              <a:rPr lang="pt-BR" sz="2000" b="1" dirty="0"/>
              <a:t>- Java </a:t>
            </a:r>
            <a:r>
              <a:rPr lang="pt-BR" dirty="0"/>
              <a:t>(Versão 7 ou 8) - </a:t>
            </a:r>
            <a:r>
              <a:rPr lang="pt-BR" sz="1400" i="1" dirty="0"/>
              <a:t>A versão Java 7 agora está obsoleta na linha 2.xe a versão 2.27.2 é a última versão disponível.</a:t>
            </a:r>
            <a:endParaRPr lang="pt-BR" dirty="0"/>
          </a:p>
        </p:txBody>
      </p:sp>
      <p:pic>
        <p:nvPicPr>
          <p:cNvPr id="1026" name="Picture 2" descr="Automatic stubs with Wiremock and JAX-RS">
            <a:extLst>
              <a:ext uri="{FF2B5EF4-FFF2-40B4-BE49-F238E27FC236}">
                <a16:creationId xmlns:a16="http://schemas.microsoft.com/office/drawing/2014/main" id="{4CCF369D-4B26-47AF-AEC9-E1016E0F5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67" y="4611896"/>
            <a:ext cx="1636504" cy="16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man API Platform | Sign Up for Free">
            <a:extLst>
              <a:ext uri="{FF2B5EF4-FFF2-40B4-BE49-F238E27FC236}">
                <a16:creationId xmlns:a16="http://schemas.microsoft.com/office/drawing/2014/main" id="{B7D09BC4-F6A9-44EB-BFD9-9E31A3923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887" y="4769747"/>
            <a:ext cx="1320801" cy="13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- YouTube">
            <a:extLst>
              <a:ext uri="{FF2B5EF4-FFF2-40B4-BE49-F238E27FC236}">
                <a16:creationId xmlns:a16="http://schemas.microsoft.com/office/drawing/2014/main" id="{1E01578F-9A92-44CA-AB9D-C0DE2FA80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004" y="4454043"/>
            <a:ext cx="1636505" cy="16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istória do Java - Linguagem de Programação - InfoEscola">
            <a:extLst>
              <a:ext uri="{FF2B5EF4-FFF2-40B4-BE49-F238E27FC236}">
                <a16:creationId xmlns:a16="http://schemas.microsoft.com/office/drawing/2014/main" id="{1CA3AAD3-8221-4408-9D62-E3D7AB17C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21" y="4304334"/>
            <a:ext cx="2585058" cy="19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8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Baixando o </a:t>
            </a:r>
            <a:r>
              <a:rPr lang="pt-BR" b="1" dirty="0" err="1"/>
              <a:t>WireMock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372"/>
            <a:ext cx="8596668" cy="74638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Acesse: </a:t>
            </a:r>
            <a:r>
              <a:rPr lang="pt-BR" dirty="0">
                <a:hlinkClick r:id="rId2"/>
              </a:rPr>
              <a:t>http://wiremock.org/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Clique em </a:t>
            </a:r>
            <a:r>
              <a:rPr lang="pt-BR" dirty="0" err="1"/>
              <a:t>Docs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348A65-065C-4DEF-AB9D-8D5A59C15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01756"/>
            <a:ext cx="10375806" cy="47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261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Baixando o </a:t>
            </a:r>
            <a:r>
              <a:rPr lang="pt-BR" b="1" dirty="0" err="1"/>
              <a:t>WireMock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372"/>
            <a:ext cx="8596668" cy="74638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Clique em Download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Installation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A30E9D-1C5E-4E08-ACE5-00181FB7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141915" cy="49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753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BD9B-7B54-473B-BB9E-A8242AB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Baixando o </a:t>
            </a:r>
            <a:r>
              <a:rPr lang="pt-BR" b="1" dirty="0" err="1"/>
              <a:t>WireMock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1695A-B0EA-4322-814E-5E6D01E5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372"/>
            <a:ext cx="8596668" cy="74638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Clique em Running as a </a:t>
            </a:r>
            <a:r>
              <a:rPr lang="pt-BR" dirty="0" err="1"/>
              <a:t>Standalone</a:t>
            </a:r>
            <a:r>
              <a:rPr lang="pt-BR" dirty="0"/>
              <a:t> </a:t>
            </a:r>
            <a:r>
              <a:rPr lang="pt-BR" dirty="0" err="1"/>
              <a:t>Process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1436D5-B5E5-4987-84E6-ADF90F42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101250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37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1319</TotalTime>
  <Words>803</Words>
  <Application>Microsoft Office PowerPoint</Application>
  <PresentationFormat>Widescreen</PresentationFormat>
  <Paragraphs>58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Facetado</vt:lpstr>
      <vt:lpstr>APMANOS</vt:lpstr>
      <vt:lpstr>Apresentação do PowerPoint</vt:lpstr>
      <vt:lpstr>O que é o WireMock?</vt:lpstr>
      <vt:lpstr>Por que usar o WireMock?</vt:lpstr>
      <vt:lpstr>Apresentação do PowerPoint</vt:lpstr>
      <vt:lpstr>O que precisamos?</vt:lpstr>
      <vt:lpstr>Baixando o WireMock</vt:lpstr>
      <vt:lpstr>Baixando o WireMock</vt:lpstr>
      <vt:lpstr>Baixando o WireMock</vt:lpstr>
      <vt:lpstr>Baixando o WireMock</vt:lpstr>
      <vt:lpstr>Verificando o WireMock</vt:lpstr>
      <vt:lpstr>Verificando o WireMock</vt:lpstr>
      <vt:lpstr>Iniciando o WireMock</vt:lpstr>
      <vt:lpstr>Opções na linha de comando</vt:lpstr>
      <vt:lpstr>Iniciando o WireMock com opções </vt:lpstr>
      <vt:lpstr>Pastas WireMock</vt:lpstr>
      <vt:lpstr>Abrindo VSC</vt:lpstr>
      <vt:lpstr>Criando regra de requisição</vt:lpstr>
      <vt:lpstr>Criando regra de requisição</vt:lpstr>
      <vt:lpstr>Criando regra de requisição</vt:lpstr>
      <vt:lpstr>Criando regra de requisição</vt:lpstr>
      <vt:lpstr>Apresentação do PowerPoint</vt:lpstr>
      <vt:lpstr>Fazendo a requisição</vt:lpstr>
      <vt:lpstr>#ValeLembrar</vt:lpstr>
      <vt:lpstr>Organizando pastas</vt:lpstr>
      <vt:lpstr>Organizando pastas</vt:lpstr>
      <vt:lpstr>Refazendo a requisição</vt:lpstr>
      <vt:lpstr>#ValeCitar</vt:lpstr>
      <vt:lpstr>Obrigado e até a próxima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APMANOS</dc:title>
  <dc:creator>RAFAEL AUGUSTO LEITE BALDI</dc:creator>
  <cp:lastModifiedBy>Rafael Augusto Leite  Baldi</cp:lastModifiedBy>
  <cp:revision>8</cp:revision>
  <dcterms:created xsi:type="dcterms:W3CDTF">2022-01-14T12:30:23Z</dcterms:created>
  <dcterms:modified xsi:type="dcterms:W3CDTF">2022-06-26T21:29:32Z</dcterms:modified>
</cp:coreProperties>
</file>