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/>
          </p:nvPr>
        </p:nvSpPr>
        <p:spPr>
          <a:xfrm>
            <a:off x="-135164" y="507793"/>
            <a:ext cx="9144000" cy="2387600"/>
          </a:xfrm>
        </p:spPr>
        <p:txBody>
          <a:bodyPr>
            <a:normAutofit/>
          </a:bodyPr>
          <a:lstStyle/>
          <a:p>
            <a:r>
              <a:rPr lang="pt-BR" sz="8000" dirty="0" smtClean="0">
                <a:solidFill>
                  <a:srgbClr val="C00000"/>
                </a:solidFill>
                <a:latin typeface="Aero" panose="02000603090000090004" pitchFamily="2" charset="0"/>
                <a:ea typeface="Adobe Gothic Std B" panose="020B0800000000000000" pitchFamily="34" charset="-128"/>
              </a:rPr>
              <a:t>Brigada</a:t>
            </a:r>
            <a:endParaRPr lang="pt-BR" sz="8000" dirty="0">
              <a:solidFill>
                <a:srgbClr val="C00000"/>
              </a:solidFill>
              <a:latin typeface="Aero" panose="02000603090000090004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9" name="Subtítulo 2"/>
          <p:cNvSpPr>
            <a:spLocks noGrp="1"/>
          </p:cNvSpPr>
          <p:nvPr>
            <p:ph type="subTitle" idx="1"/>
          </p:nvPr>
        </p:nvSpPr>
        <p:spPr>
          <a:xfrm>
            <a:off x="3295434" y="3903698"/>
            <a:ext cx="6002565" cy="1655762"/>
          </a:xfrm>
        </p:spPr>
        <p:txBody>
          <a:bodyPr/>
          <a:lstStyle/>
          <a:p>
            <a:r>
              <a:rPr lang="pt-BR" sz="3600" dirty="0" smtClean="0"/>
              <a:t>Sistema centralizado de segurança</a:t>
            </a:r>
            <a:endParaRPr lang="pt-BR" sz="3600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2285783" y="118480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>
                <a:latin typeface="BankGothic Lt BT" panose="020B0607020203060204" pitchFamily="34" charset="0"/>
                <a:ea typeface="Adobe Gothic Std B" panose="020B0800000000000000" pitchFamily="34" charset="-128"/>
              </a:rPr>
              <a:t>On-line</a:t>
            </a:r>
            <a:endParaRPr lang="pt-BR" sz="4000" dirty="0">
              <a:latin typeface="BankGothic Lt BT" panose="020B0607020203060204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00" y="820347"/>
            <a:ext cx="3644321" cy="584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de produto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Sistema integrado que permite aos usuários monitorarem chamados de emergência e ocorrências dentro da usina através do smartphone, recebendo notificações de novos chamados de emergência podendo atendê-los através do celular (brigadistas). </a:t>
            </a:r>
            <a:endParaRPr lang="pt-BR" sz="2400" dirty="0" smtClean="0"/>
          </a:p>
          <a:p>
            <a:r>
              <a:rPr lang="pt-BR" sz="2400" dirty="0" smtClean="0"/>
              <a:t>Nesse </a:t>
            </a:r>
            <a:r>
              <a:rPr lang="pt-BR" sz="2400" dirty="0"/>
              <a:t>sistema será possível cadastrar usuários e ocorrências através do software e monitorar os brigadistas e as ocorrências em andamento, assim como visualizar as ocorrências passadas.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397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Perspectivas futuras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No futuro </a:t>
            </a:r>
            <a:r>
              <a:rPr lang="pt-BR" sz="2800" dirty="0" smtClean="0"/>
              <a:t>será possível integrar </a:t>
            </a:r>
            <a:r>
              <a:rPr lang="pt-BR" sz="2800" dirty="0"/>
              <a:t>toda a estratégia de segurança nesse sistema, adicionando recursos como visualizar </a:t>
            </a:r>
            <a:r>
              <a:rPr lang="pt-BR" sz="2800" dirty="0" smtClean="0"/>
              <a:t>mapa </a:t>
            </a:r>
            <a:r>
              <a:rPr lang="pt-BR" sz="2800" dirty="0"/>
              <a:t>de extintores na usina, conferindo suas propriedades, mapear áreas de risco, etc</a:t>
            </a:r>
            <a:r>
              <a:rPr lang="pt-BR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8453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inicial: Software da portaria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pt-BR" sz="2800" dirty="0"/>
              <a:t>Registro e atualização das ocorrências (PR, gravidade e descrição da ocorrência)</a:t>
            </a:r>
          </a:p>
          <a:p>
            <a:pPr marL="342900" lvl="1" indent="-342900"/>
            <a:r>
              <a:rPr lang="pt-BR" sz="2800" dirty="0"/>
              <a:t>Cadastro dos usuários (nome, </a:t>
            </a:r>
            <a:r>
              <a:rPr lang="pt-BR" sz="2800" dirty="0" smtClean="0"/>
              <a:t>NP</a:t>
            </a:r>
            <a:r>
              <a:rPr lang="pt-BR" sz="2800" dirty="0"/>
              <a:t>, usuário, senha, </a:t>
            </a:r>
            <a:r>
              <a:rPr lang="pt-BR" sz="2800" dirty="0" smtClean="0"/>
              <a:t>telefone, tipo </a:t>
            </a:r>
            <a:r>
              <a:rPr lang="pt-BR" sz="2800" dirty="0"/>
              <a:t>de </a:t>
            </a:r>
            <a:r>
              <a:rPr lang="pt-BR" sz="2800" dirty="0" smtClean="0"/>
              <a:t>usuário e área de atuação)</a:t>
            </a:r>
            <a:endParaRPr lang="pt-BR" sz="2800" dirty="0" smtClean="0"/>
          </a:p>
          <a:p>
            <a:pPr marL="342900" lvl="1" indent="-342900"/>
            <a:r>
              <a:rPr lang="pt-BR" sz="2800" dirty="0"/>
              <a:t>Monitoramento da localização dos brigadistas </a:t>
            </a:r>
          </a:p>
          <a:p>
            <a:pPr marL="0" lvl="1" indent="0">
              <a:buNone/>
            </a:pPr>
            <a:endParaRPr lang="pt-BR" sz="28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7398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inicial: Software da portaria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26" y="1930399"/>
            <a:ext cx="8596668" cy="457830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767" y="3043213"/>
            <a:ext cx="30670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9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inicial: Aplicativo para smartphone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pt-BR" sz="2800" dirty="0" err="1" smtClean="0"/>
              <a:t>Login</a:t>
            </a:r>
            <a:endParaRPr lang="pt-BR" sz="2800" dirty="0" smtClean="0"/>
          </a:p>
          <a:p>
            <a:pPr marL="342900" lvl="1" indent="-342900"/>
            <a:r>
              <a:rPr lang="pt-BR" sz="2800" dirty="0" smtClean="0"/>
              <a:t>Visualização dos usuários</a:t>
            </a:r>
          </a:p>
          <a:p>
            <a:pPr marL="342900" lvl="1" indent="-342900"/>
            <a:r>
              <a:rPr lang="pt-BR" sz="2800" dirty="0"/>
              <a:t>Visualização das ocorrências em aberto</a:t>
            </a:r>
          </a:p>
          <a:p>
            <a:pPr marL="342900" lvl="1" indent="-342900"/>
            <a:r>
              <a:rPr lang="pt-BR" sz="2800" dirty="0" smtClean="0"/>
              <a:t>Notificação </a:t>
            </a:r>
            <a:r>
              <a:rPr lang="pt-BR" sz="2800" dirty="0"/>
              <a:t>de novas ocorrências</a:t>
            </a:r>
          </a:p>
          <a:p>
            <a:pPr marL="342900" lvl="1" indent="-342900"/>
            <a:r>
              <a:rPr lang="pt-BR" sz="2800" dirty="0"/>
              <a:t>Possibilidade de atender ocorrência</a:t>
            </a:r>
          </a:p>
          <a:p>
            <a:pPr marL="342900" lvl="1" indent="-342900"/>
            <a:r>
              <a:rPr lang="pt-BR" sz="2800" dirty="0"/>
              <a:t>Monitoramento da posição do brigadista através do GPS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4091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inicial: Aplicativo para smartphone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40" y="2249715"/>
            <a:ext cx="2110481" cy="359954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094" y="2249715"/>
            <a:ext cx="2110481" cy="359954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48" y="2249715"/>
            <a:ext cx="2110481" cy="359954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86" y="2249715"/>
            <a:ext cx="2110481" cy="359954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2249715"/>
            <a:ext cx="2110481" cy="359954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22" y="5880100"/>
            <a:ext cx="3077029" cy="57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</TotalTime>
  <Words>197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Adobe Gothic Std B</vt:lpstr>
      <vt:lpstr>Aero</vt:lpstr>
      <vt:lpstr>Arial</vt:lpstr>
      <vt:lpstr>BankGothic Lt BT</vt:lpstr>
      <vt:lpstr>Trebuchet MS</vt:lpstr>
      <vt:lpstr>Wingdings 3</vt:lpstr>
      <vt:lpstr>Facetado</vt:lpstr>
      <vt:lpstr>Brigada</vt:lpstr>
      <vt:lpstr>Visão de produto</vt:lpstr>
      <vt:lpstr>Perspectivas futuras</vt:lpstr>
      <vt:lpstr>Desenvolvimento inicial: Software da portaria</vt:lpstr>
      <vt:lpstr>Desenvolvimento inicial: Software da portaria</vt:lpstr>
      <vt:lpstr>Desenvolvimento inicial: Aplicativo para smartphone</vt:lpstr>
      <vt:lpstr>Desenvolvimento inicial: Aplicativo para smartphone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Brigada</dc:title>
  <dc:creator>Windows User</dc:creator>
  <cp:lastModifiedBy>Windows User</cp:lastModifiedBy>
  <cp:revision>8</cp:revision>
  <dcterms:created xsi:type="dcterms:W3CDTF">2018-03-12T15:14:52Z</dcterms:created>
  <dcterms:modified xsi:type="dcterms:W3CDTF">2018-03-13T01:40:04Z</dcterms:modified>
</cp:coreProperties>
</file>