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iriam Libre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6PE+Dvwj/Tk3f09Cnqo+MvPD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iriamLibre-bold.fntdata"/><Relationship Id="rId10" Type="http://schemas.openxmlformats.org/officeDocument/2006/relationships/slide" Target="slides/slide6.xml"/><Relationship Id="rId21" Type="http://schemas.openxmlformats.org/officeDocument/2006/relationships/font" Target="fonts/MiriamLibr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9628" y="1076446"/>
            <a:ext cx="1412383" cy="13322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3000" u="none" cap="none" strike="noStrike">
                <a:solidFill>
                  <a:srgbClr val="005CAA"/>
                </a:solidFill>
                <a:latin typeface="Arial"/>
                <a:ea typeface="Arial"/>
                <a:cs typeface="Arial"/>
                <a:sym typeface="Arial"/>
              </a:rPr>
              <a:t>Iniciativa da FIESC – Federação das Indústrias do Estado de Santa Catarina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05CAA"/>
                </a:solidFill>
                <a:latin typeface="Arial"/>
                <a:ea typeface="Arial"/>
                <a:cs typeface="Arial"/>
                <a:sym typeface="Arial"/>
              </a:rPr>
              <a:t>Serviço Nacional de Aprendizagem Industrial de Santa Catarina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fmla="val 0" name="adj"/>
            </a:avLst>
          </a:prstGeom>
          <a:solidFill>
            <a:srgbClr val="005C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fmla="val 0" name="adj"/>
            </a:avLst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3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3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+ JS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48" y="349211"/>
            <a:ext cx="1991043" cy="21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4345040" y="4409441"/>
            <a:ext cx="588981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Não tem na ementa, mas bora?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11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HTML + JS</a:t>
            </a:r>
            <a:endParaRPr/>
          </a:p>
        </p:txBody>
      </p:sp>
      <p:grpSp>
        <p:nvGrpSpPr>
          <p:cNvPr id="238" name="Google Shape;238;p11"/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</p:grpSpPr>
        <p:sp>
          <p:nvSpPr>
            <p:cNvPr id="239" name="Google Shape;239;p1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1"/>
          <p:cNvSpPr txBox="1"/>
          <p:nvPr/>
        </p:nvSpPr>
        <p:spPr>
          <a:xfrm>
            <a:off x="1307833" y="2550339"/>
            <a:ext cx="5557510" cy="2730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linkados &lt;script&gt;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identificados com “id”.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Botão com “onclick” e function.</a:t>
            </a:r>
            <a:endParaRPr/>
          </a:p>
        </p:txBody>
      </p:sp>
      <p:sp>
        <p:nvSpPr>
          <p:cNvPr id="246" name="Google Shape;246;p11"/>
          <p:cNvSpPr/>
          <p:nvPr/>
        </p:nvSpPr>
        <p:spPr>
          <a:xfrm>
            <a:off x="951208" y="2901489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951208" y="3878263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951208" y="4862219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6678454" y="2547660"/>
            <a:ext cx="5557510" cy="2730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com “getElementByID”.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com os cálculos / lógica.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a propriedade “value”.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6321829" y="2898810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6321829" y="3875584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6321829" y="4859540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2107755" y="1948246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No HTML                                           No JS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objeto, placar, desenho&#10;&#10;Descrição gerada automaticamente"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21661">
            <a:off x="10265645" y="199257"/>
            <a:ext cx="1607399" cy="154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 txBox="1"/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</a:pPr>
            <a:r>
              <a:rPr b="1" i="0" lang="pt-BR" sz="373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Atividade (HTML + JS)</a:t>
            </a:r>
            <a:endParaRPr b="0" i="0" sz="26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1389530" y="2080297"/>
            <a:ext cx="887505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1597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Miriam Libre"/>
                <a:ea typeface="Miriam Libre"/>
                <a:cs typeface="Miriam Libre"/>
                <a:sym typeface="Miriam Libre"/>
              </a:rPr>
              <a:t>Criar uma pequena aplicação utilizando HTML + JS onde o usuário possa cadastrar 3 atividades, o peso de cada atividade e a nota, mostrando como resultado a média ponderada.</a:t>
            </a:r>
            <a:endParaRPr/>
          </a:p>
          <a:p>
            <a:pPr indent="0" lvl="0" marL="101597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12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3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3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3101146" y="3428999"/>
            <a:ext cx="8377602" cy="980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DICAS DE HTML </a:t>
            </a:r>
            <a:endParaRPr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48" y="349211"/>
            <a:ext cx="1991043" cy="21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 txBox="1"/>
          <p:nvPr/>
        </p:nvSpPr>
        <p:spPr>
          <a:xfrm>
            <a:off x="3499517" y="4409441"/>
            <a:ext cx="769084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Pratique, meta o ‘loco’, analise elementos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14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DICAS DE HTML</a:t>
            </a: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</p:grpSpPr>
        <p:sp>
          <p:nvSpPr>
            <p:cNvPr id="287" name="Google Shape;287;p14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4"/>
          <p:cNvSpPr txBox="1"/>
          <p:nvPr/>
        </p:nvSpPr>
        <p:spPr>
          <a:xfrm>
            <a:off x="1793549" y="1787287"/>
            <a:ext cx="5557510" cy="2730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tags / elementos.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hierarquia de elementos.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Analise / Inspecione elementos.</a:t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1300832" y="3084182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1300832" y="406813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15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INSPECIONANDO ELEMENTOS</a:t>
            </a:r>
            <a:endParaRPr/>
          </a:p>
        </p:txBody>
      </p:sp>
      <p:pic>
        <p:nvPicPr>
          <p:cNvPr id="307" name="Google Shape;3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1802" y="1413796"/>
            <a:ext cx="7456924" cy="459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01297" y="514782"/>
            <a:ext cx="792532" cy="79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9628" y="1076446"/>
            <a:ext cx="1412383" cy="133228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005CAA"/>
                </a:solidFill>
                <a:latin typeface="Arial"/>
                <a:ea typeface="Arial"/>
                <a:cs typeface="Arial"/>
                <a:sym typeface="Arial"/>
              </a:rPr>
              <a:t>Iniciativa da FIESC – Federação das Indústrias do Estado de Santa Catarina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Arial"/>
                <a:ea typeface="Arial"/>
                <a:cs typeface="Arial"/>
                <a:sym typeface="Arial"/>
              </a:rPr>
              <a:t>Serviço Nacional de Aprendizagem Industrial de Santa Catarina</a:t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fmla="val 0" name="adj"/>
            </a:avLst>
          </a:prstGeom>
          <a:solidFill>
            <a:srgbClr val="005C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6"/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fmla="val 0" name="adj"/>
            </a:avLst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033" y="5647631"/>
            <a:ext cx="3306940" cy="84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9335" y="5649207"/>
            <a:ext cx="898693" cy="84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 - Módulo 04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Lucas Naspolini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lucas.naspolini@edu.sc.senai.br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e CSS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3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03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Tags de Corpo, Tags Semânticas, HTML + JS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</p:grpSpPr>
        <p:sp>
          <p:nvSpPr>
            <p:cNvPr id="117" name="Google Shape;117;p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03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803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Divs x Tags Semânticas 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48" y="349211"/>
            <a:ext cx="1991043" cy="21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4706471" y="4409441"/>
            <a:ext cx="537882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Quando usar uma ou outra?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5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CONCEITO DE DIV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853439" y="1794999"/>
            <a:ext cx="1069073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36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div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“container” genérico para conteúdo de fluxo, que de certa forma não representa nada. Ele pode ser utilizado para </a:t>
            </a:r>
            <a:r>
              <a:rPr b="1" lang="pt-BR" sz="36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agrupar elementos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fins de estilos (usando class ou id), ou porque eles compartilham valores de atributos. Ele deve ser utilizado somente quando não tiver outro elemento de semântica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</p:grpSpPr>
        <p:sp>
          <p:nvSpPr>
            <p:cNvPr id="144" name="Google Shape;144;p5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6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DIVS / “WireDiv”</a:t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4861" y="1398924"/>
            <a:ext cx="8238798" cy="463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7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TAGS SEMÂNTICAS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853439" y="1794999"/>
            <a:ext cx="1075585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Atualmente o papel da HTML não é apenas estruturar documentos para a web, mas também descrever o </a:t>
            </a:r>
            <a:r>
              <a:rPr b="1" lang="pt-BR" sz="36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significado do conteúdo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 nesses documentos por meio de </a:t>
            </a:r>
            <a:r>
              <a:rPr b="1" lang="pt-BR" sz="36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tags semânticas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 HTML semântico descreve o significado do conteúdo, tornando-o mais claro tanto para programadores quanto para navegadores e outras </a:t>
            </a:r>
            <a:r>
              <a:rPr i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engines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processam essa informação.</a:t>
            </a: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</p:grpSpPr>
        <p:sp>
          <p:nvSpPr>
            <p:cNvPr id="171" name="Google Shape;171;p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8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TAGS SEMÂNTICAS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793549" y="1787287"/>
            <a:ext cx="2348145" cy="3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&lt;summary&gt;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&lt;main&gt;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300832" y="3057287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300832" y="401434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300831" y="4991729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5443966" y="1686560"/>
            <a:ext cx="2689520" cy="37622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&lt;header&gt;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&lt;footer&gt;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&lt;article&gt;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&lt;section&gt;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4927952" y="210740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4927952" y="3057287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4927952" y="401434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4927951" y="4991729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8841020" y="1798399"/>
            <a:ext cx="2382250" cy="3661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&lt;nav&gt;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&lt;aside&gt;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&lt;figure&gt;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&lt;details&gt;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8358721" y="210740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8358721" y="3057287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8358721" y="4014348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8358720" y="4991729"/>
            <a:ext cx="257066" cy="24767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5C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</p:grpSpPr>
        <p:sp>
          <p:nvSpPr>
            <p:cNvPr id="201" name="Google Shape;201;p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5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6" y="6377650"/>
            <a:ext cx="1450412" cy="42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 cap="flat" cmpd="sng" w="9525">
            <a:solidFill>
              <a:srgbClr val="005CA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9"/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005C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005CAA"/>
                </a:solidFill>
                <a:latin typeface="Calibri"/>
                <a:ea typeface="Calibri"/>
                <a:cs typeface="Calibri"/>
                <a:sym typeface="Calibri"/>
              </a:rPr>
              <a:t>ESTRUTURA HTML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744" y="1651207"/>
            <a:ext cx="11483788" cy="411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01297" y="514782"/>
            <a:ext cx="792532" cy="79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2023-08-01T00:54:19Z</dcterms:created>
  <dc:creator>Pixelikas</dc:creator>
</cp:coreProperties>
</file>