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80" r:id="rId5"/>
    <p:sldId id="364" r:id="rId6"/>
    <p:sldId id="355" r:id="rId7"/>
    <p:sldId id="370" r:id="rId8"/>
    <p:sldId id="371" r:id="rId9"/>
    <p:sldId id="347" r:id="rId10"/>
    <p:sldId id="346" r:id="rId11"/>
    <p:sldId id="27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8471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-1016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10265645" y="19925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1496301" y="745317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(Posicionamento)</a:t>
            </a:r>
            <a:endParaRPr lang="pt-BR" sz="2667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F1C05-DD73-C5DC-0487-32D07776DD20}"/>
              </a:ext>
            </a:extLst>
          </p:cNvPr>
          <p:cNvSpPr txBox="1"/>
          <p:nvPr/>
        </p:nvSpPr>
        <p:spPr>
          <a:xfrm>
            <a:off x="1389529" y="2080297"/>
            <a:ext cx="97894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Dentro de uma tag semântica ou div, posicionar um único elemento (input, botão, imagem, etc) com as propriedade de posicionamento, nas 9 posições básicas.</a:t>
            </a:r>
          </a:p>
          <a:p>
            <a:pPr marL="101597" algn="just"/>
            <a:endParaRPr lang="pt-BR" sz="2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101597" algn="just"/>
            <a:r>
              <a:rPr lang="pt-BR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Testar em seguida com 3 elementos.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7590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5504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9FC2ED-F768-7955-1526-9F5BC2122DF5}"/>
              </a:ext>
            </a:extLst>
          </p:cNvPr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3" y="5647631"/>
            <a:ext cx="3306940" cy="847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35" y="5649207"/>
            <a:ext cx="898693" cy="8477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React - Módulo 04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F32A9-4D24-53CE-4881-C4A76ED84A4C}"/>
              </a:ext>
            </a:extLst>
          </p:cNvPr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 Naspolini</a:t>
            </a:r>
          </a:p>
          <a:p>
            <a:pPr algn="ctr"/>
            <a:r>
              <a:rPr lang="pt-BR" sz="20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lucas.naspolini@edu.sc.senai.br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2A807D-A372-BEE0-EFC0-A5520F949E30}"/>
              </a:ext>
            </a:extLst>
          </p:cNvPr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 e CSS</a:t>
            </a:r>
          </a:p>
        </p:txBody>
      </p:sp>
    </p:spTree>
    <p:extLst>
      <p:ext uri="{BB962C8B-B14F-4D97-AF65-F5344CB8AC3E}">
        <p14:creationId xmlns:p14="http://schemas.microsoft.com/office/powerpoint/2010/main" val="1459736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04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CSS Flexbox</a:t>
            </a: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679665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CSS Flexbox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D8217D5-5D31-BBBB-0D29-F9212658F851}"/>
              </a:ext>
            </a:extLst>
          </p:cNvPr>
          <p:cNvSpPr txBox="1"/>
          <p:nvPr/>
        </p:nvSpPr>
        <p:spPr>
          <a:xfrm>
            <a:off x="3874393" y="4409441"/>
            <a:ext cx="68311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Alinhando e posicionando elementos</a:t>
            </a:r>
          </a:p>
        </p:txBody>
      </p:sp>
    </p:spTree>
    <p:extLst>
      <p:ext uri="{BB962C8B-B14F-4D97-AF65-F5344CB8AC3E}">
        <p14:creationId xmlns:p14="http://schemas.microsoft.com/office/powerpoint/2010/main" val="87144851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Estrutura da página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C74C5A-903A-C9AB-0E97-8CE1457CA7E5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4B331C-0AE6-436B-41E4-CB7B86D2EB02}"/>
              </a:ext>
            </a:extLst>
          </p:cNvPr>
          <p:cNvSpPr/>
          <p:nvPr/>
        </p:nvSpPr>
        <p:spPr>
          <a:xfrm>
            <a:off x="1300832" y="307521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BE9A01-8BE0-A03D-1DA3-366F52EA0201}"/>
              </a:ext>
            </a:extLst>
          </p:cNvPr>
          <p:cNvSpPr/>
          <p:nvPr/>
        </p:nvSpPr>
        <p:spPr>
          <a:xfrm>
            <a:off x="1300832" y="4059165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2AE236-D88C-F0E9-B3A1-D5EE1247D8F3}"/>
              </a:ext>
            </a:extLst>
          </p:cNvPr>
          <p:cNvSpPr txBox="1"/>
          <p:nvPr/>
        </p:nvSpPr>
        <p:spPr>
          <a:xfrm>
            <a:off x="1758404" y="1891735"/>
            <a:ext cx="909896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Criar uma tag semântica mãe / pai (container).</a:t>
            </a:r>
          </a:p>
          <a:p>
            <a:endParaRPr lang="pt-BR" sz="2800" dirty="0"/>
          </a:p>
          <a:p>
            <a:r>
              <a:rPr lang="pt-BR" sz="3600" dirty="0"/>
              <a:t>Criar divs caso precise (topo, centro, baixo, etc).</a:t>
            </a:r>
          </a:p>
          <a:p>
            <a:endParaRPr lang="pt-BR" sz="2800" dirty="0"/>
          </a:p>
          <a:p>
            <a:r>
              <a:rPr lang="pt-BR" sz="3600" dirty="0"/>
              <a:t>Colocar cores de fundo e valores percentuais.</a:t>
            </a:r>
          </a:p>
          <a:p>
            <a:endParaRPr lang="pt-BR" sz="2800" dirty="0"/>
          </a:p>
          <a:p>
            <a:r>
              <a:rPr lang="pt-BR" sz="3600" dirty="0"/>
              <a:t>Posicionar os elementos.</a:t>
            </a:r>
          </a:p>
        </p:txBody>
      </p:sp>
      <p:grpSp>
        <p:nvGrpSpPr>
          <p:cNvPr id="11" name="Google Shape;394;p38">
            <a:extLst>
              <a:ext uri="{FF2B5EF4-FFF2-40B4-BE49-F238E27FC236}">
                <a16:creationId xmlns:a16="http://schemas.microsoft.com/office/drawing/2014/main" id="{027C88DD-81B2-9466-1927-1A612CB135AC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16" name="Google Shape;395;p38">
              <a:extLst>
                <a:ext uri="{FF2B5EF4-FFF2-40B4-BE49-F238E27FC236}">
                  <a16:creationId xmlns:a16="http://schemas.microsoft.com/office/drawing/2014/main" id="{14E77A4B-8BD6-526A-B11F-6FFB75C800F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6;p38">
              <a:extLst>
                <a:ext uri="{FF2B5EF4-FFF2-40B4-BE49-F238E27FC236}">
                  <a16:creationId xmlns:a16="http://schemas.microsoft.com/office/drawing/2014/main" id="{7D05AA8F-03D9-9ACA-BBCE-B157DA9518F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7;p38">
              <a:extLst>
                <a:ext uri="{FF2B5EF4-FFF2-40B4-BE49-F238E27FC236}">
                  <a16:creationId xmlns:a16="http://schemas.microsoft.com/office/drawing/2014/main" id="{C8A5BE37-5969-5BF9-10C8-693569FE9D2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8;p38">
              <a:extLst>
                <a:ext uri="{FF2B5EF4-FFF2-40B4-BE49-F238E27FC236}">
                  <a16:creationId xmlns:a16="http://schemas.microsoft.com/office/drawing/2014/main" id="{D4B7F2D0-D214-1E7A-985C-F750D2464A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;p38">
              <a:extLst>
                <a:ext uri="{FF2B5EF4-FFF2-40B4-BE49-F238E27FC236}">
                  <a16:creationId xmlns:a16="http://schemas.microsoft.com/office/drawing/2014/main" id="{EAA790BF-8E7A-A56A-9CB4-815FD1D3D89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0;p38">
              <a:extLst>
                <a:ext uri="{FF2B5EF4-FFF2-40B4-BE49-F238E27FC236}">
                  <a16:creationId xmlns:a16="http://schemas.microsoft.com/office/drawing/2014/main" id="{F5246479-612F-BDD6-0876-4CDB0DDC78B6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7999696-D33C-21D4-50EC-0DA22723770A}"/>
              </a:ext>
            </a:extLst>
          </p:cNvPr>
          <p:cNvSpPr/>
          <p:nvPr/>
        </p:nvSpPr>
        <p:spPr>
          <a:xfrm>
            <a:off x="1300832" y="503023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1225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Layout com “</a:t>
            </a:r>
            <a:r>
              <a:rPr lang="pt-BR" sz="3400" b="1" dirty="0" err="1">
                <a:solidFill>
                  <a:srgbClr val="005CAA"/>
                </a:solidFill>
                <a:cs typeface="Arial" panose="020B0604020202020204" pitchFamily="34" charset="0"/>
              </a:rPr>
              <a:t>wiredivs</a:t>
            </a:r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E33F3F-2DE8-F13C-2B4F-11F869DEC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09" y="1416556"/>
            <a:ext cx="8502581" cy="45629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D8EA515-11A6-68B8-05C9-27D2A8E72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1255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Flexbox e Posicionamento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C74C5A-903A-C9AB-0E97-8CE1457CA7E5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4B331C-0AE6-436B-41E4-CB7B86D2EB02}"/>
              </a:ext>
            </a:extLst>
          </p:cNvPr>
          <p:cNvSpPr/>
          <p:nvPr/>
        </p:nvSpPr>
        <p:spPr>
          <a:xfrm>
            <a:off x="1300832" y="307521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BE9A01-8BE0-A03D-1DA3-366F52EA0201}"/>
              </a:ext>
            </a:extLst>
          </p:cNvPr>
          <p:cNvSpPr/>
          <p:nvPr/>
        </p:nvSpPr>
        <p:spPr>
          <a:xfrm>
            <a:off x="1300832" y="4059165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2AE236-D88C-F0E9-B3A1-D5EE1247D8F3}"/>
              </a:ext>
            </a:extLst>
          </p:cNvPr>
          <p:cNvSpPr txBox="1"/>
          <p:nvPr/>
        </p:nvSpPr>
        <p:spPr>
          <a:xfrm>
            <a:off x="1758404" y="1891735"/>
            <a:ext cx="993188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Aplicar sempre no elemento mãe / pai (display: flex)</a:t>
            </a:r>
          </a:p>
          <a:p>
            <a:endParaRPr lang="pt-BR" sz="2800" dirty="0"/>
          </a:p>
          <a:p>
            <a:r>
              <a:rPr lang="pt-BR" sz="3600" dirty="0"/>
              <a:t>Posicionamento / espaçamento (justify-content).</a:t>
            </a:r>
          </a:p>
          <a:p>
            <a:endParaRPr lang="pt-BR" sz="2800" dirty="0"/>
          </a:p>
          <a:p>
            <a:r>
              <a:rPr lang="pt-BR" sz="3600" dirty="0"/>
              <a:t>Outras propriedades: flex-</a:t>
            </a:r>
            <a:r>
              <a:rPr lang="pt-BR" sz="3600" dirty="0" err="1"/>
              <a:t>direction</a:t>
            </a:r>
            <a:r>
              <a:rPr lang="pt-BR" sz="3600" dirty="0"/>
              <a:t>, align-items.</a:t>
            </a:r>
          </a:p>
          <a:p>
            <a:endParaRPr lang="pt-BR" sz="2800" dirty="0"/>
          </a:p>
          <a:p>
            <a:r>
              <a:rPr lang="pt-BR" sz="3600" dirty="0"/>
              <a:t>Ajustes: </a:t>
            </a:r>
            <a:r>
              <a:rPr lang="pt-BR" sz="3600" dirty="0" err="1"/>
              <a:t>margin</a:t>
            </a:r>
            <a:r>
              <a:rPr lang="pt-BR" sz="3600" dirty="0"/>
              <a:t>, </a:t>
            </a:r>
            <a:r>
              <a:rPr lang="pt-BR" sz="3600" dirty="0" err="1"/>
              <a:t>padding</a:t>
            </a:r>
            <a:r>
              <a:rPr lang="pt-BR" sz="3600" dirty="0"/>
              <a:t>, etc.</a:t>
            </a:r>
          </a:p>
        </p:txBody>
      </p:sp>
      <p:grpSp>
        <p:nvGrpSpPr>
          <p:cNvPr id="11" name="Google Shape;394;p38">
            <a:extLst>
              <a:ext uri="{FF2B5EF4-FFF2-40B4-BE49-F238E27FC236}">
                <a16:creationId xmlns:a16="http://schemas.microsoft.com/office/drawing/2014/main" id="{027C88DD-81B2-9466-1927-1A612CB135AC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16" name="Google Shape;395;p38">
              <a:extLst>
                <a:ext uri="{FF2B5EF4-FFF2-40B4-BE49-F238E27FC236}">
                  <a16:creationId xmlns:a16="http://schemas.microsoft.com/office/drawing/2014/main" id="{14E77A4B-8BD6-526A-B11F-6FFB75C800F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6;p38">
              <a:extLst>
                <a:ext uri="{FF2B5EF4-FFF2-40B4-BE49-F238E27FC236}">
                  <a16:creationId xmlns:a16="http://schemas.microsoft.com/office/drawing/2014/main" id="{7D05AA8F-03D9-9ACA-BBCE-B157DA9518F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7;p38">
              <a:extLst>
                <a:ext uri="{FF2B5EF4-FFF2-40B4-BE49-F238E27FC236}">
                  <a16:creationId xmlns:a16="http://schemas.microsoft.com/office/drawing/2014/main" id="{C8A5BE37-5969-5BF9-10C8-693569FE9D2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8;p38">
              <a:extLst>
                <a:ext uri="{FF2B5EF4-FFF2-40B4-BE49-F238E27FC236}">
                  <a16:creationId xmlns:a16="http://schemas.microsoft.com/office/drawing/2014/main" id="{D4B7F2D0-D214-1E7A-985C-F750D2464A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;p38">
              <a:extLst>
                <a:ext uri="{FF2B5EF4-FFF2-40B4-BE49-F238E27FC236}">
                  <a16:creationId xmlns:a16="http://schemas.microsoft.com/office/drawing/2014/main" id="{EAA790BF-8E7A-A56A-9CB4-815FD1D3D89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0;p38">
              <a:extLst>
                <a:ext uri="{FF2B5EF4-FFF2-40B4-BE49-F238E27FC236}">
                  <a16:creationId xmlns:a16="http://schemas.microsoft.com/office/drawing/2014/main" id="{F5246479-612F-BDD6-0876-4CDB0DDC78B6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7999696-D33C-21D4-50EC-0DA22723770A}"/>
              </a:ext>
            </a:extLst>
          </p:cNvPr>
          <p:cNvSpPr/>
          <p:nvPr/>
        </p:nvSpPr>
        <p:spPr>
          <a:xfrm>
            <a:off x="1300832" y="503023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1684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Justify-content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2587DB-0B17-5470-AAB4-AB1AAA2A2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3" y="1462055"/>
            <a:ext cx="11421042" cy="44456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D8512D0-FCD3-3F34-3DB0-7DF7B6C0F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2281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CB74AFE3-B3E9-A8B0-49EF-6F18EF89EA60}"/>
              </a:ext>
            </a:extLst>
          </p:cNvPr>
          <p:cNvSpPr txBox="1">
            <a:spLocks/>
          </p:cNvSpPr>
          <p:nvPr/>
        </p:nvSpPr>
        <p:spPr>
          <a:xfrm>
            <a:off x="4565264" y="2439450"/>
            <a:ext cx="6610736" cy="30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DÚVIDAS? </a:t>
            </a:r>
          </a:p>
          <a:p>
            <a:endParaRPr lang="pt-BR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	       PERGUNTAS?</a:t>
            </a:r>
          </a:p>
          <a:p>
            <a:pPr algn="r"/>
            <a:endParaRPr lang="pt-BR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72350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199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Barlow Light</vt:lpstr>
      <vt:lpstr>Calibri</vt:lpstr>
      <vt:lpstr>Calibri Light</vt:lpstr>
      <vt:lpstr>Dosis ExtraLight</vt:lpstr>
      <vt:lpstr>Miriam Libre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Pixelikas</cp:lastModifiedBy>
  <cp:revision>33</cp:revision>
  <dcterms:created xsi:type="dcterms:W3CDTF">2023-08-01T00:54:19Z</dcterms:created>
  <dcterms:modified xsi:type="dcterms:W3CDTF">2023-09-26T20:31:59Z</dcterms:modified>
</cp:coreProperties>
</file>