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80" r:id="rId5"/>
    <p:sldId id="358" r:id="rId6"/>
    <p:sldId id="350" r:id="rId7"/>
    <p:sldId id="351" r:id="rId8"/>
    <p:sldId id="332" r:id="rId9"/>
    <p:sldId id="367" r:id="rId10"/>
    <p:sldId id="368" r:id="rId11"/>
    <p:sldId id="353" r:id="rId12"/>
    <p:sldId id="369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ChatGPT é um modelo de linguagem baseado em </a:t>
            </a:r>
            <a:r>
              <a:rPr lang="pt-BR" sz="2800" b="1" dirty="0" smtClean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inteligência artificial 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desenvolvido pela OpenAI, capaz de gerar texto semelhante ao humano com base no contexto e em conversas anteriores. </a:t>
            </a:r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Dentre as tarefas que ele pode 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realizar estão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: criar histórias, escrever poesias e letras de músicas, responder à perguntas de testes, 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emular sistemas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, simular 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salas 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de 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bate-papo, 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jogar 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alguns jogos simples 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e claro,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depurar e escrever códigos de programação</a:t>
            </a:r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.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5868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rgbClr val="005CAA"/>
                </a:solidFill>
                <a:cs typeface="Arial" panose="020B0604020202020204" pitchFamily="34" charset="0"/>
              </a:rPr>
              <a:t>CHAT GPT NA PROGRAMAÇÃO</a:t>
            </a:r>
            <a:endParaRPr lang="pt-BR" sz="3400" b="1" dirty="0">
              <a:solidFill>
                <a:srgbClr val="005CAA"/>
              </a:solidFill>
              <a:cs typeface="Arial" panose="020B0604020202020204" pitchFamily="34" charset="0"/>
            </a:endParaRPr>
          </a:p>
        </p:txBody>
      </p:sp>
      <p:grpSp>
        <p:nvGrpSpPr>
          <p:cNvPr id="16" name="Google Shape;394;p38">
            <a:extLst>
              <a:ext uri="{FF2B5EF4-FFF2-40B4-BE49-F238E27FC236}">
                <a16:creationId xmlns:a16="http://schemas.microsoft.com/office/drawing/2014/main" id="{FF76C07D-246D-C8BB-0AAA-4C5D1F832B85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8" name="Google Shape;395;p38">
              <a:extLst>
                <a:ext uri="{FF2B5EF4-FFF2-40B4-BE49-F238E27FC236}">
                  <a16:creationId xmlns:a16="http://schemas.microsoft.com/office/drawing/2014/main" id="{1ECCB0C8-9685-947E-94A8-501DDE05EED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6;p38">
              <a:extLst>
                <a:ext uri="{FF2B5EF4-FFF2-40B4-BE49-F238E27FC236}">
                  <a16:creationId xmlns:a16="http://schemas.microsoft.com/office/drawing/2014/main" id="{511236E2-C062-0465-C7C9-02CC946981E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7;p38">
              <a:extLst>
                <a:ext uri="{FF2B5EF4-FFF2-40B4-BE49-F238E27FC236}">
                  <a16:creationId xmlns:a16="http://schemas.microsoft.com/office/drawing/2014/main" id="{2CF61DBA-F4B0-4D69-DA0F-73848BFB398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8;p38">
              <a:extLst>
                <a:ext uri="{FF2B5EF4-FFF2-40B4-BE49-F238E27FC236}">
                  <a16:creationId xmlns:a16="http://schemas.microsoft.com/office/drawing/2014/main" id="{77041DDC-50DB-0578-1A9D-67CD203A93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9;p38">
              <a:extLst>
                <a:ext uri="{FF2B5EF4-FFF2-40B4-BE49-F238E27FC236}">
                  <a16:creationId xmlns:a16="http://schemas.microsoft.com/office/drawing/2014/main" id="{13EE0B6B-5DAE-9B31-8D54-50A2CBA06C87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0;p38">
              <a:extLst>
                <a:ext uri="{FF2B5EF4-FFF2-40B4-BE49-F238E27FC236}">
                  <a16:creationId xmlns:a16="http://schemas.microsoft.com/office/drawing/2014/main" id="{A1204F78-067D-4274-FA3A-BF8652A8076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1642899" y="1840765"/>
            <a:ext cx="94546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Estimula a criatividade a partir da geração de problemas reais ou fictícios de lógica, com as respectivas soluções.</a:t>
            </a:r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endParaRPr lang="pt-BR" sz="24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Auxilia na correção e otimização de códigos, realizando melhorias, mostrando novas formas de programar, refatorando, etc .</a:t>
            </a:r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endParaRPr lang="pt-BR" sz="24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2800" b="1" dirty="0" smtClean="0">
                <a:latin typeface="+mj-lt"/>
                <a:cs typeface="Miriam Libre" panose="00000500000000000000" pitchFamily="2" charset="-79"/>
              </a:rPr>
              <a:t>Agiliza processos onde se tem conhecimento prévio do código que será gerado, ou ainda na criação de teste e protótipos.</a:t>
            </a:r>
            <a:endParaRPr lang="pt-BR" sz="2800" b="1" dirty="0">
              <a:latin typeface="+mj-lt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03E7F4A-1B22-CA1F-1B61-9AF60643CB86}"/>
              </a:ext>
            </a:extLst>
          </p:cNvPr>
          <p:cNvSpPr/>
          <p:nvPr/>
        </p:nvSpPr>
        <p:spPr>
          <a:xfrm>
            <a:off x="1269848" y="1965620"/>
            <a:ext cx="254153" cy="244872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B8C0F2E-DBEA-46F8-521A-D8375F757744}"/>
              </a:ext>
            </a:extLst>
          </p:cNvPr>
          <p:cNvSpPr/>
          <p:nvPr/>
        </p:nvSpPr>
        <p:spPr>
          <a:xfrm>
            <a:off x="1269848" y="3197969"/>
            <a:ext cx="254153" cy="244872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70C2189-173C-90AD-AAA6-C3F23A27F98F}"/>
              </a:ext>
            </a:extLst>
          </p:cNvPr>
          <p:cNvSpPr/>
          <p:nvPr/>
        </p:nvSpPr>
        <p:spPr>
          <a:xfrm>
            <a:off x="1269846" y="4399006"/>
            <a:ext cx="254153" cy="244872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65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 smtClean="0">
                <a:solidFill>
                  <a:schemeClr val="bg1"/>
                </a:solidFill>
                <a:latin typeface="+mn-lt"/>
              </a:rPr>
              <a:t>Atividade (Chat GPT)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768054" y="2080297"/>
            <a:ext cx="99610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Solicitar ao Chat GPT para melhorar um código seu, qualquer.</a:t>
            </a:r>
            <a:endParaRPr lang="pt-BR" sz="2600" dirty="0" smtClean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cs typeface="Miriam Libre" panose="00000500000000000000" pitchFamily="2" charset="-79"/>
              </a:rPr>
              <a:t/>
            </a:r>
            <a:br>
              <a:rPr lang="pt-BR" sz="2800" dirty="0">
                <a:solidFill>
                  <a:schemeClr val="bg1"/>
                </a:solidFill>
                <a:cs typeface="Miriam Libre" panose="00000500000000000000" pitchFamily="2" charset="-79"/>
              </a:rPr>
            </a:br>
            <a:r>
              <a:rPr lang="pt-BR" sz="28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Escolher uma atividade de alguma lista de atividades de aula que você não tenha feito e solicitar ao Chat GPT a solução.</a:t>
            </a:r>
          </a:p>
          <a:p>
            <a:pPr marL="101597" algn="just"/>
            <a:endParaRPr lang="pt-BR" sz="2800" b="1" dirty="0" smtClean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800" dirty="0" smtClean="0">
                <a:solidFill>
                  <a:schemeClr val="bg1"/>
                </a:solidFill>
                <a:cs typeface="Miriam Libre" panose="00000500000000000000" pitchFamily="2" charset="-79"/>
              </a:rPr>
              <a:t>Solicitar ao CHAT GPT uma lista de atividades específicas de um conteúdo que tem dificuldade ou curiosidade.</a:t>
            </a:r>
            <a:endParaRPr lang="pt-BR" sz="2800" dirty="0">
              <a:solidFill>
                <a:schemeClr val="bg1"/>
              </a:solidFill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1538790" y="2310991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A0C3ED-0AEF-2C0F-0A33-FFF5F442A02C}"/>
              </a:ext>
            </a:extLst>
          </p:cNvPr>
          <p:cNvSpPr/>
          <p:nvPr/>
        </p:nvSpPr>
        <p:spPr>
          <a:xfrm>
            <a:off x="1538790" y="3169163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993CC3-91D1-BB45-CAA6-635E1A116EE4}"/>
              </a:ext>
            </a:extLst>
          </p:cNvPr>
          <p:cNvSpPr/>
          <p:nvPr/>
        </p:nvSpPr>
        <p:spPr>
          <a:xfrm>
            <a:off x="1538789" y="4414992"/>
            <a:ext cx="127449" cy="12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295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Lógica de Programação com JavaScript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-1" y="3292645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Complexidade de Tempo e Espaço,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ChatGPT na Programação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21454" y="3428998"/>
            <a:ext cx="7500657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Notação Big 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38849B-7665-DE93-6E5C-8E7989D46579}"/>
              </a:ext>
            </a:extLst>
          </p:cNvPr>
          <p:cNvSpPr txBox="1"/>
          <p:nvPr/>
        </p:nvSpPr>
        <p:spPr>
          <a:xfrm>
            <a:off x="3465968" y="4409441"/>
            <a:ext cx="78116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 que é, e pra que serve essa tal de Big O?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Na matemática, a notação assintótica (Big O) descreve o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comportamento limitante de uma função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 quando o argumento tende a um valor específico ou para o infinito. </a:t>
            </a:r>
          </a:p>
          <a:p>
            <a:pPr algn="just"/>
            <a:endParaRPr lang="pt-BR" sz="28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Na computação, é normalmente utilizada para descrever a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complexidade de uma seção de código ou algoritmo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, em termos de tempo de execução e espaço (eficiência / desempenho), no </a:t>
            </a:r>
            <a:r>
              <a:rPr lang="pt-BR" sz="28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pior cenário</a:t>
            </a:r>
            <a:r>
              <a:rPr lang="pt-BR" sz="2800" b="1" dirty="0">
                <a:latin typeface="+mj-lt"/>
                <a:cs typeface="Miriam Libre" panose="00000500000000000000" pitchFamily="2" charset="-79"/>
              </a:rPr>
              <a:t>.</a:t>
            </a:r>
            <a:endParaRPr lang="pt-B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77414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REPRESENTAÇÃO DE COMPLEXIDADE (Exemplo)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9B907C87-72AB-E368-BB13-3A04213A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C9AD6F-F115-7BC4-F513-28E2FFA31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3" y="1706072"/>
            <a:ext cx="11493829" cy="41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33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COMPLEXIDADE EM ORDENAÇÃO (Exemplo)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6892D2F-B2F6-8BD9-1B42-0273EC3C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E2545F-E7EA-C82D-B2D3-EFB9C37A0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12" y="1849615"/>
            <a:ext cx="11330663" cy="35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451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COMPARAÇÕES ENTRE CÓDIGOS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4847368-4BF8-9679-4609-009452E3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E2A7D81-2E01-CA04-39E9-0F2535B02956}"/>
              </a:ext>
            </a:extLst>
          </p:cNvPr>
          <p:cNvSpPr txBox="1"/>
          <p:nvPr/>
        </p:nvSpPr>
        <p:spPr>
          <a:xfrm>
            <a:off x="853439" y="1896599"/>
            <a:ext cx="856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  <a:cs typeface="Miriam Libre" panose="00000500000000000000" pitchFamily="2" charset="-79"/>
              </a:rPr>
              <a:t>Complexidades diferentes em códigos:</a:t>
            </a:r>
            <a:endParaRPr lang="pt-BR" sz="2800" b="1" dirty="0"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1B8C32-9681-1597-5A8D-5BA5A6A565DE}"/>
              </a:ext>
            </a:extLst>
          </p:cNvPr>
          <p:cNvSpPr txBox="1"/>
          <p:nvPr/>
        </p:nvSpPr>
        <p:spPr>
          <a:xfrm>
            <a:off x="853439" y="2664949"/>
            <a:ext cx="1073792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solidFill>
                  <a:srgbClr val="005CAA"/>
                </a:solidFill>
                <a:cs typeface="Miriam Libre" panose="00000500000000000000" pitchFamily="2" charset="-79"/>
              </a:rPr>
              <a:t>let notaUm = 10                                  let soma = 0</a:t>
            </a:r>
          </a:p>
          <a:p>
            <a:pPr algn="just"/>
            <a:r>
              <a:rPr lang="fr-FR" sz="3200" dirty="0">
                <a:solidFill>
                  <a:srgbClr val="005CAA"/>
                </a:solidFill>
                <a:cs typeface="Miriam Libre" panose="00000500000000000000" pitchFamily="2" charset="-79"/>
              </a:rPr>
              <a:t>let notaDois = 15</a:t>
            </a:r>
          </a:p>
          <a:p>
            <a:pPr algn="just"/>
            <a:r>
              <a:rPr lang="fr-FR" sz="3200" dirty="0">
                <a:solidFill>
                  <a:srgbClr val="005CAA"/>
                </a:solidFill>
                <a:cs typeface="Miriam Libre" panose="00000500000000000000" pitchFamily="2" charset="-79"/>
              </a:rPr>
              <a:t>                                                                     while(soma &lt; 100){</a:t>
            </a:r>
          </a:p>
          <a:p>
            <a:pPr algn="just"/>
            <a:r>
              <a:rPr lang="fr-FR" sz="3200" dirty="0">
                <a:solidFill>
                  <a:srgbClr val="005CAA"/>
                </a:solidFill>
                <a:cs typeface="Miriam Libre" panose="00000500000000000000" pitchFamily="2" charset="-79"/>
              </a:rPr>
              <a:t>alert(notaUm + notaDois)</a:t>
            </a:r>
          </a:p>
          <a:p>
            <a:pPr algn="just"/>
            <a:r>
              <a:rPr lang="pt-BR" sz="3200" b="1" dirty="0">
                <a:solidFill>
                  <a:srgbClr val="005CAA"/>
                </a:solidFill>
              </a:rPr>
              <a:t>                                                                            </a:t>
            </a:r>
            <a:r>
              <a:rPr lang="pt-BR" sz="3200" dirty="0">
                <a:solidFill>
                  <a:srgbClr val="005CAA"/>
                </a:solidFill>
              </a:rPr>
              <a:t>soma += 2</a:t>
            </a:r>
          </a:p>
          <a:p>
            <a:pPr algn="just"/>
            <a:endParaRPr lang="pt-BR" sz="1000" dirty="0">
              <a:solidFill>
                <a:srgbClr val="005CAA"/>
              </a:solidFill>
            </a:endParaRPr>
          </a:p>
          <a:p>
            <a:pPr algn="just"/>
            <a:r>
              <a:rPr lang="pt-BR" sz="3200" dirty="0">
                <a:solidFill>
                  <a:srgbClr val="005CAA"/>
                </a:solidFill>
              </a:rPr>
              <a:t>                           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24145365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21454" y="3428998"/>
            <a:ext cx="7500657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CHAT GPT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38849B-7665-DE93-6E5C-8E7989D46579}"/>
              </a:ext>
            </a:extLst>
          </p:cNvPr>
          <p:cNvSpPr txBox="1"/>
          <p:nvPr/>
        </p:nvSpPr>
        <p:spPr>
          <a:xfrm>
            <a:off x="3923164" y="4409441"/>
            <a:ext cx="6789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Como pode ser útil na programação?</a:t>
            </a:r>
          </a:p>
        </p:txBody>
      </p:sp>
    </p:spTree>
    <p:extLst>
      <p:ext uri="{BB962C8B-B14F-4D97-AF65-F5344CB8AC3E}">
        <p14:creationId xmlns:p14="http://schemas.microsoft.com/office/powerpoint/2010/main" val="11569597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406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Barlow Light</vt:lpstr>
      <vt:lpstr>Calibri</vt:lpstr>
      <vt:lpstr>Calibri Light</vt:lpstr>
      <vt:lpstr>Miriam Libre</vt:lpstr>
      <vt:lpstr>Titillium Web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Professor Senai</cp:lastModifiedBy>
  <cp:revision>37</cp:revision>
  <dcterms:created xsi:type="dcterms:W3CDTF">2023-08-01T00:54:19Z</dcterms:created>
  <dcterms:modified xsi:type="dcterms:W3CDTF">2023-09-12T01:43:37Z</dcterms:modified>
</cp:coreProperties>
</file>